
<file path=[Content_Types].xml><?xml version="1.0" encoding="utf-8"?>
<Types xmlns="http://schemas.openxmlformats.org/package/2006/content-types">
  <Default Extension="fntdata" ContentType="application/x-fontdata"/>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Layouts/slideLayout1.xml" ContentType="application/vnd.openxmlformats-officedocument.presentationml.slideLayout+xml"/>
  <Override PartName="/ppt/theme/theme1.xml" ContentType="application/vnd.openxmlformats-officedocument.theme+xml"/>
  <Override PartName="/docProps/custom.xml" ContentType="application/vnd.openxmlformats-officedocument.custom-properties+xml"/>
</Types>
</file>

<file path=_rels/.rels><?xml version="1.0" encoding="UTF-8"?>
<Relationships xmlns="http://schemas.openxmlformats.org/package/2006/relationships">
  <Relationship Id="rId1" Type="http://schemas.openxmlformats.org/officeDocument/2006/relationships/officeDocument" Target="ppt/presentation.xml"></Relationship>
  <Relationship Id="rIdCustom" Type="http://schemas.openxmlformats.org/officeDocument/2006/relationships/custom-properties" Target="docProps/custom.xml"></Relationship>
</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2"/>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Lst>
  <p:sldSz cx="12192000" cy="6858000"/>
  <p:notesSz cx="6858000" cy="9144000"/>
  <p:embeddedFontLst>
    <p:embeddedFont>
      <p:font typeface="OPPOSans H"/>
      <p:regular r:id="rId21"/>
    </p:embeddedFont>
    <p:embeddedFont>
      <p:font typeface="Source Han Sans CN Bold"/>
      <p:regular r:id="rId22"/>
    </p:embeddedFont>
    <p:embeddedFont>
      <p:font typeface="Source Han Sans"/>
      <p:regular r:id="rId23"/>
    </p:embeddedFont>
  </p:embeddedFontLst>
</p:presentation>
</file>

<file path=ppt/_rels/presentation.xml.rels><?xml version="1.0" encoding="UTF-8" standalone="yes"?>
<Relationships xmlns="http://schemas.openxmlformats.org/package/2006/relationships">
<Relationship Id="rId1" Type="http://schemas.openxmlformats.org/officeDocument/2006/relationships/theme" Target="theme/theme1.xml"/>
<Relationship Id="rId2" Type="http://schemas.openxmlformats.org/officeDocument/2006/relationships/slideMaster" Target="slideMasters/slideMaster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font" Target="fonts/font1.fntdata"/>
<Relationship Id="rId22" Type="http://schemas.openxmlformats.org/officeDocument/2006/relationships/font" Target="fonts/font3.fntdata"/>
<Relationship Id="rId23" Type="http://schemas.openxmlformats.org/officeDocument/2006/relationships/font" Target="fonts/font2.fntdata"/>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theme" Target="../theme/theme1.xml"/>
<Relationship Id="rId2" Type="http://schemas.openxmlformats.org/officeDocument/2006/relationships/slideLayout" Target="../slideLayouts/slideLayout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p:spTree>
  </p:cSld>
  <p:clrMap bg1="lt1" tx1="dk1" bg2="lt2" tx2="dk2" accent1="accent1" accent2="accent2" accent3="accent3" accent4="accent4" accent5="accent5" accent6="accent6" hlink="hlink" folHlink="folHlink"/>
  <p:sldLayoutIdLst>
    <p:sldLayoutId id="2147483649" r:id="rId2"/>
  </p:sldLayoutIdLst>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矩形 10"/>
          <p:cNvSpPr txBox="1"/>
          <p:nvPr/>
        </p:nvSpPr>
        <p:spPr>
          <a:xfrm rot="0" flipH="0" flipV="0">
            <a:off x="1" y="1"/>
            <a:ext cx="12192000" cy="6858000"/>
          </a:xfrm>
          <a:prstGeom prst="rect">
            <a:avLst/>
          </a:prstGeom>
          <a:gradFill>
            <a:gsLst>
              <a:gs pos="0">
                <a:schemeClr val="accent1"/>
              </a:gs>
              <a:gs pos="100000">
                <a:schemeClr val="accent1">
                  <a:lumMod val="75000"/>
                </a:schemeClr>
              </a:gs>
            </a:gsLst>
            <a:lin ang="2700000" scaled="1"/>
          </a:gradFill>
          <a:ln w="12700" cap="sq">
            <a:noFill/>
            <a:prstDash val="solid"/>
            <a:miter/>
          </a:ln>
        </p:spPr>
        <p:txBody>
          <a:bodyPr vert="horz" wrap="square" lIns="91440" tIns="45720" rIns="91440" bIns="45720" rtlCol="0" anchor="ctr"/>
          <a:lstStyle/>
          <a:p>
            <a:pPr algn="ctr">
              <a:lnSpc>
                <a:spcPct val="110000"/>
              </a:lnSpc>
            </a:pPr>
            <a:endParaRPr kumimoji="1" lang="zh-CN" altLang="en-US"/>
          </a:p>
        </p:txBody>
      </p:sp>
      <p:sp>
        <p:nvSpPr>
          <p:cNvPr id="3" name="矩形: 圆顶角 8"/>
          <p:cNvSpPr txBox="1"/>
          <p:nvPr/>
        </p:nvSpPr>
        <p:spPr>
          <a:xfrm rot="13440867" flipH="0" flipV="0">
            <a:off x="8948494" y="-2004038"/>
            <a:ext cx="3438744" cy="8736277"/>
          </a:xfrm>
          <a:prstGeom prst="round2SameRect">
            <a:avLst>
              <a:gd name="adj1" fmla="val 50000"/>
              <a:gd name="adj2" fmla="val 0"/>
            </a:avLst>
          </a:prstGeom>
          <a:noFill/>
          <a:ln w="228600" cap="sq">
            <a:solidFill>
              <a:schemeClr val="accent1">
                <a:lumMod val="60000"/>
                <a:lumOff val="40000"/>
              </a:schemeClr>
            </a:solidFill>
            <a:prstDash val="solid"/>
            <a:miter/>
          </a:ln>
        </p:spPr>
        <p:txBody>
          <a:bodyPr vert="horz" wrap="square" lIns="91440" tIns="45720" rIns="91440" bIns="45720" rtlCol="0" anchor="ctr"/>
          <a:lstStyle/>
          <a:p>
            <a:pPr algn="ctr">
              <a:lnSpc>
                <a:spcPct val="110000"/>
              </a:lnSpc>
            </a:pPr>
            <a:endParaRPr kumimoji="1" lang="zh-CN" altLang="en-US"/>
          </a:p>
        </p:txBody>
      </p:sp>
      <p:sp>
        <p:nvSpPr>
          <p:cNvPr id="4" name="矩形: 圆顶角 1"/>
          <p:cNvSpPr txBox="1"/>
          <p:nvPr/>
        </p:nvSpPr>
        <p:spPr>
          <a:xfrm rot="18840867" flipH="0" flipV="0">
            <a:off x="8444103" y="1981531"/>
            <a:ext cx="3438744" cy="7145639"/>
          </a:xfrm>
          <a:prstGeom prst="round2SameRect">
            <a:avLst>
              <a:gd name="adj1" fmla="val 50000"/>
              <a:gd name="adj2" fmla="val 0"/>
            </a:avLst>
          </a:prstGeom>
          <a:noFill/>
          <a:ln w="228600" cap="sq">
            <a:solidFill>
              <a:schemeClr val="accent2">
                <a:lumMod val="60000"/>
                <a:lumOff val="40000"/>
              </a:schemeClr>
            </a:solidFill>
            <a:prstDash val="solid"/>
            <a:miter/>
          </a:ln>
        </p:spPr>
        <p:txBody>
          <a:bodyPr vert="horz" wrap="square" lIns="91440" tIns="45720" rIns="91440" bIns="45720" rtlCol="0" anchor="ctr"/>
          <a:lstStyle/>
          <a:p>
            <a:pPr algn="ctr">
              <a:lnSpc>
                <a:spcPct val="110000"/>
              </a:lnSpc>
            </a:pPr>
            <a:endParaRPr kumimoji="1" lang="zh-CN" altLang="en-US"/>
          </a:p>
        </p:txBody>
      </p:sp>
      <p:sp>
        <p:nvSpPr>
          <p:cNvPr id="5" name="矩形: 圆顶角 9"/>
          <p:cNvSpPr txBox="1"/>
          <p:nvPr/>
        </p:nvSpPr>
        <p:spPr>
          <a:xfrm rot="13440867" flipH="0" flipV="0">
            <a:off x="9635987" y="-557837"/>
            <a:ext cx="1776211" cy="6427234"/>
          </a:xfrm>
          <a:prstGeom prst="round2SameRect">
            <a:avLst>
              <a:gd name="adj1" fmla="val 50000"/>
              <a:gd name="adj2" fmla="val 0"/>
            </a:avLst>
          </a:prstGeom>
          <a:noFill/>
          <a:ln w="228600" cap="sq">
            <a:solidFill>
              <a:schemeClr val="accent1">
                <a:lumMod val="60000"/>
                <a:lumOff val="40000"/>
                <a:alpha val="100000"/>
              </a:schemeClr>
            </a:solidFill>
            <a:prstDash val="solid"/>
            <a:miter/>
          </a:ln>
        </p:spPr>
        <p:txBody>
          <a:bodyPr vert="horz" wrap="square" lIns="91440" tIns="45720" rIns="91440" bIns="45720" rtlCol="0" anchor="ctr"/>
          <a:lstStyle/>
          <a:p>
            <a:pPr algn="ctr">
              <a:lnSpc>
                <a:spcPct val="110000"/>
              </a:lnSpc>
            </a:pPr>
            <a:endParaRPr kumimoji="1" lang="zh-CN" altLang="en-US"/>
          </a:p>
        </p:txBody>
      </p:sp>
      <p:sp>
        <p:nvSpPr>
          <p:cNvPr id="6" name="矩形: 圆顶角 2"/>
          <p:cNvSpPr txBox="1"/>
          <p:nvPr/>
        </p:nvSpPr>
        <p:spPr>
          <a:xfrm rot="18840867" flipH="0" flipV="0">
            <a:off x="9268214" y="2909084"/>
            <a:ext cx="1776211" cy="5257010"/>
          </a:xfrm>
          <a:prstGeom prst="round2SameRect">
            <a:avLst>
              <a:gd name="adj1" fmla="val 50000"/>
              <a:gd name="adj2" fmla="val 0"/>
            </a:avLst>
          </a:prstGeom>
          <a:noFill/>
          <a:ln w="228600" cap="sq">
            <a:solidFill>
              <a:schemeClr val="accent2">
                <a:lumMod val="60000"/>
                <a:lumOff val="40000"/>
                <a:alpha val="90000"/>
              </a:schemeClr>
            </a:solidFill>
            <a:prstDash val="solid"/>
            <a:miter/>
          </a:ln>
        </p:spPr>
        <p:txBody>
          <a:bodyPr vert="horz" wrap="square" lIns="91440" tIns="45720" rIns="91440" bIns="45720" rtlCol="0" anchor="ctr"/>
          <a:lstStyle/>
          <a:p>
            <a:pPr algn="ctr">
              <a:lnSpc>
                <a:spcPct val="110000"/>
              </a:lnSpc>
            </a:pPr>
            <a:endParaRPr kumimoji="1" lang="zh-CN" altLang="en-US"/>
          </a:p>
        </p:txBody>
      </p:sp>
      <p:sp>
        <p:nvSpPr>
          <p:cNvPr id="7" name="椭圆 33"/>
          <p:cNvSpPr txBox="1"/>
          <p:nvPr/>
        </p:nvSpPr>
        <p:spPr>
          <a:xfrm rot="0" flipH="0" flipV="0">
            <a:off x="8479598" y="3883074"/>
            <a:ext cx="900973" cy="900973"/>
          </a:xfrm>
          <a:prstGeom prst="ellipse">
            <a:avLst/>
          </a:prstGeom>
          <a:solidFill>
            <a:schemeClr val="accent1">
              <a:lumMod val="20000"/>
              <a:lumOff val="80000"/>
              <a:alpha val="10000"/>
            </a:schemeClr>
          </a:solidFill>
          <a:ln w="12700" cap="sq">
            <a:noFill/>
            <a:prstDash val="solid"/>
            <a:miter/>
          </a:ln>
        </p:spPr>
        <p:txBody>
          <a:bodyPr vert="horz" wrap="square" lIns="91440" tIns="45720" rIns="91440" bIns="45720" rtlCol="0" anchor="ctr"/>
          <a:lstStyle/>
          <a:p>
            <a:pPr algn="ctr">
              <a:lnSpc>
                <a:spcPct val="110000"/>
              </a:lnSpc>
            </a:pPr>
            <a:endParaRPr kumimoji="1" lang="zh-CN" altLang="en-US"/>
          </a:p>
        </p:txBody>
      </p:sp>
      <p:sp>
        <p:nvSpPr>
          <p:cNvPr id="8" name="椭圆 36"/>
          <p:cNvSpPr txBox="1"/>
          <p:nvPr/>
        </p:nvSpPr>
        <p:spPr>
          <a:xfrm rot="0" flipH="0" flipV="0">
            <a:off x="673774" y="5460597"/>
            <a:ext cx="454519" cy="454519"/>
          </a:xfrm>
          <a:prstGeom prst="ellipse">
            <a:avLst/>
          </a:prstGeom>
          <a:gradFill>
            <a:gsLst>
              <a:gs pos="0">
                <a:schemeClr val="accent2"/>
              </a:gs>
              <a:gs pos="100000">
                <a:schemeClr val="accent2">
                  <a:lumMod val="60000"/>
                  <a:lumOff val="40000"/>
                </a:schemeClr>
              </a:gs>
            </a:gsLst>
            <a:lin ang="2700000" scaled="0"/>
          </a:gradFill>
          <a:ln w="12700" cap="sq">
            <a:noFill/>
            <a:prstDash val="solid"/>
            <a:miter/>
          </a:ln>
          <a:effectLst>
            <a:outerShdw dist="38100" blurRad="50800" dir="5400000" sx="100000" sy="100000" kx="0" ky="0" algn="t" rotWithShape="0">
              <a:schemeClr val="accent1">
                <a:lumMod val="50000"/>
                <a:alpha val="25000"/>
              </a:schemeClr>
            </a:outerShdw>
          </a:effectLst>
        </p:spPr>
        <p:txBody>
          <a:bodyPr vert="horz" wrap="square" lIns="91440" tIns="45720" rIns="91440" bIns="45720" rtlCol="0" anchor="ctr"/>
          <a:lstStyle/>
          <a:p>
            <a:pPr algn="ctr">
              <a:lnSpc>
                <a:spcPct val="110000"/>
              </a:lnSpc>
            </a:pPr>
            <a:endParaRPr kumimoji="1" lang="zh-CN" altLang="en-US"/>
          </a:p>
        </p:txBody>
      </p:sp>
      <p:sp>
        <p:nvSpPr>
          <p:cNvPr id="9" name="箭头: 右 37"/>
          <p:cNvSpPr txBox="1"/>
          <p:nvPr/>
        </p:nvSpPr>
        <p:spPr>
          <a:xfrm rot="0" flipH="0" flipV="0">
            <a:off x="792373" y="5628352"/>
            <a:ext cx="217321" cy="119009"/>
          </a:xfrm>
          <a:prstGeom prst="rightArrow">
            <a:avLst>
              <a:gd name="adj1" fmla="val 23912"/>
              <a:gd name="adj2" fmla="val 69565"/>
            </a:avLst>
          </a:prstGeom>
          <a:solidFill>
            <a:schemeClr val="bg1"/>
          </a:solidFill>
          <a:ln w="12700" cap="sq">
            <a:noFill/>
            <a:prstDash val="solid"/>
            <a:miter/>
          </a:ln>
        </p:spPr>
        <p:txBody>
          <a:bodyPr vert="horz" wrap="square" lIns="91440" tIns="45720" rIns="91440" bIns="45720" rtlCol="0" anchor="ctr"/>
          <a:lstStyle/>
          <a:p>
            <a:pPr algn="ctr">
              <a:lnSpc>
                <a:spcPct val="110000"/>
              </a:lnSpc>
            </a:pPr>
            <a:endParaRPr kumimoji="1" lang="zh-CN" altLang="en-US"/>
          </a:p>
        </p:txBody>
      </p:sp>
      <p:sp>
        <p:nvSpPr>
          <p:cNvPr id="10" name="矩形: 圆角 38"/>
          <p:cNvSpPr txBox="1"/>
          <p:nvPr/>
        </p:nvSpPr>
        <p:spPr>
          <a:xfrm rot="0" flipH="0" flipV="0">
            <a:off x="1128291" y="5460597"/>
            <a:ext cx="5011424" cy="454518"/>
          </a:xfrm>
          <a:prstGeom prst="roundRect">
            <a:avLst>
              <a:gd name="adj" fmla="val 50000"/>
            </a:avLst>
          </a:prstGeom>
          <a:solidFill>
            <a:schemeClr val="bg1">
              <a:alpha val="30000"/>
            </a:schemeClr>
          </a:solidFill>
          <a:ln w="12700" cap="sq">
            <a:noFill/>
            <a:prstDash val="solid"/>
            <a:miter/>
          </a:ln>
          <a:effectLst>
            <a:outerShdw dist="38100" blurRad="50800" dir="5400000" sx="100000" sy="100000" kx="0" ky="0" algn="t" rotWithShape="0">
              <a:schemeClr val="accent1">
                <a:lumMod val="50000"/>
                <a:alpha val="25000"/>
              </a:schemeClr>
            </a:outerShdw>
          </a:effectLst>
        </p:spPr>
        <p:txBody>
          <a:bodyPr vert="horz" wrap="square" lIns="0" tIns="0" rIns="0" bIns="0" rtlCol="0" anchor="ctr"/>
          <a:lstStyle/>
          <a:p>
            <a:pPr algn="ctr">
              <a:lnSpc>
                <a:spcPct val="110000"/>
              </a:lnSpc>
            </a:pPr>
            <a:endParaRPr kumimoji="1" lang="zh-CN" altLang="en-US"/>
          </a:p>
        </p:txBody>
      </p:sp>
      <p:sp>
        <p:nvSpPr>
          <p:cNvPr id="11" name="11"/>
          <p:cNvSpPr txBox="1"/>
          <p:nvPr/>
        </p:nvSpPr>
        <p:spPr>
          <a:xfrm rot="0" flipH="0" flipV="0">
            <a:off x="1395718" y="5533968"/>
            <a:ext cx="1897161" cy="307777"/>
          </a:xfrm>
          <a:prstGeom prst="rect">
            <a:avLst/>
          </a:prstGeom>
          <a:noFill/>
          <a:ln w="15875" cap="sq">
            <a:noFill/>
          </a:ln>
          <a:effectLst/>
        </p:spPr>
        <p:txBody>
          <a:bodyPr vert="horz" wrap="square" lIns="0" tIns="0" rIns="0" bIns="0" rtlCol="0" anchor="ctr"/>
          <a:lstStyle/>
          <a:p>
            <a:pPr algn="ctr">
              <a:lnSpc>
                <a:spcPct val="110000"/>
              </a:lnSpc>
            </a:pPr>
            <a:r>
              <a:rPr kumimoji="1" lang="en-US" altLang="zh-CN" sz="1400">
                <a:ln w="12700">
                  <a:noFill/>
                </a:ln>
                <a:solidFill>
                  <a:srgbClr val="FFFFFF">
                    <a:alpha val="100000"/>
                  </a:srgbClr>
                </a:solidFill>
                <a:latin typeface="OPPOSans H"/>
                <a:ea typeface="OPPOSans H"/>
                <a:cs typeface="OPPOSans H"/>
              </a:rPr>
              <a:t>PPT主讲人：喜传播</a:t>
            </a:r>
            <a:endParaRPr kumimoji="1" lang="zh-CN" altLang="en-US"/>
          </a:p>
        </p:txBody>
      </p:sp>
      <p:sp>
        <p:nvSpPr>
          <p:cNvPr id="12" name="15"/>
          <p:cNvSpPr txBox="1"/>
          <p:nvPr/>
        </p:nvSpPr>
        <p:spPr>
          <a:xfrm rot="0" flipH="0" flipV="0">
            <a:off x="3833413" y="5533968"/>
            <a:ext cx="1897161" cy="307777"/>
          </a:xfrm>
          <a:prstGeom prst="rect">
            <a:avLst/>
          </a:prstGeom>
          <a:noFill/>
          <a:ln w="15875" cap="sq">
            <a:noFill/>
          </a:ln>
          <a:effectLst/>
        </p:spPr>
        <p:txBody>
          <a:bodyPr vert="horz" wrap="square" lIns="0" tIns="0" rIns="0" bIns="0" rtlCol="0" anchor="ctr"/>
          <a:lstStyle/>
          <a:p>
            <a:pPr algn="ctr">
              <a:lnSpc>
                <a:spcPct val="110000"/>
              </a:lnSpc>
            </a:pPr>
            <a:r>
              <a:rPr kumimoji="1" lang="en-US" altLang="zh-CN" sz="1400">
                <a:ln w="12700">
                  <a:noFill/>
                </a:ln>
                <a:solidFill>
                  <a:srgbClr val="FFFFFF">
                    <a:alpha val="100000"/>
                  </a:srgbClr>
                </a:solidFill>
                <a:latin typeface="OPPOSans H"/>
                <a:ea typeface="OPPOSans H"/>
                <a:cs typeface="OPPOSans H"/>
              </a:rPr>
              <a:t>2026.4</a:t>
            </a:r>
            <a:endParaRPr kumimoji="1" lang="zh-CN" altLang="en-US"/>
          </a:p>
        </p:txBody>
      </p:sp>
      <p:cxnSp>
        <p:nvCxnSpPr>
          <p:cNvPr id="13" name="直接连接符 41"/>
          <p:cNvCxnSpPr/>
          <p:nvPr/>
        </p:nvCxnSpPr>
        <p:spPr>
          <a:xfrm rot="0" flipH="0" flipV="0">
            <a:off x="3563146" y="5552032"/>
            <a:ext cx="0" cy="271649"/>
          </a:xfrm>
          <a:prstGeom prst="line">
            <a:avLst/>
          </a:prstGeom>
          <a:noFill/>
          <a:ln w="12700" cap="sq">
            <a:solidFill>
              <a:schemeClr val="bg1"/>
            </a:solidFill>
            <a:prstDash val="solid"/>
            <a:miter/>
          </a:ln>
        </p:spPr>
      </p:cxnSp>
      <p:sp>
        <p:nvSpPr>
          <p:cNvPr id="14" name="任意多边形: 形状 17"/>
          <p:cNvSpPr txBox="1"/>
          <p:nvPr/>
        </p:nvSpPr>
        <p:spPr>
          <a:xfrm rot="0" flipH="0" flipV="0">
            <a:off x="6088320" y="1835302"/>
            <a:ext cx="1126900" cy="887881"/>
          </a:xfrm>
          <a:custGeom>
            <a:avLst/>
            <a:gdLst>
              <a:gd name="csX0" fmla="*/ 563665 w 1126900"/>
              <a:gd name="csY0" fmla="*/ 388921 h 887881"/>
              <a:gd name="csX1" fmla="*/ 618545 w 1126900"/>
              <a:gd name="csY1" fmla="*/ 443839 h 887881"/>
              <a:gd name="csX2" fmla="*/ 563286 w 1126900"/>
              <a:gd name="csY2" fmla="*/ 499060 h 887881"/>
              <a:gd name="csX3" fmla="*/ 508406 w 1126900"/>
              <a:gd name="csY3" fmla="*/ 443460 h 887881"/>
              <a:gd name="csX4" fmla="*/ 563665 w 1126900"/>
              <a:gd name="csY4" fmla="*/ 388921 h 887881"/>
              <a:gd name="csX5" fmla="*/ 344524 w 1126900"/>
              <a:gd name="csY5" fmla="*/ 388921 h 887881"/>
              <a:gd name="csX6" fmla="*/ 399821 w 1126900"/>
              <a:gd name="csY6" fmla="*/ 444332 h 887881"/>
              <a:gd name="csX7" fmla="*/ 344562 w 1126900"/>
              <a:gd name="csY7" fmla="*/ 499060 h 887881"/>
              <a:gd name="csX8" fmla="*/ 344524 w 1126900"/>
              <a:gd name="csY8" fmla="*/ 499060 h 887881"/>
              <a:gd name="csX9" fmla="*/ 289303 w 1126900"/>
              <a:gd name="csY9" fmla="*/ 443650 h 887881"/>
              <a:gd name="csX10" fmla="*/ 344524 w 1126900"/>
              <a:gd name="csY10" fmla="*/ 388921 h 887881"/>
              <a:gd name="csX11" fmla="*/ 785837 w 1126900"/>
              <a:gd name="csY11" fmla="*/ 388769 h 887881"/>
              <a:gd name="csX12" fmla="*/ 837611 w 1126900"/>
              <a:gd name="csY12" fmla="*/ 444937 h 887881"/>
              <a:gd name="csX13" fmla="*/ 778262 w 1126900"/>
              <a:gd name="csY13" fmla="*/ 499136 h 887881"/>
              <a:gd name="csX14" fmla="*/ 727207 w 1126900"/>
              <a:gd name="csY14" fmla="*/ 441604 h 887881"/>
              <a:gd name="csX15" fmla="*/ 785837 w 1126900"/>
              <a:gd name="csY15" fmla="*/ 388769 h 887881"/>
              <a:gd name="csX16" fmla="*/ 594117 w 1126900"/>
              <a:gd name="csY16" fmla="*/ 48733 h 887881"/>
              <a:gd name="csX17" fmla="*/ 453906 w 1126900"/>
              <a:gd name="csY17" fmla="*/ 57936 h 887881"/>
              <a:gd name="csX18" fmla="*/ 268056 w 1126900"/>
              <a:gd name="csY18" fmla="*/ 123269 h 887881"/>
              <a:gd name="csX19" fmla="*/ 97810 w 1126900"/>
              <a:gd name="csY19" fmla="*/ 287228 h 887881"/>
              <a:gd name="csX20" fmla="*/ 66526 w 1126900"/>
              <a:gd name="csY20" fmla="*/ 524928 h 887881"/>
              <a:gd name="csX21" fmla="*/ 96031 w 1126900"/>
              <a:gd name="csY21" fmla="*/ 595374 h 887881"/>
              <a:gd name="csX22" fmla="*/ 111748 w 1126900"/>
              <a:gd name="csY22" fmla="*/ 657375 h 887881"/>
              <a:gd name="csX23" fmla="*/ 94250 w 1126900"/>
              <a:gd name="csY23" fmla="*/ 738767 h 887881"/>
              <a:gd name="csX24" fmla="*/ 65693 w 1126900"/>
              <a:gd name="csY24" fmla="*/ 811106 h 887881"/>
              <a:gd name="csX25" fmla="*/ 65731 w 1126900"/>
              <a:gd name="csY25" fmla="*/ 811031 h 887881"/>
              <a:gd name="csX26" fmla="*/ 77434 w 1126900"/>
              <a:gd name="csY26" fmla="*/ 803721 h 887881"/>
              <a:gd name="csX27" fmla="*/ 169431 w 1126900"/>
              <a:gd name="csY27" fmla="*/ 759257 h 887881"/>
              <a:gd name="csX28" fmla="*/ 266086 w 1126900"/>
              <a:gd name="csY28" fmla="*/ 763612 h 887881"/>
              <a:gd name="csX29" fmla="*/ 322481 w 1126900"/>
              <a:gd name="csY29" fmla="*/ 788875 h 887881"/>
              <a:gd name="csX30" fmla="*/ 572036 w 1126900"/>
              <a:gd name="csY30" fmla="*/ 839967 h 887881"/>
              <a:gd name="csX31" fmla="*/ 680508 w 1126900"/>
              <a:gd name="csY31" fmla="*/ 830157 h 887881"/>
              <a:gd name="csX32" fmla="*/ 903513 w 1126900"/>
              <a:gd name="csY32" fmla="*/ 742100 h 887881"/>
              <a:gd name="csX33" fmla="*/ 1049291 w 1126900"/>
              <a:gd name="csY33" fmla="*/ 576778 h 887881"/>
              <a:gd name="csX34" fmla="*/ 1073000 w 1126900"/>
              <a:gd name="csY34" fmla="*/ 383997 h 887881"/>
              <a:gd name="csX35" fmla="*/ 974679 w 1126900"/>
              <a:gd name="csY35" fmla="*/ 204700 h 887881"/>
              <a:gd name="csX36" fmla="*/ 789549 w 1126900"/>
              <a:gd name="csY36" fmla="*/ 87440 h 887881"/>
              <a:gd name="csX37" fmla="*/ 594117 w 1126900"/>
              <a:gd name="csY37" fmla="*/ 48733 h 887881"/>
              <a:gd name="csX38" fmla="*/ 529115 w 1126900"/>
              <a:gd name="csY38" fmla="*/ 1073 h 887881"/>
              <a:gd name="csX39" fmla="*/ 613887 w 1126900"/>
              <a:gd name="csY39" fmla="*/ 1541 h 887881"/>
              <a:gd name="csX40" fmla="*/ 863745 w 1126900"/>
              <a:gd name="csY40" fmla="*/ 67178 h 887881"/>
              <a:gd name="csX41" fmla="*/ 1041716 w 1126900"/>
              <a:gd name="csY41" fmla="*/ 208108 h 887881"/>
              <a:gd name="csX42" fmla="*/ 1123487 w 1126900"/>
              <a:gd name="csY42" fmla="*/ 395208 h 887881"/>
              <a:gd name="csX43" fmla="*/ 1072849 w 1126900"/>
              <a:gd name="csY43" fmla="*/ 634650 h 887881"/>
              <a:gd name="csX44" fmla="*/ 908020 w 1126900"/>
              <a:gd name="csY44" fmla="*/ 796260 h 887881"/>
              <a:gd name="csX45" fmla="*/ 681606 w 1126900"/>
              <a:gd name="csY45" fmla="*/ 878523 h 887881"/>
              <a:gd name="csX46" fmla="*/ 580482 w 1126900"/>
              <a:gd name="csY46" fmla="*/ 887840 h 887881"/>
              <a:gd name="csX47" fmla="*/ 580520 w 1126900"/>
              <a:gd name="csY47" fmla="*/ 887878 h 887881"/>
              <a:gd name="csX48" fmla="*/ 299567 w 1126900"/>
              <a:gd name="csY48" fmla="*/ 831445 h 887881"/>
              <a:gd name="csX49" fmla="*/ 253436 w 1126900"/>
              <a:gd name="csY49" fmla="*/ 810690 h 887881"/>
              <a:gd name="csX50" fmla="*/ 180604 w 1126900"/>
              <a:gd name="csY50" fmla="*/ 805880 h 887881"/>
              <a:gd name="csX51" fmla="*/ 87471 w 1126900"/>
              <a:gd name="csY51" fmla="*/ 854586 h 887881"/>
              <a:gd name="csX52" fmla="*/ 56414 w 1126900"/>
              <a:gd name="csY52" fmla="*/ 876516 h 887881"/>
              <a:gd name="csX53" fmla="*/ 13957 w 1126900"/>
              <a:gd name="csY53" fmla="*/ 876629 h 887881"/>
              <a:gd name="csX54" fmla="*/ 2860 w 1126900"/>
              <a:gd name="csY54" fmla="*/ 835043 h 887881"/>
              <a:gd name="csX55" fmla="*/ 45051 w 1126900"/>
              <a:gd name="csY55" fmla="*/ 733085 h 887881"/>
              <a:gd name="csX56" fmla="*/ 61489 w 1126900"/>
              <a:gd name="csY56" fmla="*/ 675138 h 887881"/>
              <a:gd name="csX57" fmla="*/ 50922 w 1126900"/>
              <a:gd name="csY57" fmla="*/ 612228 h 887881"/>
              <a:gd name="csX58" fmla="*/ 15812 w 1126900"/>
              <a:gd name="csY58" fmla="*/ 519209 h 887881"/>
              <a:gd name="csX59" fmla="*/ 40658 w 1126900"/>
              <a:gd name="csY59" fmla="*/ 293818 h 887881"/>
              <a:gd name="csX60" fmla="*/ 202495 w 1126900"/>
              <a:gd name="csY60" fmla="*/ 107362 h 887881"/>
              <a:gd name="csX61" fmla="*/ 444853 w 1126900"/>
              <a:gd name="csY61" fmla="*/ 10858 h 887881"/>
              <a:gd name="csX62" fmla="*/ 529115 w 1126900"/>
              <a:gd name="csY62" fmla="*/ 1073 h 887881"/>
            </a:gdLst>
            <a:rect l="l" t="t" r="r" b="b"/>
            <a:pathLst>
              <a:path w="1126900" h="887881">
                <a:moveTo>
                  <a:pt x="563665" y="388921"/>
                </a:moveTo>
                <a:cubicBezTo>
                  <a:pt x="594343" y="388921"/>
                  <a:pt x="618507" y="413161"/>
                  <a:pt x="618545" y="443839"/>
                </a:cubicBezTo>
                <a:cubicBezTo>
                  <a:pt x="618583" y="474896"/>
                  <a:pt x="594381" y="499098"/>
                  <a:pt x="563286" y="499060"/>
                </a:cubicBezTo>
                <a:cubicBezTo>
                  <a:pt x="532343" y="499060"/>
                  <a:pt x="508292" y="474669"/>
                  <a:pt x="508406" y="443460"/>
                </a:cubicBezTo>
                <a:cubicBezTo>
                  <a:pt x="508520" y="412896"/>
                  <a:pt x="532835" y="388921"/>
                  <a:pt x="563665" y="388921"/>
                </a:cubicBezTo>
                <a:close/>
                <a:moveTo>
                  <a:pt x="344524" y="388921"/>
                </a:moveTo>
                <a:cubicBezTo>
                  <a:pt x="375164" y="388921"/>
                  <a:pt x="399896" y="413691"/>
                  <a:pt x="399821" y="444332"/>
                </a:cubicBezTo>
                <a:cubicBezTo>
                  <a:pt x="399745" y="474480"/>
                  <a:pt x="374899" y="499060"/>
                  <a:pt x="344562" y="499060"/>
                </a:cubicBezTo>
                <a:lnTo>
                  <a:pt x="344524" y="499060"/>
                </a:lnTo>
                <a:cubicBezTo>
                  <a:pt x="313542" y="499060"/>
                  <a:pt x="289038" y="474442"/>
                  <a:pt x="289303" y="443650"/>
                </a:cubicBezTo>
                <a:cubicBezTo>
                  <a:pt x="289568" y="412972"/>
                  <a:pt x="313808" y="388959"/>
                  <a:pt x="344524" y="388921"/>
                </a:cubicBezTo>
                <a:close/>
                <a:moveTo>
                  <a:pt x="785837" y="388769"/>
                </a:moveTo>
                <a:cubicBezTo>
                  <a:pt x="814318" y="390209"/>
                  <a:pt x="838369" y="415546"/>
                  <a:pt x="837611" y="444937"/>
                </a:cubicBezTo>
                <a:cubicBezTo>
                  <a:pt x="837422" y="474820"/>
                  <a:pt x="811894" y="500954"/>
                  <a:pt x="778262" y="499136"/>
                </a:cubicBezTo>
                <a:cubicBezTo>
                  <a:pt x="750083" y="497621"/>
                  <a:pt x="725843" y="471412"/>
                  <a:pt x="727207" y="441604"/>
                </a:cubicBezTo>
                <a:cubicBezTo>
                  <a:pt x="728684" y="409752"/>
                  <a:pt x="755802" y="387254"/>
                  <a:pt x="785837" y="388769"/>
                </a:cubicBezTo>
                <a:close/>
                <a:moveTo>
                  <a:pt x="594117" y="48733"/>
                </a:moveTo>
                <a:cubicBezTo>
                  <a:pt x="546963" y="46763"/>
                  <a:pt x="500264" y="49831"/>
                  <a:pt x="453906" y="57936"/>
                </a:cubicBezTo>
                <a:cubicBezTo>
                  <a:pt x="388421" y="69412"/>
                  <a:pt x="326193" y="90508"/>
                  <a:pt x="268056" y="123269"/>
                </a:cubicBezTo>
                <a:cubicBezTo>
                  <a:pt x="197117" y="163227"/>
                  <a:pt x="137919" y="215494"/>
                  <a:pt x="97810" y="287228"/>
                </a:cubicBezTo>
                <a:cubicBezTo>
                  <a:pt x="55921" y="362143"/>
                  <a:pt x="44862" y="441377"/>
                  <a:pt x="66526" y="524928"/>
                </a:cubicBezTo>
                <a:cubicBezTo>
                  <a:pt x="73003" y="549925"/>
                  <a:pt x="84668" y="572498"/>
                  <a:pt x="96031" y="595374"/>
                </a:cubicBezTo>
                <a:cubicBezTo>
                  <a:pt x="105726" y="614842"/>
                  <a:pt x="112771" y="635218"/>
                  <a:pt x="111748" y="657375"/>
                </a:cubicBezTo>
                <a:cubicBezTo>
                  <a:pt x="110461" y="685439"/>
                  <a:pt x="104173" y="712557"/>
                  <a:pt x="94250" y="738767"/>
                </a:cubicBezTo>
                <a:cubicBezTo>
                  <a:pt x="85236" y="762589"/>
                  <a:pt x="75578" y="786109"/>
                  <a:pt x="65693" y="811106"/>
                </a:cubicBezTo>
                <a:lnTo>
                  <a:pt x="65731" y="811031"/>
                </a:lnTo>
                <a:cubicBezTo>
                  <a:pt x="70276" y="808190"/>
                  <a:pt x="73874" y="805956"/>
                  <a:pt x="77434" y="803721"/>
                </a:cubicBezTo>
                <a:cubicBezTo>
                  <a:pt x="106370" y="785314"/>
                  <a:pt x="136215" y="768763"/>
                  <a:pt x="169431" y="759257"/>
                </a:cubicBezTo>
                <a:cubicBezTo>
                  <a:pt x="202079" y="749901"/>
                  <a:pt x="234386" y="748652"/>
                  <a:pt x="266086" y="763612"/>
                </a:cubicBezTo>
                <a:cubicBezTo>
                  <a:pt x="284721" y="772399"/>
                  <a:pt x="303468" y="780997"/>
                  <a:pt x="322481" y="788875"/>
                </a:cubicBezTo>
                <a:cubicBezTo>
                  <a:pt x="402321" y="822052"/>
                  <a:pt x="485265" y="840497"/>
                  <a:pt x="572036" y="839967"/>
                </a:cubicBezTo>
                <a:cubicBezTo>
                  <a:pt x="608433" y="839740"/>
                  <a:pt x="644679" y="836596"/>
                  <a:pt x="680508" y="830157"/>
                </a:cubicBezTo>
                <a:cubicBezTo>
                  <a:pt x="760688" y="815727"/>
                  <a:pt x="835756" y="787966"/>
                  <a:pt x="903513" y="742100"/>
                </a:cubicBezTo>
                <a:cubicBezTo>
                  <a:pt x="966308" y="699604"/>
                  <a:pt x="1017060" y="646202"/>
                  <a:pt x="1049291" y="576778"/>
                </a:cubicBezTo>
                <a:cubicBezTo>
                  <a:pt x="1077887" y="515156"/>
                  <a:pt x="1086067" y="450770"/>
                  <a:pt x="1073000" y="383997"/>
                </a:cubicBezTo>
                <a:cubicBezTo>
                  <a:pt x="1059290" y="313853"/>
                  <a:pt x="1024219" y="255148"/>
                  <a:pt x="974679" y="204700"/>
                </a:cubicBezTo>
                <a:cubicBezTo>
                  <a:pt x="922185" y="151259"/>
                  <a:pt x="859389" y="113574"/>
                  <a:pt x="789549" y="87440"/>
                </a:cubicBezTo>
                <a:cubicBezTo>
                  <a:pt x="726563" y="63882"/>
                  <a:pt x="661343" y="51536"/>
                  <a:pt x="594117" y="48733"/>
                </a:cubicBezTo>
                <a:close/>
                <a:moveTo>
                  <a:pt x="529115" y="1073"/>
                </a:moveTo>
                <a:cubicBezTo>
                  <a:pt x="557284" y="-494"/>
                  <a:pt x="585538" y="-352"/>
                  <a:pt x="613887" y="1541"/>
                </a:cubicBezTo>
                <a:cubicBezTo>
                  <a:pt x="701339" y="7412"/>
                  <a:pt x="785042" y="28053"/>
                  <a:pt x="863745" y="67178"/>
                </a:cubicBezTo>
                <a:cubicBezTo>
                  <a:pt x="932941" y="101605"/>
                  <a:pt x="993578" y="147131"/>
                  <a:pt x="1041716" y="208108"/>
                </a:cubicBezTo>
                <a:cubicBezTo>
                  <a:pt x="1085234" y="263253"/>
                  <a:pt x="1114057" y="325026"/>
                  <a:pt x="1123487" y="395208"/>
                </a:cubicBezTo>
                <a:cubicBezTo>
                  <a:pt x="1135039" y="481031"/>
                  <a:pt x="1117048" y="560681"/>
                  <a:pt x="1072849" y="634650"/>
                </a:cubicBezTo>
                <a:cubicBezTo>
                  <a:pt x="1032097" y="702899"/>
                  <a:pt x="975398" y="755166"/>
                  <a:pt x="908020" y="796260"/>
                </a:cubicBezTo>
                <a:cubicBezTo>
                  <a:pt x="838142" y="838906"/>
                  <a:pt x="762317" y="865343"/>
                  <a:pt x="681606" y="878523"/>
                </a:cubicBezTo>
                <a:cubicBezTo>
                  <a:pt x="644224" y="884621"/>
                  <a:pt x="606615" y="887348"/>
                  <a:pt x="580482" y="887840"/>
                </a:cubicBezTo>
                <a:lnTo>
                  <a:pt x="580520" y="887878"/>
                </a:lnTo>
                <a:cubicBezTo>
                  <a:pt x="475077" y="888181"/>
                  <a:pt x="385732" y="867464"/>
                  <a:pt x="299567" y="831445"/>
                </a:cubicBezTo>
                <a:cubicBezTo>
                  <a:pt x="284001" y="824931"/>
                  <a:pt x="268207" y="818720"/>
                  <a:pt x="253436" y="810690"/>
                </a:cubicBezTo>
                <a:cubicBezTo>
                  <a:pt x="229613" y="797699"/>
                  <a:pt x="205525" y="798116"/>
                  <a:pt x="180604" y="805880"/>
                </a:cubicBezTo>
                <a:cubicBezTo>
                  <a:pt x="146593" y="816447"/>
                  <a:pt x="116748" y="835005"/>
                  <a:pt x="87471" y="854586"/>
                </a:cubicBezTo>
                <a:cubicBezTo>
                  <a:pt x="76942" y="861631"/>
                  <a:pt x="66716" y="869130"/>
                  <a:pt x="56414" y="876516"/>
                </a:cubicBezTo>
                <a:cubicBezTo>
                  <a:pt x="42703" y="886287"/>
                  <a:pt x="26606" y="886363"/>
                  <a:pt x="13957" y="876629"/>
                </a:cubicBezTo>
                <a:cubicBezTo>
                  <a:pt x="1079" y="866744"/>
                  <a:pt x="-3542" y="850534"/>
                  <a:pt x="2860" y="835043"/>
                </a:cubicBezTo>
                <a:cubicBezTo>
                  <a:pt x="16873" y="801032"/>
                  <a:pt x="31947" y="767437"/>
                  <a:pt x="45051" y="733085"/>
                </a:cubicBezTo>
                <a:cubicBezTo>
                  <a:pt x="52172" y="714375"/>
                  <a:pt x="56565" y="694605"/>
                  <a:pt x="61489" y="675138"/>
                </a:cubicBezTo>
                <a:cubicBezTo>
                  <a:pt x="67132" y="652792"/>
                  <a:pt x="61830" y="631923"/>
                  <a:pt x="50922" y="612228"/>
                </a:cubicBezTo>
                <a:cubicBezTo>
                  <a:pt x="34712" y="582913"/>
                  <a:pt x="22668" y="552084"/>
                  <a:pt x="15812" y="519209"/>
                </a:cubicBezTo>
                <a:cubicBezTo>
                  <a:pt x="-398" y="441301"/>
                  <a:pt x="7897" y="366120"/>
                  <a:pt x="40658" y="293818"/>
                </a:cubicBezTo>
                <a:cubicBezTo>
                  <a:pt x="76071" y="215683"/>
                  <a:pt x="132276" y="155311"/>
                  <a:pt x="202495" y="107362"/>
                </a:cubicBezTo>
                <a:cubicBezTo>
                  <a:pt x="276047" y="57179"/>
                  <a:pt x="357364" y="26273"/>
                  <a:pt x="444853" y="10858"/>
                </a:cubicBezTo>
                <a:cubicBezTo>
                  <a:pt x="472862" y="5916"/>
                  <a:pt x="500946" y="2640"/>
                  <a:pt x="529115" y="1073"/>
                </a:cubicBezTo>
                <a:close/>
              </a:path>
            </a:pathLst>
          </a:custGeom>
          <a:solidFill>
            <a:schemeClr val="bg1">
              <a:alpha val="20000"/>
            </a:schemeClr>
          </a:solidFill>
          <a:ln w="9525" cap="flat">
            <a:noFill/>
            <a:prstDash val="solid"/>
            <a:miter/>
          </a:ln>
        </p:spPr>
        <p:txBody>
          <a:bodyPr vert="horz" wrap="square" lIns="0" tIns="0" rIns="0" bIns="0" rtlCol="0" anchor="ctr"/>
          <a:lstStyle/>
          <a:p>
            <a:pPr algn="l">
              <a:lnSpc>
                <a:spcPct val="110000"/>
              </a:lnSpc>
            </a:pPr>
            <a:endParaRPr kumimoji="1" lang="zh-CN" altLang="en-US"/>
          </a:p>
        </p:txBody>
      </p:sp>
      <p:sp>
        <p:nvSpPr>
          <p:cNvPr id="15" name="4"/>
          <p:cNvSpPr txBox="1"/>
          <p:nvPr/>
        </p:nvSpPr>
        <p:spPr>
          <a:xfrm rot="0" flipH="0" flipV="0">
            <a:off x="558800" y="1013727"/>
            <a:ext cx="5885467" cy="2689098"/>
          </a:xfrm>
          <a:prstGeom prst="rect">
            <a:avLst/>
          </a:prstGeom>
          <a:noFill/>
          <a:ln>
            <a:noFill/>
          </a:ln>
        </p:spPr>
        <p:txBody>
          <a:bodyPr vert="horz" wrap="square" lIns="0" tIns="0" rIns="0" bIns="0" rtlCol="0" anchor="ctr"/>
          <a:lstStyle/>
          <a:p>
            <a:pPr algn="l">
              <a:lnSpc>
                <a:spcPct val="110000"/>
              </a:lnSpc>
            </a:pPr>
            <a:r>
              <a:rPr kumimoji="1" lang="en-US" altLang="zh-CN" sz="4700">
                <a:ln w="12700">
                  <a:noFill/>
                </a:ln>
                <a:solidFill>
                  <a:srgbClr val="FFFFFF">
                    <a:alpha val="100000"/>
                  </a:srgbClr>
                </a:solidFill>
                <a:latin typeface="Source Han Sans CN Bold"/>
                <a:ea typeface="Source Han Sans CN Bold"/>
                <a:cs typeface="Source Han Sans CN Bold"/>
              </a:rPr>
              <a:t>58%的搜索无点击，如何让你的内容被AI选中？搜索意图优化深度解析</a:t>
            </a:r>
            <a:endParaRPr kumimoji="1" lang="zh-CN" altLang="en-US"/>
          </a:p>
        </p:txBody>
      </p:sp>
    </p:spTree>
  </p:cSld>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矩形 10"/>
          <p:cNvSpPr txBox="1"/>
          <p:nvPr/>
        </p:nvSpPr>
        <p:spPr>
          <a:xfrm rot="0" flipH="0" flipV="0">
            <a:off x="0" y="0"/>
            <a:ext cx="12192000" cy="6858000"/>
          </a:xfrm>
          <a:prstGeom prst="rect">
            <a:avLst/>
          </a:prstGeom>
          <a:gradFill>
            <a:gsLst>
              <a:gs pos="0">
                <a:schemeClr val="accent1"/>
              </a:gs>
              <a:gs pos="100000">
                <a:schemeClr val="accent1">
                  <a:lumMod val="75000"/>
                </a:schemeClr>
              </a:gs>
            </a:gsLst>
            <a:lin ang="2700000" scaled="1"/>
          </a:gradFill>
          <a:ln w="12700" cap="sq">
            <a:noFill/>
            <a:prstDash val="solid"/>
            <a:miter/>
          </a:ln>
        </p:spPr>
        <p:txBody>
          <a:bodyPr vert="horz" wrap="square" lIns="91440" tIns="45720" rIns="91440" bIns="45720" rtlCol="0" anchor="ctr"/>
          <a:lstStyle/>
          <a:p>
            <a:pPr algn="ctr">
              <a:lnSpc>
                <a:spcPct val="110000"/>
              </a:lnSpc>
            </a:pPr>
            <a:endParaRPr kumimoji="1" lang="zh-CN" altLang="en-US"/>
          </a:p>
        </p:txBody>
      </p:sp>
      <p:sp>
        <p:nvSpPr>
          <p:cNvPr id="3" name="矩形: 圆顶角 16"/>
          <p:cNvSpPr txBox="1"/>
          <p:nvPr/>
        </p:nvSpPr>
        <p:spPr>
          <a:xfrm rot="13440867" flipH="0" flipV="0">
            <a:off x="8919466" y="996661"/>
            <a:ext cx="3438744" cy="8736277"/>
          </a:xfrm>
          <a:prstGeom prst="round2SameRect">
            <a:avLst>
              <a:gd name="adj1" fmla="val 50000"/>
              <a:gd name="adj2" fmla="val 0"/>
            </a:avLst>
          </a:prstGeom>
          <a:noFill/>
          <a:ln w="228600" cap="sq">
            <a:solidFill>
              <a:schemeClr val="accent2">
                <a:lumMod val="60000"/>
                <a:lumOff val="40000"/>
                <a:alpha val="20000"/>
              </a:schemeClr>
            </a:solidFill>
            <a:prstDash val="solid"/>
            <a:miter/>
          </a:ln>
        </p:spPr>
        <p:txBody>
          <a:bodyPr vert="horz" wrap="square" lIns="91440" tIns="45720" rIns="91440" bIns="45720" rtlCol="0" anchor="ctr"/>
          <a:lstStyle/>
          <a:p>
            <a:pPr algn="ctr">
              <a:lnSpc>
                <a:spcPct val="110000"/>
              </a:lnSpc>
            </a:pPr>
            <a:endParaRPr kumimoji="1" lang="zh-CN" altLang="en-US"/>
          </a:p>
        </p:txBody>
      </p:sp>
      <p:sp>
        <p:nvSpPr>
          <p:cNvPr id="4" name="矩形: 圆顶角 17"/>
          <p:cNvSpPr txBox="1"/>
          <p:nvPr/>
        </p:nvSpPr>
        <p:spPr>
          <a:xfrm rot="13440867" flipH="0" flipV="0">
            <a:off x="9606959" y="2442862"/>
            <a:ext cx="1776211" cy="6427234"/>
          </a:xfrm>
          <a:prstGeom prst="round2SameRect">
            <a:avLst>
              <a:gd name="adj1" fmla="val 50000"/>
              <a:gd name="adj2" fmla="val 0"/>
            </a:avLst>
          </a:prstGeom>
          <a:noFill/>
          <a:ln w="228600" cap="sq">
            <a:solidFill>
              <a:schemeClr val="accent2">
                <a:lumMod val="60000"/>
                <a:lumOff val="40000"/>
                <a:alpha val="20000"/>
              </a:schemeClr>
            </a:solidFill>
            <a:prstDash val="solid"/>
            <a:miter/>
          </a:ln>
        </p:spPr>
        <p:txBody>
          <a:bodyPr vert="horz" wrap="square" lIns="91440" tIns="45720" rIns="91440" bIns="45720" rtlCol="0" anchor="ctr"/>
          <a:lstStyle/>
          <a:p>
            <a:pPr algn="ctr">
              <a:lnSpc>
                <a:spcPct val="110000"/>
              </a:lnSpc>
            </a:pPr>
            <a:endParaRPr kumimoji="1" lang="zh-CN" altLang="en-US"/>
          </a:p>
        </p:txBody>
      </p:sp>
      <p:sp>
        <p:nvSpPr>
          <p:cNvPr id="5" name="矩形: 圆顶角 19"/>
          <p:cNvSpPr txBox="1"/>
          <p:nvPr/>
        </p:nvSpPr>
        <p:spPr>
          <a:xfrm rot="2759133" flipH="1" flipV="0">
            <a:off x="-896084" y="-1461258"/>
            <a:ext cx="4229853" cy="8789548"/>
          </a:xfrm>
          <a:prstGeom prst="round2SameRect">
            <a:avLst>
              <a:gd name="adj1" fmla="val 50000"/>
              <a:gd name="adj2" fmla="val 0"/>
            </a:avLst>
          </a:prstGeom>
          <a:noFill/>
          <a:ln w="228600" cap="sq">
            <a:solidFill>
              <a:schemeClr val="accent1">
                <a:lumMod val="60000"/>
                <a:lumOff val="40000"/>
                <a:alpha val="20000"/>
              </a:schemeClr>
            </a:solidFill>
            <a:prstDash val="solid"/>
            <a:miter/>
          </a:ln>
        </p:spPr>
        <p:txBody>
          <a:bodyPr vert="horz" wrap="square" lIns="91440" tIns="45720" rIns="91440" bIns="45720" rtlCol="0" anchor="ctr"/>
          <a:lstStyle/>
          <a:p>
            <a:pPr algn="ctr">
              <a:lnSpc>
                <a:spcPct val="110000"/>
              </a:lnSpc>
            </a:pPr>
            <a:endParaRPr kumimoji="1" lang="zh-CN" altLang="en-US"/>
          </a:p>
        </p:txBody>
      </p:sp>
      <p:sp>
        <p:nvSpPr>
          <p:cNvPr id="6" name="矩形: 圆顶角 20"/>
          <p:cNvSpPr txBox="1"/>
          <p:nvPr/>
        </p:nvSpPr>
        <p:spPr>
          <a:xfrm rot="2759133" flipH="1" flipV="0">
            <a:off x="135223" y="-320314"/>
            <a:ext cx="2184842" cy="6466425"/>
          </a:xfrm>
          <a:prstGeom prst="round2SameRect">
            <a:avLst>
              <a:gd name="adj1" fmla="val 50000"/>
              <a:gd name="adj2" fmla="val 0"/>
            </a:avLst>
          </a:prstGeom>
          <a:noFill/>
          <a:ln w="228600" cap="sq">
            <a:solidFill>
              <a:schemeClr val="accent1">
                <a:lumMod val="60000"/>
                <a:lumOff val="40000"/>
                <a:alpha val="20000"/>
              </a:schemeClr>
            </a:solidFill>
            <a:prstDash val="solid"/>
            <a:miter/>
          </a:ln>
        </p:spPr>
        <p:txBody>
          <a:bodyPr vert="horz" wrap="square" lIns="91440" tIns="45720" rIns="91440" bIns="45720" rtlCol="0" anchor="ctr"/>
          <a:lstStyle/>
          <a:p>
            <a:pPr algn="ctr">
              <a:lnSpc>
                <a:spcPct val="110000"/>
              </a:lnSpc>
            </a:pPr>
            <a:endParaRPr kumimoji="1" lang="zh-CN" altLang="en-US"/>
          </a:p>
        </p:txBody>
      </p:sp>
      <p:sp>
        <p:nvSpPr>
          <p:cNvPr id="7" name="矩形: 圆顶角 1"/>
          <p:cNvSpPr txBox="1"/>
          <p:nvPr/>
        </p:nvSpPr>
        <p:spPr>
          <a:xfrm rot="2759133" flipH="1" flipV="0">
            <a:off x="-6941" y="3694190"/>
            <a:ext cx="2220606" cy="4614374"/>
          </a:xfrm>
          <a:prstGeom prst="round2SameRect">
            <a:avLst>
              <a:gd name="adj1" fmla="val 50000"/>
              <a:gd name="adj2" fmla="val 0"/>
            </a:avLst>
          </a:prstGeom>
          <a:noFill/>
          <a:ln w="127000" cap="sq">
            <a:solidFill>
              <a:schemeClr val="accent2">
                <a:lumMod val="60000"/>
                <a:lumOff val="40000"/>
              </a:schemeClr>
            </a:solidFill>
            <a:prstDash val="solid"/>
            <a:miter/>
          </a:ln>
        </p:spPr>
        <p:txBody>
          <a:bodyPr vert="horz" wrap="square" lIns="91440" tIns="45720" rIns="91440" bIns="45720" rtlCol="0" anchor="ctr"/>
          <a:lstStyle/>
          <a:p>
            <a:pPr algn="ctr">
              <a:lnSpc>
                <a:spcPct val="110000"/>
              </a:lnSpc>
            </a:pPr>
            <a:endParaRPr kumimoji="1" lang="zh-CN" altLang="en-US"/>
          </a:p>
        </p:txBody>
      </p:sp>
      <p:sp>
        <p:nvSpPr>
          <p:cNvPr id="8" name="矩形: 圆顶角 2"/>
          <p:cNvSpPr txBox="1"/>
          <p:nvPr/>
        </p:nvSpPr>
        <p:spPr>
          <a:xfrm rot="2759133" flipH="1" flipV="0">
            <a:off x="534479" y="4293167"/>
            <a:ext cx="1147007" cy="3394771"/>
          </a:xfrm>
          <a:prstGeom prst="round2SameRect">
            <a:avLst>
              <a:gd name="adj1" fmla="val 50000"/>
              <a:gd name="adj2" fmla="val 0"/>
            </a:avLst>
          </a:prstGeom>
          <a:noFill/>
          <a:ln w="127000" cap="sq">
            <a:solidFill>
              <a:schemeClr val="accent2">
                <a:lumMod val="60000"/>
                <a:lumOff val="40000"/>
                <a:alpha val="90000"/>
              </a:schemeClr>
            </a:solidFill>
            <a:prstDash val="solid"/>
            <a:miter/>
          </a:ln>
        </p:spPr>
        <p:txBody>
          <a:bodyPr vert="horz" wrap="square" lIns="91440" tIns="45720" rIns="91440" bIns="45720" rtlCol="0" anchor="ctr"/>
          <a:lstStyle/>
          <a:p>
            <a:pPr algn="ctr">
              <a:lnSpc>
                <a:spcPct val="110000"/>
              </a:lnSpc>
            </a:pPr>
            <a:endParaRPr kumimoji="1" lang="zh-CN" altLang="en-US"/>
          </a:p>
        </p:txBody>
      </p:sp>
      <p:sp>
        <p:nvSpPr>
          <p:cNvPr id="9" name="矩形: 圆顶角 4"/>
          <p:cNvSpPr txBox="1"/>
          <p:nvPr/>
        </p:nvSpPr>
        <p:spPr>
          <a:xfrm rot="13440867" flipH="0" flipV="0">
            <a:off x="10540353" y="-1159021"/>
            <a:ext cx="2220606" cy="5641545"/>
          </a:xfrm>
          <a:prstGeom prst="round2SameRect">
            <a:avLst>
              <a:gd name="adj1" fmla="val 50000"/>
              <a:gd name="adj2" fmla="val 0"/>
            </a:avLst>
          </a:prstGeom>
          <a:noFill/>
          <a:ln w="127000" cap="sq">
            <a:solidFill>
              <a:schemeClr val="accent1">
                <a:lumMod val="60000"/>
                <a:lumOff val="40000"/>
                <a:alpha val="100000"/>
              </a:schemeClr>
            </a:solidFill>
            <a:prstDash val="solid"/>
            <a:miter/>
          </a:ln>
        </p:spPr>
        <p:txBody>
          <a:bodyPr vert="horz" wrap="square" lIns="91440" tIns="45720" rIns="91440" bIns="45720" rtlCol="0" anchor="ctr"/>
          <a:lstStyle/>
          <a:p>
            <a:pPr algn="ctr">
              <a:lnSpc>
                <a:spcPct val="110000"/>
              </a:lnSpc>
            </a:pPr>
            <a:endParaRPr kumimoji="1" lang="zh-CN" altLang="en-US"/>
          </a:p>
        </p:txBody>
      </p:sp>
      <p:sp>
        <p:nvSpPr>
          <p:cNvPr id="10" name="矩形: 圆顶角 5"/>
          <p:cNvSpPr txBox="1"/>
          <p:nvPr/>
        </p:nvSpPr>
        <p:spPr>
          <a:xfrm rot="13440867" flipH="0" flipV="0">
            <a:off x="10984309" y="-225121"/>
            <a:ext cx="1147007" cy="4150456"/>
          </a:xfrm>
          <a:prstGeom prst="round2SameRect">
            <a:avLst>
              <a:gd name="adj1" fmla="val 50000"/>
              <a:gd name="adj2" fmla="val 0"/>
            </a:avLst>
          </a:prstGeom>
          <a:noFill/>
          <a:ln w="127000" cap="sq">
            <a:solidFill>
              <a:schemeClr val="accent1">
                <a:lumMod val="60000"/>
                <a:lumOff val="40000"/>
                <a:alpha val="100000"/>
              </a:schemeClr>
            </a:solidFill>
            <a:prstDash val="solid"/>
            <a:miter/>
          </a:ln>
        </p:spPr>
        <p:txBody>
          <a:bodyPr vert="horz" wrap="square" lIns="91440" tIns="45720" rIns="91440" bIns="45720" rtlCol="0" anchor="ctr"/>
          <a:lstStyle/>
          <a:p>
            <a:pPr algn="ctr">
              <a:lnSpc>
                <a:spcPct val="110000"/>
              </a:lnSpc>
            </a:pPr>
            <a:endParaRPr kumimoji="1" lang="zh-CN" altLang="en-US"/>
          </a:p>
        </p:txBody>
      </p:sp>
      <p:sp>
        <p:nvSpPr>
          <p:cNvPr id="11" name="矩形: 圆角 7"/>
          <p:cNvSpPr txBox="1"/>
          <p:nvPr/>
        </p:nvSpPr>
        <p:spPr>
          <a:xfrm rot="0" flipH="0" flipV="0">
            <a:off x="2315598" y="1727200"/>
            <a:ext cx="7560805" cy="4275951"/>
          </a:xfrm>
          <a:prstGeom prst="roundRect">
            <a:avLst>
              <a:gd name="adj" fmla="val 16667"/>
            </a:avLst>
          </a:prstGeom>
          <a:solidFill>
            <a:schemeClr val="bg1"/>
          </a:solidFill>
          <a:ln w="12700" cap="sq">
            <a:noFill/>
            <a:prstDash val="solid"/>
            <a:miter/>
          </a:ln>
        </p:spPr>
        <p:txBody>
          <a:bodyPr vert="horz" wrap="square" lIns="91440" tIns="45720" rIns="91440" bIns="45720" rtlCol="0" anchor="ctr"/>
          <a:lstStyle/>
          <a:p>
            <a:pPr algn="ctr">
              <a:lnSpc>
                <a:spcPct val="110000"/>
              </a:lnSpc>
            </a:pPr>
            <a:endParaRPr kumimoji="1" lang="zh-CN" altLang="en-US"/>
          </a:p>
        </p:txBody>
      </p:sp>
      <p:sp>
        <p:nvSpPr>
          <p:cNvPr id="12" name="爱设计-4"/>
          <p:cNvSpPr txBox="1"/>
          <p:nvPr/>
        </p:nvSpPr>
        <p:spPr>
          <a:xfrm rot="0" flipH="0" flipV="0">
            <a:off x="4942404" y="742847"/>
            <a:ext cx="2307193" cy="3291430"/>
          </a:xfrm>
          <a:prstGeom prst="rect">
            <a:avLst/>
          </a:prstGeom>
          <a:noFill/>
          <a:ln>
            <a:noFill/>
          </a:ln>
        </p:spPr>
        <p:txBody>
          <a:bodyPr vert="horz" wrap="square" lIns="91440" tIns="45720" rIns="91440" bIns="45720" rtlCol="0" anchor="b"/>
          <a:lstStyle/>
          <a:p>
            <a:pPr algn="ctr">
              <a:lnSpc>
                <a:spcPct val="110000"/>
              </a:lnSpc>
            </a:pPr>
            <a:r>
              <a:rPr kumimoji="1" lang="en-US" altLang="zh-CN" sz="11500">
                <a:ln w="12700">
                  <a:noFill/>
                </a:ln>
                <a:solidFill>
                  <a:srgbClr val="063CE8">
                    <a:alpha val="100000"/>
                  </a:srgbClr>
                </a:solidFill>
                <a:latin typeface="OPPOSans H"/>
                <a:ea typeface="OPPOSans H"/>
                <a:cs typeface="OPPOSans H"/>
              </a:rPr>
              <a:t>03</a:t>
            </a:r>
            <a:endParaRPr kumimoji="1" lang="zh-CN" altLang="en-US"/>
          </a:p>
        </p:txBody>
      </p:sp>
      <p:sp>
        <p:nvSpPr>
          <p:cNvPr id="13" name="矩形 8"/>
          <p:cNvSpPr txBox="1"/>
          <p:nvPr/>
        </p:nvSpPr>
        <p:spPr>
          <a:xfrm rot="0" flipH="0" flipV="0">
            <a:off x="3224356" y="3789344"/>
            <a:ext cx="5743288" cy="1944501"/>
          </a:xfrm>
          <a:prstGeom prst="rect">
            <a:avLst/>
          </a:prstGeom>
          <a:noFill/>
          <a:ln>
            <a:noFill/>
          </a:ln>
        </p:spPr>
        <p:txBody>
          <a:bodyPr vert="horz" wrap="square" lIns="0" tIns="0" rIns="0" bIns="0" rtlCol="0" anchor="t"/>
          <a:lstStyle/>
          <a:p>
            <a:pPr algn="ctr">
              <a:lnSpc>
                <a:spcPct val="110000"/>
              </a:lnSpc>
            </a:pPr>
            <a:r>
              <a:rPr kumimoji="1" lang="en-US" altLang="zh-CN" sz="3222">
                <a:ln w="12700">
                  <a:noFill/>
                </a:ln>
                <a:solidFill>
                  <a:srgbClr val="262626">
                    <a:alpha val="100000"/>
                  </a:srgbClr>
                </a:solidFill>
                <a:latin typeface="Source Han Sans CN Bold"/>
                <a:ea typeface="Source Han Sans CN Bold"/>
                <a:cs typeface="Source Han Sans CN Bold"/>
              </a:rPr>
              <a:t>内容优化的关键策略与实操方法</a:t>
            </a:r>
            <a:endParaRPr kumimoji="1" lang="zh-CN" altLang="en-US"/>
          </a:p>
        </p:txBody>
      </p:sp>
    </p:spTree>
  </p:cSld>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矩形 12"/>
          <p:cNvSpPr txBox="1"/>
          <p:nvPr/>
        </p:nvSpPr>
        <p:spPr>
          <a:xfrm rot="0" flipH="0" flipV="0">
            <a:off x="0" y="0"/>
            <a:ext cx="12192000" cy="6858000"/>
          </a:xfrm>
          <a:prstGeom prst="rect">
            <a:avLst/>
          </a:prstGeom>
          <a:gradFill>
            <a:gsLst>
              <a:gs pos="0">
                <a:schemeClr val="bg1"/>
              </a:gs>
              <a:gs pos="100000">
                <a:schemeClr val="accent1">
                  <a:lumMod val="20000"/>
                  <a:lumOff val="80000"/>
                </a:schemeClr>
              </a:gs>
            </a:gsLst>
            <a:lin ang="5400000" scaled="1"/>
          </a:gradFill>
          <a:ln w="12700" cap="sq">
            <a:noFill/>
            <a:prstDash val="solid"/>
            <a:miter/>
          </a:ln>
        </p:spPr>
        <p:txBody>
          <a:bodyPr vert="horz" wrap="square" lIns="0" tIns="0" rIns="0" bIns="0" rtlCol="0" anchor="ctr"/>
          <a:lstStyle/>
          <a:p>
            <a:pPr algn="ctr">
              <a:lnSpc>
                <a:spcPct val="110000"/>
              </a:lnSpc>
            </a:pPr>
            <a:endParaRPr kumimoji="1" lang="zh-CN" altLang="en-US"/>
          </a:p>
        </p:txBody>
      </p:sp>
      <p:sp>
        <p:nvSpPr>
          <p:cNvPr id="3" name="0"/>
          <p:cNvSpPr txBox="1"/>
          <p:nvPr/>
        </p:nvSpPr>
        <p:spPr>
          <a:xfrm rot="0" flipH="0" flipV="0">
            <a:off x="0" y="3871609"/>
            <a:ext cx="12192000" cy="2986391"/>
          </a:xfrm>
          <a:custGeom>
            <a:avLst/>
            <a:gdLst>
              <a:gd name="connsiteX0" fmla="*/ 0 w 12192000"/>
              <a:gd name="connsiteY0" fmla="*/ 0 h 2483672"/>
              <a:gd name="connsiteX1" fmla="*/ 610 w 12192000"/>
              <a:gd name="connsiteY1" fmla="*/ 573 h 2483672"/>
              <a:gd name="connsiteX2" fmla="*/ 6096000 w 12192000"/>
              <a:gd name="connsiteY2" fmla="*/ 1084362 h 2483672"/>
              <a:gd name="connsiteX3" fmla="*/ 12191390 w 12192000"/>
              <a:gd name="connsiteY3" fmla="*/ 573 h 2483672"/>
              <a:gd name="connsiteX4" fmla="*/ 12192000 w 12192000"/>
              <a:gd name="connsiteY4" fmla="*/ 0 h 2483672"/>
              <a:gd name="connsiteX5" fmla="*/ 12192000 w 12192000"/>
              <a:gd name="connsiteY5" fmla="*/ 2483672 h 2483672"/>
              <a:gd name="connsiteX6" fmla="*/ 0 w 12192000"/>
              <a:gd name="connsiteY6" fmla="*/ 2483672 h 2483672"/>
            </a:gdLst>
            <a:rect l="l" t="t" r="r" b="b"/>
            <a:pathLst>
              <a:path w="12192000" h="2483672">
                <a:moveTo>
                  <a:pt x="0" y="0"/>
                </a:moveTo>
                <a:lnTo>
                  <a:pt x="610" y="573"/>
                </a:lnTo>
                <a:cubicBezTo>
                  <a:pt x="808686" y="628466"/>
                  <a:pt x="3232050" y="1084362"/>
                  <a:pt x="6096000" y="1084362"/>
                </a:cubicBezTo>
                <a:cubicBezTo>
                  <a:pt x="8959950" y="1084362"/>
                  <a:pt x="11383314" y="628466"/>
                  <a:pt x="12191390" y="573"/>
                </a:cubicBezTo>
                <a:lnTo>
                  <a:pt x="12192000" y="0"/>
                </a:lnTo>
                <a:lnTo>
                  <a:pt x="12192000" y="2483672"/>
                </a:lnTo>
                <a:lnTo>
                  <a:pt x="0" y="2483672"/>
                </a:lnTo>
                <a:close/>
              </a:path>
            </a:pathLst>
          </a:custGeom>
          <a:gradFill>
            <a:gsLst>
              <a:gs pos="0">
                <a:schemeClr val="accent1">
                  <a:lumMod val="20000"/>
                  <a:lumOff val="80000"/>
                </a:schemeClr>
              </a:gs>
              <a:gs pos="100000">
                <a:schemeClr val="accent1"/>
              </a:gs>
            </a:gsLst>
            <a:lin ang="54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4" name="1"/>
          <p:cNvSpPr txBox="1"/>
          <p:nvPr/>
        </p:nvSpPr>
        <p:spPr>
          <a:xfrm rot="0" flipH="0" flipV="0">
            <a:off x="325800" y="2063705"/>
            <a:ext cx="2607584" cy="3631962"/>
          </a:xfrm>
          <a:prstGeom prst="round2SameRect">
            <a:avLst>
              <a:gd name="adj1" fmla="val 8512"/>
              <a:gd name="adj2" fmla="val 4943"/>
            </a:avLst>
          </a:prstGeom>
          <a:solidFill>
            <a:schemeClr val="bg1"/>
          </a:solidFill>
          <a:ln w="6350" cap="sq">
            <a:noFill/>
            <a:miter/>
          </a:ln>
          <a:effectLst>
            <a:outerShdw dist="38100" blurRad="254000" dir="2160000" sx="100000" sy="100000" kx="0" ky="0" algn="tl" rotWithShape="0">
              <a:schemeClr val="tx1">
                <a:alpha val="10000"/>
              </a:schemeClr>
            </a:outerShdw>
          </a:effectLst>
        </p:spPr>
        <p:txBody>
          <a:bodyPr vert="horz" wrap="square" lIns="91440" tIns="45720" rIns="91440" bIns="45720" rtlCol="0" anchor="ctr"/>
          <a:lstStyle/>
          <a:p>
            <a:pPr algn="ctr">
              <a:lnSpc>
                <a:spcPct val="110000"/>
              </a:lnSpc>
            </a:pPr>
            <a:endParaRPr kumimoji="1" lang="zh-CN" altLang="en-US"/>
          </a:p>
        </p:txBody>
      </p:sp>
      <p:sp>
        <p:nvSpPr>
          <p:cNvPr id="5" name="AiPPT8"/>
          <p:cNvSpPr txBox="1"/>
          <p:nvPr/>
        </p:nvSpPr>
        <p:spPr>
          <a:xfrm rot="0" flipH="0" flipV="0">
            <a:off x="447966" y="3414431"/>
            <a:ext cx="2406913" cy="1830989"/>
          </a:xfrm>
          <a:prstGeom prst="rect">
            <a:avLst/>
          </a:prstGeom>
          <a:noFill/>
          <a:ln>
            <a:noFill/>
          </a:ln>
        </p:spPr>
        <p:txBody>
          <a:bodyPr vert="horz" wrap="square" lIns="91440" tIns="45720" rIns="91440" bIns="45720" rtlCol="0" anchor="t"/>
          <a:lstStyle/>
          <a:p>
            <a:pPr algn="l">
              <a:lnSpc>
                <a:spcPct val="150000"/>
              </a:lnSpc>
            </a:pPr>
            <a:r>
              <a:rPr kumimoji="1" lang="en-US" altLang="zh-CN" sz="1400">
                <a:ln w="12700">
                  <a:noFill/>
                </a:ln>
                <a:solidFill>
                  <a:srgbClr val="000000">
                    <a:alpha val="100000"/>
                  </a:srgbClr>
                </a:solidFill>
                <a:latin typeface="Source Han Sans"/>
                <a:ea typeface="Source Han Sans"/>
                <a:cs typeface="Source Han Sans"/>
              </a:rPr>
              <a:t>用户搜索通常分为信息型、导航型、交易型和比较型四类，明确内容对应哪一类是优化起点。例如“如何重置密码”属信息型，“iPhone 15购买链接”则为交易型。</a:t>
            </a:r>
            <a:endParaRPr kumimoji="1" lang="zh-CN" altLang="en-US"/>
          </a:p>
        </p:txBody>
      </p:sp>
      <p:sp>
        <p:nvSpPr>
          <p:cNvPr id="6" name="箭头: 五边形 60"/>
          <p:cNvSpPr txBox="1"/>
          <p:nvPr/>
        </p:nvSpPr>
        <p:spPr>
          <a:xfrm rot="0" flipH="0" flipV="0">
            <a:off x="431922" y="1856097"/>
            <a:ext cx="1339080" cy="417646"/>
          </a:xfrm>
          <a:prstGeom prst="homePlate">
            <a:avLst/>
          </a:prstGeom>
          <a:solidFill>
            <a:schemeClr val="accent1">
              <a:lumMod val="20000"/>
              <a:lumOff val="80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7" name="箭头: 五边形 59"/>
          <p:cNvSpPr txBox="1"/>
          <p:nvPr/>
        </p:nvSpPr>
        <p:spPr>
          <a:xfrm rot="0" flipH="0" flipV="0">
            <a:off x="327590" y="1856175"/>
            <a:ext cx="1353463" cy="417646"/>
          </a:xfrm>
          <a:prstGeom prst="homePlate">
            <a:avLst/>
          </a:prstGeom>
          <a:solidFill>
            <a:schemeClr val="accent1">
              <a:lumMod val="60000"/>
              <a:lumOff val="40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8" name="文本框 25"/>
          <p:cNvSpPr txBox="1"/>
          <p:nvPr/>
        </p:nvSpPr>
        <p:spPr>
          <a:xfrm rot="0" flipH="0" flipV="0">
            <a:off x="447966" y="2545981"/>
            <a:ext cx="1906748" cy="729484"/>
          </a:xfrm>
          <a:prstGeom prst="rect">
            <a:avLst/>
          </a:prstGeom>
          <a:noFill/>
          <a:ln>
            <a:noFill/>
          </a:ln>
        </p:spPr>
        <p:txBody>
          <a:bodyPr vert="horz" wrap="square" lIns="91440" tIns="45720" rIns="91440" bIns="45720" rtlCol="0" anchor="ctr"/>
          <a:lstStyle/>
          <a:p>
            <a:pPr algn="l">
              <a:lnSpc>
                <a:spcPct val="130000"/>
              </a:lnSpc>
            </a:pPr>
            <a:r>
              <a:rPr kumimoji="1" lang="en-US" altLang="zh-CN" sz="1600">
                <a:ln w="12700">
                  <a:noFill/>
                </a:ln>
                <a:solidFill>
                  <a:srgbClr val="063CE8">
                    <a:alpha val="100000"/>
                  </a:srgbClr>
                </a:solidFill>
                <a:latin typeface="Source Han Sans CN Bold"/>
                <a:ea typeface="Source Han Sans CN Bold"/>
                <a:cs typeface="Source Han Sans CN Bold"/>
              </a:rPr>
              <a:t>识别四种核心搜索意图类型</a:t>
            </a:r>
            <a:endParaRPr kumimoji="1" lang="zh-CN" altLang="en-US"/>
          </a:p>
        </p:txBody>
      </p:sp>
      <p:sp>
        <p:nvSpPr>
          <p:cNvPr id="9" name="1"/>
          <p:cNvSpPr txBox="1"/>
          <p:nvPr/>
        </p:nvSpPr>
        <p:spPr>
          <a:xfrm rot="0" flipH="0" flipV="0">
            <a:off x="3264913" y="2063705"/>
            <a:ext cx="2607584" cy="3631962"/>
          </a:xfrm>
          <a:prstGeom prst="round2SameRect">
            <a:avLst>
              <a:gd name="adj1" fmla="val 8512"/>
              <a:gd name="adj2" fmla="val 4943"/>
            </a:avLst>
          </a:prstGeom>
          <a:solidFill>
            <a:schemeClr val="bg1"/>
          </a:solidFill>
          <a:ln w="6350" cap="sq">
            <a:noFill/>
            <a:miter/>
          </a:ln>
          <a:effectLst>
            <a:outerShdw dist="38100" blurRad="254000" dir="2160000" sx="100000" sy="100000" kx="0" ky="0" algn="tl" rotWithShape="0">
              <a:schemeClr val="tx1">
                <a:alpha val="10000"/>
              </a:schemeClr>
            </a:outerShdw>
          </a:effectLst>
        </p:spPr>
        <p:txBody>
          <a:bodyPr vert="horz" wrap="square" lIns="91440" tIns="45720" rIns="91440" bIns="45720" rtlCol="0" anchor="ctr"/>
          <a:lstStyle/>
          <a:p>
            <a:pPr algn="ctr">
              <a:lnSpc>
                <a:spcPct val="110000"/>
              </a:lnSpc>
            </a:pPr>
            <a:endParaRPr kumimoji="1" lang="zh-CN" altLang="en-US"/>
          </a:p>
        </p:txBody>
      </p:sp>
      <p:sp>
        <p:nvSpPr>
          <p:cNvPr id="10" name="AiPPT8"/>
          <p:cNvSpPr txBox="1"/>
          <p:nvPr/>
        </p:nvSpPr>
        <p:spPr>
          <a:xfrm rot="0" flipH="0" flipV="0">
            <a:off x="3365248" y="3414431"/>
            <a:ext cx="2406913" cy="1830989"/>
          </a:xfrm>
          <a:prstGeom prst="rect">
            <a:avLst/>
          </a:prstGeom>
          <a:noFill/>
          <a:ln>
            <a:noFill/>
          </a:ln>
        </p:spPr>
        <p:txBody>
          <a:bodyPr vert="horz" wrap="square" lIns="91440" tIns="45720" rIns="91440" bIns="45720" rtlCol="0" anchor="t"/>
          <a:lstStyle/>
          <a:p>
            <a:pPr algn="l">
              <a:lnSpc>
                <a:spcPct val="150000"/>
              </a:lnSpc>
            </a:pPr>
            <a:r>
              <a:rPr kumimoji="1" lang="en-US" altLang="zh-CN" sz="1400">
                <a:ln w="12700">
                  <a:noFill/>
                </a:ln>
                <a:solidFill>
                  <a:srgbClr val="000000">
                    <a:alpha val="100000"/>
                  </a:srgbClr>
                </a:solidFill>
                <a:latin typeface="Source Han Sans"/>
                <a:ea typeface="Source Han Sans"/>
                <a:cs typeface="Source Han Sans"/>
              </a:rPr>
              <a:t>通过工具（如Google Search Console或Ahrefs）对关键词进行聚类，观察高频共现词和语义关联，从而推断真实搜索意图，避免仅凭字面理解偏差。</a:t>
            </a:r>
            <a:endParaRPr kumimoji="1" lang="zh-CN" altLang="en-US"/>
          </a:p>
        </p:txBody>
      </p:sp>
      <p:sp>
        <p:nvSpPr>
          <p:cNvPr id="11" name="箭头: 五边形 6"/>
          <p:cNvSpPr txBox="1"/>
          <p:nvPr/>
        </p:nvSpPr>
        <p:spPr>
          <a:xfrm rot="0" flipH="0" flipV="0">
            <a:off x="3371035" y="1856097"/>
            <a:ext cx="1339080" cy="417646"/>
          </a:xfrm>
          <a:prstGeom prst="homePlate">
            <a:avLst/>
          </a:prstGeom>
          <a:solidFill>
            <a:schemeClr val="accent1">
              <a:lumMod val="20000"/>
              <a:lumOff val="80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2" name="箭头: 五边形 7"/>
          <p:cNvSpPr txBox="1"/>
          <p:nvPr/>
        </p:nvSpPr>
        <p:spPr>
          <a:xfrm rot="0" flipH="0" flipV="0">
            <a:off x="3266703" y="1856175"/>
            <a:ext cx="1353463" cy="417646"/>
          </a:xfrm>
          <a:prstGeom prst="homePlate">
            <a:avLst/>
          </a:prstGeom>
          <a:solidFill>
            <a:schemeClr val="accent1">
              <a:lumMod val="60000"/>
              <a:lumOff val="40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3" name="文本框 25"/>
          <p:cNvSpPr txBox="1"/>
          <p:nvPr/>
        </p:nvSpPr>
        <p:spPr>
          <a:xfrm rot="0" flipH="0" flipV="0">
            <a:off x="3365248" y="2545981"/>
            <a:ext cx="1906748" cy="729484"/>
          </a:xfrm>
          <a:prstGeom prst="rect">
            <a:avLst/>
          </a:prstGeom>
          <a:noFill/>
          <a:ln>
            <a:noFill/>
          </a:ln>
        </p:spPr>
        <p:txBody>
          <a:bodyPr vert="horz" wrap="square" lIns="91440" tIns="45720" rIns="91440" bIns="45720" rtlCol="0" anchor="ctr"/>
          <a:lstStyle/>
          <a:p>
            <a:pPr algn="l">
              <a:lnSpc>
                <a:spcPct val="130000"/>
              </a:lnSpc>
            </a:pPr>
            <a:r>
              <a:rPr kumimoji="1" lang="en-US" altLang="zh-CN" sz="1600">
                <a:ln w="12700">
                  <a:noFill/>
                </a:ln>
                <a:solidFill>
                  <a:srgbClr val="063CE8">
                    <a:alpha val="100000"/>
                  </a:srgbClr>
                </a:solidFill>
                <a:latin typeface="Source Han Sans CN Bold"/>
                <a:ea typeface="Source Han Sans CN Bold"/>
                <a:cs typeface="Source Han Sans CN Bold"/>
              </a:rPr>
              <a:t>利用搜索词聚类分析意图</a:t>
            </a:r>
            <a:endParaRPr kumimoji="1" lang="zh-CN" altLang="en-US"/>
          </a:p>
        </p:txBody>
      </p:sp>
      <p:sp>
        <p:nvSpPr>
          <p:cNvPr id="14" name="1"/>
          <p:cNvSpPr txBox="1"/>
          <p:nvPr/>
        </p:nvSpPr>
        <p:spPr>
          <a:xfrm rot="0" flipH="0" flipV="0">
            <a:off x="6204026" y="2063705"/>
            <a:ext cx="2607584" cy="3631962"/>
          </a:xfrm>
          <a:prstGeom prst="round2SameRect">
            <a:avLst>
              <a:gd name="adj1" fmla="val 8512"/>
              <a:gd name="adj2" fmla="val 4943"/>
            </a:avLst>
          </a:prstGeom>
          <a:solidFill>
            <a:schemeClr val="bg1"/>
          </a:solidFill>
          <a:ln w="6350" cap="sq">
            <a:noFill/>
            <a:miter/>
          </a:ln>
          <a:effectLst>
            <a:outerShdw dist="38100" blurRad="254000" dir="2160000" sx="100000" sy="100000" kx="0" ky="0" algn="tl" rotWithShape="0">
              <a:schemeClr val="tx1">
                <a:alpha val="10000"/>
              </a:schemeClr>
            </a:outerShdw>
          </a:effectLst>
        </p:spPr>
        <p:txBody>
          <a:bodyPr vert="horz" wrap="square" lIns="91440" tIns="45720" rIns="91440" bIns="45720" rtlCol="0" anchor="ctr"/>
          <a:lstStyle/>
          <a:p>
            <a:pPr algn="ctr">
              <a:lnSpc>
                <a:spcPct val="110000"/>
              </a:lnSpc>
            </a:pPr>
            <a:endParaRPr kumimoji="1" lang="zh-CN" altLang="en-US"/>
          </a:p>
        </p:txBody>
      </p:sp>
      <p:sp>
        <p:nvSpPr>
          <p:cNvPr id="15" name="AiPPT8"/>
          <p:cNvSpPr txBox="1"/>
          <p:nvPr/>
        </p:nvSpPr>
        <p:spPr>
          <a:xfrm rot="0" flipH="0" flipV="0">
            <a:off x="6304361" y="3414431"/>
            <a:ext cx="2406913" cy="1830989"/>
          </a:xfrm>
          <a:prstGeom prst="rect">
            <a:avLst/>
          </a:prstGeom>
          <a:noFill/>
          <a:ln>
            <a:noFill/>
          </a:ln>
        </p:spPr>
        <p:txBody>
          <a:bodyPr vert="horz" wrap="square" lIns="91440" tIns="45720" rIns="91440" bIns="45720" rtlCol="0" anchor="t"/>
          <a:lstStyle/>
          <a:p>
            <a:pPr algn="l">
              <a:lnSpc>
                <a:spcPct val="150000"/>
              </a:lnSpc>
            </a:pPr>
            <a:r>
              <a:rPr kumimoji="1" lang="en-US" altLang="zh-CN" sz="1400">
                <a:ln w="12700">
                  <a:noFill/>
                </a:ln>
                <a:solidFill>
                  <a:srgbClr val="000000">
                    <a:alpha val="100000"/>
                  </a:srgbClr>
                </a:solidFill>
                <a:latin typeface="Source Han Sans"/>
                <a:ea typeface="Source Han Sans"/>
                <a:cs typeface="Source Han Sans"/>
              </a:rPr>
              <a:t>内容开头应直接回应用户核心问题，采用“问题—答案”式结构，并在段落中嵌入相关子问题，确保AI能快速抓取关键信息点。</a:t>
            </a:r>
            <a:endParaRPr kumimoji="1" lang="zh-CN" altLang="en-US"/>
          </a:p>
        </p:txBody>
      </p:sp>
      <p:sp>
        <p:nvSpPr>
          <p:cNvPr id="16" name="箭头: 五边形 10"/>
          <p:cNvSpPr txBox="1"/>
          <p:nvPr/>
        </p:nvSpPr>
        <p:spPr>
          <a:xfrm rot="0" flipH="0" flipV="0">
            <a:off x="6310148" y="1856097"/>
            <a:ext cx="1339080" cy="417646"/>
          </a:xfrm>
          <a:prstGeom prst="homePlate">
            <a:avLst/>
          </a:prstGeom>
          <a:solidFill>
            <a:schemeClr val="accent1">
              <a:lumMod val="20000"/>
              <a:lumOff val="80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7" name="箭头: 五边形 11"/>
          <p:cNvSpPr txBox="1"/>
          <p:nvPr/>
        </p:nvSpPr>
        <p:spPr>
          <a:xfrm rot="0" flipH="0" flipV="0">
            <a:off x="6205816" y="1856175"/>
            <a:ext cx="1353463" cy="417646"/>
          </a:xfrm>
          <a:prstGeom prst="homePlate">
            <a:avLst/>
          </a:prstGeom>
          <a:solidFill>
            <a:schemeClr val="accent1">
              <a:lumMod val="60000"/>
              <a:lumOff val="40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8" name="文本框 25"/>
          <p:cNvSpPr txBox="1"/>
          <p:nvPr/>
        </p:nvSpPr>
        <p:spPr>
          <a:xfrm rot="0" flipH="0" flipV="0">
            <a:off x="6304361" y="2545981"/>
            <a:ext cx="1906748" cy="729484"/>
          </a:xfrm>
          <a:prstGeom prst="rect">
            <a:avLst/>
          </a:prstGeom>
          <a:noFill/>
          <a:ln>
            <a:noFill/>
          </a:ln>
        </p:spPr>
        <p:txBody>
          <a:bodyPr vert="horz" wrap="square" lIns="91440" tIns="45720" rIns="91440" bIns="45720" rtlCol="0" anchor="ctr"/>
          <a:lstStyle/>
          <a:p>
            <a:pPr algn="l">
              <a:lnSpc>
                <a:spcPct val="130000"/>
              </a:lnSpc>
            </a:pPr>
            <a:r>
              <a:rPr kumimoji="1" lang="en-US" altLang="zh-CN" sz="1600">
                <a:ln w="12700">
                  <a:noFill/>
                </a:ln>
                <a:solidFill>
                  <a:srgbClr val="063CE8">
                    <a:alpha val="100000"/>
                  </a:srgbClr>
                </a:solidFill>
                <a:latin typeface="Source Han Sans CN Bold"/>
                <a:ea typeface="Source Han Sans CN Bold"/>
                <a:cs typeface="Source Han Sans CN Bold"/>
              </a:rPr>
              <a:t>构建意图导向的内容结构</a:t>
            </a:r>
            <a:endParaRPr kumimoji="1" lang="zh-CN" altLang="en-US"/>
          </a:p>
        </p:txBody>
      </p:sp>
      <p:sp>
        <p:nvSpPr>
          <p:cNvPr id="19" name="1"/>
          <p:cNvSpPr txBox="1"/>
          <p:nvPr/>
        </p:nvSpPr>
        <p:spPr>
          <a:xfrm rot="0" flipH="0" flipV="0">
            <a:off x="9143138" y="2063705"/>
            <a:ext cx="2607584" cy="3631962"/>
          </a:xfrm>
          <a:prstGeom prst="round2SameRect">
            <a:avLst>
              <a:gd name="adj1" fmla="val 8512"/>
              <a:gd name="adj2" fmla="val 4943"/>
            </a:avLst>
          </a:prstGeom>
          <a:solidFill>
            <a:schemeClr val="bg1"/>
          </a:solidFill>
          <a:ln w="6350" cap="sq">
            <a:noFill/>
            <a:miter/>
          </a:ln>
          <a:effectLst>
            <a:outerShdw dist="38100" blurRad="254000" dir="2160000" sx="100000" sy="100000" kx="0" ky="0" algn="tl" rotWithShape="0">
              <a:schemeClr val="tx1">
                <a:alpha val="10000"/>
              </a:schemeClr>
            </a:outerShdw>
          </a:effectLst>
        </p:spPr>
        <p:txBody>
          <a:bodyPr vert="horz" wrap="square" lIns="91440" tIns="45720" rIns="91440" bIns="45720" rtlCol="0" anchor="ctr"/>
          <a:lstStyle/>
          <a:p>
            <a:pPr algn="ctr">
              <a:lnSpc>
                <a:spcPct val="110000"/>
              </a:lnSpc>
            </a:pPr>
            <a:endParaRPr kumimoji="1" lang="zh-CN" altLang="en-US"/>
          </a:p>
        </p:txBody>
      </p:sp>
      <p:sp>
        <p:nvSpPr>
          <p:cNvPr id="20" name="AiPPT8"/>
          <p:cNvSpPr txBox="1"/>
          <p:nvPr/>
        </p:nvSpPr>
        <p:spPr>
          <a:xfrm rot="0" flipH="0" flipV="0">
            <a:off x="9243473" y="3414431"/>
            <a:ext cx="2406913" cy="1830989"/>
          </a:xfrm>
          <a:prstGeom prst="rect">
            <a:avLst/>
          </a:prstGeom>
          <a:noFill/>
          <a:ln>
            <a:noFill/>
          </a:ln>
        </p:spPr>
        <p:txBody>
          <a:bodyPr vert="horz" wrap="square" lIns="91440" tIns="45720" rIns="91440" bIns="45720" rtlCol="0" anchor="t"/>
          <a:lstStyle/>
          <a:p>
            <a:pPr algn="l">
              <a:lnSpc>
                <a:spcPct val="150000"/>
              </a:lnSpc>
            </a:pPr>
            <a:r>
              <a:rPr kumimoji="1" lang="en-US" altLang="zh-CN" sz="1400">
                <a:ln w="12700">
                  <a:noFill/>
                </a:ln>
                <a:solidFill>
                  <a:srgbClr val="000000">
                    <a:alpha val="100000"/>
                  </a:srgbClr>
                </a:solidFill>
                <a:latin typeface="Source Han Sans"/>
                <a:ea typeface="Source Han Sans"/>
                <a:cs typeface="Source Han Sans"/>
              </a:rPr>
              <a:t>发布后通过点击率（CTR）、停留时长和跳出率等指标反向验证内容是否真正解决用户需求，若数据不佳需回溯意图判断是否准确。</a:t>
            </a:r>
            <a:endParaRPr kumimoji="1" lang="zh-CN" altLang="en-US"/>
          </a:p>
        </p:txBody>
      </p:sp>
      <p:sp>
        <p:nvSpPr>
          <p:cNvPr id="21" name="箭头: 五边形 18"/>
          <p:cNvSpPr txBox="1"/>
          <p:nvPr/>
        </p:nvSpPr>
        <p:spPr>
          <a:xfrm rot="0" flipH="0" flipV="0">
            <a:off x="9249260" y="1856097"/>
            <a:ext cx="1339080" cy="417646"/>
          </a:xfrm>
          <a:prstGeom prst="homePlate">
            <a:avLst/>
          </a:prstGeom>
          <a:solidFill>
            <a:schemeClr val="accent1">
              <a:lumMod val="20000"/>
              <a:lumOff val="80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22" name="箭头: 五边形 20"/>
          <p:cNvSpPr txBox="1"/>
          <p:nvPr/>
        </p:nvSpPr>
        <p:spPr>
          <a:xfrm rot="0" flipH="0" flipV="0">
            <a:off x="9144928" y="1856175"/>
            <a:ext cx="1353463" cy="417646"/>
          </a:xfrm>
          <a:prstGeom prst="homePlate">
            <a:avLst/>
          </a:prstGeom>
          <a:solidFill>
            <a:schemeClr val="accent1">
              <a:lumMod val="60000"/>
              <a:lumOff val="40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23" name="文本框 25"/>
          <p:cNvSpPr txBox="1"/>
          <p:nvPr/>
        </p:nvSpPr>
        <p:spPr>
          <a:xfrm rot="0" flipH="0" flipV="0">
            <a:off x="9243473" y="2545981"/>
            <a:ext cx="1906748" cy="729484"/>
          </a:xfrm>
          <a:prstGeom prst="rect">
            <a:avLst/>
          </a:prstGeom>
          <a:noFill/>
          <a:ln>
            <a:noFill/>
          </a:ln>
        </p:spPr>
        <p:txBody>
          <a:bodyPr vert="horz" wrap="square" lIns="91440" tIns="45720" rIns="91440" bIns="45720" rtlCol="0" anchor="ctr"/>
          <a:lstStyle/>
          <a:p>
            <a:pPr algn="l">
              <a:lnSpc>
                <a:spcPct val="130000"/>
              </a:lnSpc>
            </a:pPr>
            <a:r>
              <a:rPr kumimoji="1" lang="en-US" altLang="zh-CN" sz="1600">
                <a:ln w="12700">
                  <a:noFill/>
                </a:ln>
                <a:solidFill>
                  <a:srgbClr val="063CE8">
                    <a:alpha val="100000"/>
                  </a:srgbClr>
                </a:solidFill>
                <a:latin typeface="Source Han Sans CN Bold"/>
                <a:ea typeface="Source Han Sans CN Bold"/>
                <a:cs typeface="Source Han Sans CN Bold"/>
              </a:rPr>
              <a:t>验证内容是否满足意图</a:t>
            </a:r>
            <a:endParaRPr kumimoji="1" lang="zh-CN" altLang="en-US"/>
          </a:p>
        </p:txBody>
      </p:sp>
      <p:cxnSp>
        <p:nvCxnSpPr>
          <p:cNvPr id="24" name="直接箭头连接符 15"/>
          <p:cNvCxnSpPr/>
          <p:nvPr/>
        </p:nvCxnSpPr>
        <p:spPr>
          <a:xfrm rot="0" flipH="0" flipV="0">
            <a:off x="523972" y="2064998"/>
            <a:ext cx="960699" cy="0"/>
          </a:xfrm>
          <a:prstGeom prst="straightConnector1">
            <a:avLst/>
          </a:prstGeom>
          <a:noFill/>
          <a:ln w="12700" cap="sq">
            <a:solidFill>
              <a:schemeClr val="bg1"/>
            </a:solidFill>
            <a:prstDash val="solid"/>
            <a:miter/>
            <a:tailEnd type="triangle"/>
          </a:ln>
        </p:spPr>
      </p:cxnSp>
      <p:cxnSp>
        <p:nvCxnSpPr>
          <p:cNvPr id="25" name="直接箭头连接符 22"/>
          <p:cNvCxnSpPr/>
          <p:nvPr/>
        </p:nvCxnSpPr>
        <p:spPr>
          <a:xfrm rot="0" flipH="0" flipV="0">
            <a:off x="3463085" y="2064998"/>
            <a:ext cx="960699" cy="0"/>
          </a:xfrm>
          <a:prstGeom prst="straightConnector1">
            <a:avLst/>
          </a:prstGeom>
          <a:noFill/>
          <a:ln w="12700" cap="sq">
            <a:solidFill>
              <a:schemeClr val="bg1"/>
            </a:solidFill>
            <a:prstDash val="solid"/>
            <a:miter/>
            <a:tailEnd type="triangle"/>
          </a:ln>
        </p:spPr>
      </p:cxnSp>
      <p:cxnSp>
        <p:nvCxnSpPr>
          <p:cNvPr id="26" name="直接箭头连接符 23"/>
          <p:cNvCxnSpPr/>
          <p:nvPr/>
        </p:nvCxnSpPr>
        <p:spPr>
          <a:xfrm rot="0" flipH="0" flipV="0">
            <a:off x="6402198" y="2043777"/>
            <a:ext cx="960699" cy="0"/>
          </a:xfrm>
          <a:prstGeom prst="straightConnector1">
            <a:avLst/>
          </a:prstGeom>
          <a:noFill/>
          <a:ln w="12700" cap="sq">
            <a:solidFill>
              <a:schemeClr val="bg1"/>
            </a:solidFill>
            <a:prstDash val="solid"/>
            <a:miter/>
            <a:tailEnd type="triangle"/>
          </a:ln>
        </p:spPr>
      </p:cxnSp>
      <p:cxnSp>
        <p:nvCxnSpPr>
          <p:cNvPr id="27" name="直接箭头连接符 24"/>
          <p:cNvCxnSpPr/>
          <p:nvPr/>
        </p:nvCxnSpPr>
        <p:spPr>
          <a:xfrm rot="0" flipH="0" flipV="0">
            <a:off x="9341310" y="2064998"/>
            <a:ext cx="960699" cy="0"/>
          </a:xfrm>
          <a:prstGeom prst="straightConnector1">
            <a:avLst/>
          </a:prstGeom>
          <a:noFill/>
          <a:ln w="12700" cap="sq">
            <a:solidFill>
              <a:schemeClr val="bg1"/>
            </a:solidFill>
            <a:prstDash val="solid"/>
            <a:miter/>
            <a:tailEnd type="triangle"/>
          </a:ln>
        </p:spPr>
      </p:cxnSp>
      <p:sp>
        <p:nvSpPr>
          <p:cNvPr id="28" name="任意多边形 45"/>
          <p:cNvSpPr txBox="1"/>
          <p:nvPr/>
        </p:nvSpPr>
        <p:spPr>
          <a:xfrm rot="0" flipH="0" flipV="0">
            <a:off x="605138" y="376861"/>
            <a:ext cx="4506" cy="453238"/>
          </a:xfrm>
          <a:custGeom>
            <a:avLst/>
            <a:gdLst>
              <a:gd name="connsiteX0" fmla="*/ 0 w 4506"/>
              <a:gd name="connsiteY0" fmla="*/ 0 h 453238"/>
              <a:gd name="connsiteX1" fmla="*/ 4506 w 4506"/>
              <a:gd name="connsiteY1" fmla="*/ 453238 h 453238"/>
              <a:gd name="connsiteX2" fmla="*/ 0 w 4506"/>
              <a:gd name="connsiteY2" fmla="*/ 0 h 453238"/>
              <a:gd name="connsiteX3" fmla="*/ 0 w 4506"/>
              <a:gd name="connsiteY3" fmla="*/ 0 h 453238"/>
            </a:gdLst>
            <a:rect l="l" t="t" r="r" b="b"/>
            <a:pathLst>
              <a:path w="4506" h="453238">
                <a:moveTo>
                  <a:pt x="0" y="0"/>
                </a:moveTo>
                <a:lnTo>
                  <a:pt x="4506" y="453238"/>
                </a:lnTo>
                <a:lnTo>
                  <a:pt x="0" y="0"/>
                </a:lnTo>
                <a:lnTo>
                  <a:pt x="0" y="0"/>
                </a:lnTo>
                <a:close/>
              </a:path>
            </a:pathLst>
          </a:custGeom>
          <a:gradFill>
            <a:gsLst>
              <a:gs pos="0">
                <a:schemeClr val="accent1">
                  <a:lumMod val="50000"/>
                  <a:lumOff val="50000"/>
                </a:schemeClr>
              </a:gs>
              <a:gs pos="60000">
                <a:schemeClr val="accent1"/>
              </a:gs>
            </a:gsLst>
            <a:lin ang="0" scaled="0"/>
          </a:gradFill>
          <a:ln w="12700" cap="sq">
            <a:noFill/>
            <a:miter/>
          </a:ln>
          <a:effectLst>
            <a:outerShdw dist="88900" blurRad="88900" dir="5400000" sx="100000" sy="100000" kx="0" ky="0" algn="t" rotWithShape="0">
              <a:schemeClr val="accent1">
                <a:alpha val="14000"/>
              </a:schemeClr>
            </a:outerShdw>
          </a:effectLst>
        </p:spPr>
        <p:txBody>
          <a:bodyPr vert="horz" wrap="square" lIns="91440" tIns="45720" rIns="91440" bIns="45720" rtlCol="0" anchor="ctr"/>
          <a:lstStyle/>
          <a:p>
            <a:pPr algn="ctr">
              <a:lnSpc>
                <a:spcPct val="100000"/>
              </a:lnSpc>
            </a:pPr>
            <a:endParaRPr kumimoji="1" lang="zh-CN" altLang="en-US"/>
          </a:p>
        </p:txBody>
      </p:sp>
      <p:sp>
        <p:nvSpPr>
          <p:cNvPr id="29" name="任意多边形 66"/>
          <p:cNvSpPr txBox="1"/>
          <p:nvPr/>
        </p:nvSpPr>
        <p:spPr>
          <a:xfrm rot="0" flipH="0" flipV="0">
            <a:off x="3945904" y="316144"/>
            <a:ext cx="622044" cy="574672"/>
          </a:xfrm>
          <a:custGeom>
            <a:avLst/>
            <a:gdLst>
              <a:gd name="connsiteX0" fmla="*/ 5 w 622044"/>
              <a:gd name="connsiteY0" fmla="*/ 0 h 574672"/>
              <a:gd name="connsiteX1" fmla="*/ 622044 w 622044"/>
              <a:gd name="connsiteY1" fmla="*/ 574672 h 574672"/>
              <a:gd name="connsiteX2" fmla="*/ 622039 w 622044"/>
              <a:gd name="connsiteY2" fmla="*/ 574672 h 574672"/>
              <a:gd name="connsiteX3" fmla="*/ 0 w 622044"/>
              <a:gd name="connsiteY3" fmla="*/ 0 h 574672"/>
              <a:gd name="connsiteX4" fmla="*/ 5 w 622044"/>
              <a:gd name="connsiteY4" fmla="*/ 0 h 574672"/>
            </a:gdLst>
            <a:rect l="l" t="t" r="r" b="b"/>
            <a:pathLst>
              <a:path w="622044" h="574672">
                <a:moveTo>
                  <a:pt x="5" y="0"/>
                </a:moveTo>
                <a:lnTo>
                  <a:pt x="622044" y="574672"/>
                </a:lnTo>
                <a:lnTo>
                  <a:pt x="622039" y="574672"/>
                </a:lnTo>
                <a:lnTo>
                  <a:pt x="0" y="0"/>
                </a:lnTo>
                <a:lnTo>
                  <a:pt x="5" y="0"/>
                </a:lnTo>
                <a:close/>
              </a:path>
            </a:pathLst>
          </a:custGeom>
          <a:gradFill>
            <a:gsLst>
              <a:gs pos="0">
                <a:schemeClr val="accent1">
                  <a:lumMod val="50000"/>
                  <a:lumOff val="50000"/>
                </a:schemeClr>
              </a:gs>
              <a:gs pos="60000">
                <a:schemeClr val="accent1"/>
              </a:gs>
            </a:gsLst>
            <a:lin ang="0" scaled="0"/>
          </a:gradFill>
          <a:ln w="12700" cap="sq">
            <a:noFill/>
            <a:miter/>
          </a:ln>
          <a:effectLst>
            <a:outerShdw dist="88900" blurRad="88900" dir="5400000" sx="100000" sy="100000" kx="0" ky="0" algn="t" rotWithShape="0">
              <a:schemeClr val="accent1">
                <a:alpha val="14000"/>
              </a:schemeClr>
            </a:outerShdw>
          </a:effectLst>
        </p:spPr>
        <p:txBody>
          <a:bodyPr vert="horz" wrap="square" lIns="91440" tIns="45720" rIns="91440" bIns="45720" rtlCol="0" anchor="ctr"/>
          <a:lstStyle/>
          <a:p>
            <a:pPr algn="ctr">
              <a:lnSpc>
                <a:spcPct val="100000"/>
              </a:lnSpc>
            </a:pPr>
            <a:endParaRPr kumimoji="1" lang="zh-CN" altLang="en-US"/>
          </a:p>
        </p:txBody>
      </p:sp>
      <p:sp>
        <p:nvSpPr>
          <p:cNvPr id="30" name="任意多边形 63"/>
          <p:cNvSpPr txBox="1"/>
          <p:nvPr/>
        </p:nvSpPr>
        <p:spPr>
          <a:xfrm rot="0" flipH="0" flipV="0">
            <a:off x="3945910" y="316144"/>
            <a:ext cx="622041" cy="574672"/>
          </a:xfrm>
          <a:custGeom>
            <a:avLst/>
            <a:gdLst>
              <a:gd name="connsiteX0" fmla="*/ 2 w 622041"/>
              <a:gd name="connsiteY0" fmla="*/ 0 h 574672"/>
              <a:gd name="connsiteX1" fmla="*/ 622041 w 622041"/>
              <a:gd name="connsiteY1" fmla="*/ 574672 h 574672"/>
              <a:gd name="connsiteX2" fmla="*/ 622039 w 622041"/>
              <a:gd name="connsiteY2" fmla="*/ 574672 h 574672"/>
              <a:gd name="connsiteX3" fmla="*/ 0 w 622041"/>
              <a:gd name="connsiteY3" fmla="*/ 0 h 574672"/>
              <a:gd name="connsiteX4" fmla="*/ 2 w 622041"/>
              <a:gd name="connsiteY4" fmla="*/ 0 h 574672"/>
            </a:gdLst>
            <a:rect l="l" t="t" r="r" b="b"/>
            <a:pathLst>
              <a:path w="622041" h="574672">
                <a:moveTo>
                  <a:pt x="2" y="0"/>
                </a:moveTo>
                <a:lnTo>
                  <a:pt x="622041" y="574672"/>
                </a:lnTo>
                <a:lnTo>
                  <a:pt x="622039" y="574672"/>
                </a:lnTo>
                <a:lnTo>
                  <a:pt x="0" y="0"/>
                </a:lnTo>
                <a:lnTo>
                  <a:pt x="2" y="0"/>
                </a:lnTo>
                <a:close/>
              </a:path>
            </a:pathLst>
          </a:custGeom>
          <a:gradFill>
            <a:gsLst>
              <a:gs pos="0">
                <a:schemeClr val="accent1">
                  <a:lumMod val="50000"/>
                  <a:lumOff val="50000"/>
                </a:schemeClr>
              </a:gs>
              <a:gs pos="60000">
                <a:schemeClr val="accent1"/>
              </a:gs>
            </a:gsLst>
            <a:lin ang="0" scaled="0"/>
          </a:gradFill>
          <a:ln w="12700" cap="sq">
            <a:noFill/>
            <a:miter/>
          </a:ln>
          <a:effectLst>
            <a:outerShdw dist="88900" blurRad="88900" dir="5400000" sx="100000" sy="100000" kx="0" ky="0" algn="t" rotWithShape="0">
              <a:schemeClr val="accent1">
                <a:alpha val="14000"/>
              </a:schemeClr>
            </a:outerShdw>
          </a:effectLst>
        </p:spPr>
        <p:txBody>
          <a:bodyPr vert="horz" wrap="square" lIns="91440" tIns="45720" rIns="91440" bIns="45720" rtlCol="0" anchor="ctr"/>
          <a:lstStyle/>
          <a:p>
            <a:pPr algn="ctr">
              <a:lnSpc>
                <a:spcPct val="100000"/>
              </a:lnSpc>
            </a:pPr>
            <a:endParaRPr kumimoji="1" lang="zh-CN" altLang="en-US"/>
          </a:p>
        </p:txBody>
      </p:sp>
      <p:sp>
        <p:nvSpPr>
          <p:cNvPr id="31" name="任意多边形 81"/>
          <p:cNvSpPr txBox="1"/>
          <p:nvPr/>
        </p:nvSpPr>
        <p:spPr>
          <a:xfrm rot="0" flipH="0" flipV="0">
            <a:off x="198484" y="255801"/>
            <a:ext cx="11305902" cy="695358"/>
          </a:xfrm>
          <a:custGeom>
            <a:avLst/>
            <a:gdLst>
              <a:gd name="connsiteX0" fmla="*/ 3487000 w 3963063"/>
              <a:gd name="connsiteY0" fmla="*/ 134864 h 574676"/>
              <a:gd name="connsiteX1" fmla="*/ 3963059 w 3963063"/>
              <a:gd name="connsiteY1" fmla="*/ 574672 h 574676"/>
              <a:gd name="connsiteX2" fmla="*/ 135728 w 3963063"/>
              <a:gd name="connsiteY2" fmla="*/ 574672 h 574676"/>
              <a:gd name="connsiteX3" fmla="*/ 6427 w 3963063"/>
              <a:gd name="connsiteY3" fmla="*/ 478891 h 574676"/>
              <a:gd name="connsiteX4" fmla="*/ 6427 w 3963063"/>
              <a:gd name="connsiteY4" fmla="*/ 478892 h 574676"/>
              <a:gd name="connsiteX5" fmla="*/ 135728 w 3963063"/>
              <a:gd name="connsiteY5" fmla="*/ 574673 h 574676"/>
              <a:gd name="connsiteX6" fmla="*/ 3963060 w 3963063"/>
              <a:gd name="connsiteY6" fmla="*/ 574673 h 574676"/>
              <a:gd name="connsiteX7" fmla="*/ 3963063 w 3963063"/>
              <a:gd name="connsiteY7" fmla="*/ 574676 h 574676"/>
              <a:gd name="connsiteX8" fmla="*/ 34289 w 3963063"/>
              <a:gd name="connsiteY8" fmla="*/ 574676 h 574676"/>
              <a:gd name="connsiteX9" fmla="*/ 0 w 3963063"/>
              <a:gd name="connsiteY9" fmla="*/ 549276 h 574676"/>
              <a:gd name="connsiteX10" fmla="*/ 0 w 3963063"/>
              <a:gd name="connsiteY10" fmla="*/ 1 h 574676"/>
              <a:gd name="connsiteX11" fmla="*/ 344 w 3963063"/>
              <a:gd name="connsiteY11" fmla="*/ 25653 h 574676"/>
              <a:gd name="connsiteX12" fmla="*/ 10261 w 3963063"/>
              <a:gd name="connsiteY12" fmla="*/ 7527 h 574676"/>
              <a:gd name="connsiteX13" fmla="*/ 34632 w 3963063"/>
              <a:gd name="connsiteY13" fmla="*/ 1 h 574676"/>
              <a:gd name="connsiteX14" fmla="*/ 3142277 w 3963063"/>
              <a:gd name="connsiteY14" fmla="*/ 0 h 574676"/>
              <a:gd name="connsiteX15" fmla="*/ 3487000 w 3963063"/>
              <a:gd name="connsiteY15" fmla="*/ 134864 h 574676"/>
            </a:gdLst>
            <a:rect l="l" t="t" r="r" b="b"/>
            <a:pathLst>
              <a:path w="3963063" h="574676">
                <a:moveTo>
                  <a:pt x="3487000" y="134864"/>
                </a:moveTo>
                <a:lnTo>
                  <a:pt x="3963059" y="574672"/>
                </a:lnTo>
                <a:lnTo>
                  <a:pt x="135728" y="574672"/>
                </a:lnTo>
                <a:cubicBezTo>
                  <a:pt x="64318" y="574672"/>
                  <a:pt x="6427" y="531789"/>
                  <a:pt x="6427" y="478891"/>
                </a:cubicBezTo>
                <a:lnTo>
                  <a:pt x="6427" y="478892"/>
                </a:lnTo>
                <a:cubicBezTo>
                  <a:pt x="6427" y="531790"/>
                  <a:pt x="64318" y="574673"/>
                  <a:pt x="135728" y="574673"/>
                </a:cubicBezTo>
                <a:lnTo>
                  <a:pt x="3963060" y="574673"/>
                </a:lnTo>
                <a:lnTo>
                  <a:pt x="3963063" y="574676"/>
                </a:lnTo>
                <a:lnTo>
                  <a:pt x="34289" y="574676"/>
                </a:lnTo>
                <a:cubicBezTo>
                  <a:pt x="15361" y="574676"/>
                  <a:pt x="0" y="563297"/>
                  <a:pt x="0" y="549276"/>
                </a:cubicBezTo>
                <a:lnTo>
                  <a:pt x="0" y="1"/>
                </a:lnTo>
                <a:lnTo>
                  <a:pt x="344" y="25653"/>
                </a:lnTo>
                <a:lnTo>
                  <a:pt x="10261" y="7527"/>
                </a:lnTo>
                <a:cubicBezTo>
                  <a:pt x="16472" y="2881"/>
                  <a:pt x="25092" y="1"/>
                  <a:pt x="34632" y="1"/>
                </a:cubicBezTo>
                <a:lnTo>
                  <a:pt x="3142277" y="0"/>
                </a:lnTo>
                <a:cubicBezTo>
                  <a:pt x="3270069" y="0"/>
                  <a:pt x="3393135" y="48146"/>
                  <a:pt x="3487000" y="134864"/>
                </a:cubicBezTo>
              </a:path>
            </a:pathLst>
          </a:custGeom>
          <a:gradFill>
            <a:gsLst>
              <a:gs pos="0">
                <a:schemeClr val="accent1">
                  <a:lumMod val="75000"/>
                  <a:alpha val="100000"/>
                </a:schemeClr>
              </a:gs>
              <a:gs pos="95000">
                <a:schemeClr val="accent1">
                  <a:lumMod val="60000"/>
                  <a:lumOff val="40000"/>
                  <a:alpha val="0"/>
                </a:schemeClr>
              </a:gs>
            </a:gsLst>
            <a:lin ang="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32" name="文本框 29"/>
          <p:cNvSpPr txBox="1"/>
          <p:nvPr/>
        </p:nvSpPr>
        <p:spPr>
          <a:xfrm rot="0" flipH="0" flipV="0">
            <a:off x="587109" y="357259"/>
            <a:ext cx="8361944" cy="492443"/>
          </a:xfrm>
          <a:prstGeom prst="rect">
            <a:avLst/>
          </a:prstGeom>
          <a:noFill/>
          <a:ln>
            <a:noFill/>
          </a:ln>
        </p:spPr>
        <p:txBody>
          <a:bodyPr vert="horz" wrap="square" lIns="0" tIns="0" rIns="0" bIns="0" rtlCol="0" anchor="ctr"/>
          <a:lstStyle/>
          <a:p>
            <a:pPr algn="l">
              <a:lnSpc>
                <a:spcPct val="130000"/>
              </a:lnSpc>
            </a:pPr>
            <a:r>
              <a:rPr kumimoji="1" lang="en-US" altLang="zh-CN" sz="2800">
                <a:ln w="12700">
                  <a:noFill/>
                </a:ln>
                <a:solidFill>
                  <a:srgbClr val="FFFFFF">
                    <a:alpha val="100000"/>
                  </a:srgbClr>
                </a:solidFill>
                <a:latin typeface="Source Han Sans CN Bold"/>
                <a:ea typeface="Source Han Sans CN Bold"/>
                <a:cs typeface="Source Han Sans CN Bold"/>
              </a:rPr>
              <a:t>精准匹配用户搜索意图</a:t>
            </a:r>
            <a:endParaRPr kumimoji="1" lang="zh-CN" altLang="en-US"/>
          </a:p>
        </p:txBody>
      </p:sp>
    </p:spTree>
  </p:cSld>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矩形 12"/>
          <p:cNvSpPr txBox="1"/>
          <p:nvPr/>
        </p:nvSpPr>
        <p:spPr>
          <a:xfrm rot="0" flipH="0" flipV="0">
            <a:off x="0" y="0"/>
            <a:ext cx="12192000" cy="6858000"/>
          </a:xfrm>
          <a:prstGeom prst="rect">
            <a:avLst/>
          </a:prstGeom>
          <a:gradFill>
            <a:gsLst>
              <a:gs pos="0">
                <a:schemeClr val="bg1"/>
              </a:gs>
              <a:gs pos="100000">
                <a:schemeClr val="accent1">
                  <a:lumMod val="20000"/>
                  <a:lumOff val="80000"/>
                </a:schemeClr>
              </a:gs>
            </a:gsLst>
            <a:lin ang="5400000" scaled="1"/>
          </a:gradFill>
          <a:ln w="12700" cap="sq">
            <a:noFill/>
            <a:prstDash val="solid"/>
            <a:miter/>
          </a:ln>
        </p:spPr>
        <p:txBody>
          <a:bodyPr vert="horz" wrap="square" lIns="0" tIns="0" rIns="0" bIns="0" rtlCol="0" anchor="ctr"/>
          <a:lstStyle/>
          <a:p>
            <a:pPr algn="ctr">
              <a:lnSpc>
                <a:spcPct val="110000"/>
              </a:lnSpc>
            </a:pPr>
            <a:endParaRPr kumimoji="1" lang="zh-CN" altLang="en-US"/>
          </a:p>
        </p:txBody>
      </p:sp>
      <p:sp>
        <p:nvSpPr>
          <p:cNvPr id="3" name="isheji-1"/>
          <p:cNvSpPr txBox="1"/>
          <p:nvPr/>
        </p:nvSpPr>
        <p:spPr>
          <a:xfrm rot="0" flipH="0" flipV="0">
            <a:off x="1420713" y="2090189"/>
            <a:ext cx="39614" cy="2376125"/>
          </a:xfrm>
          <a:custGeom>
            <a:avLst/>
            <a:gdLst>
              <a:gd name="connsiteX0" fmla="*/ 0 w 41779"/>
              <a:gd name="connsiteY0" fmla="*/ 0 h 1556017"/>
              <a:gd name="connsiteX1" fmla="*/ 41779 w 41779"/>
              <a:gd name="connsiteY1" fmla="*/ 0 h 1556017"/>
              <a:gd name="connsiteX2" fmla="*/ 41779 w 41779"/>
              <a:gd name="connsiteY2" fmla="*/ 1556018 h 1556017"/>
              <a:gd name="connsiteX3" fmla="*/ 0 w 41779"/>
              <a:gd name="connsiteY3" fmla="*/ 1556018 h 1556017"/>
            </a:gdLst>
            <a:rect l="l" t="t" r="r" b="b"/>
            <a:pathLst>
              <a:path w="41779" h="1556017">
                <a:moveTo>
                  <a:pt x="0" y="0"/>
                </a:moveTo>
                <a:lnTo>
                  <a:pt x="41779" y="0"/>
                </a:lnTo>
                <a:lnTo>
                  <a:pt x="41779" y="1556018"/>
                </a:lnTo>
                <a:lnTo>
                  <a:pt x="0" y="1556018"/>
                </a:lnTo>
                <a:close/>
              </a:path>
            </a:pathLst>
          </a:custGeom>
          <a:solidFill>
            <a:schemeClr val="accent1"/>
          </a:solidFill>
          <a:ln w="3396" cap="flat">
            <a:noFill/>
            <a:miter/>
          </a:ln>
        </p:spPr>
        <p:txBody>
          <a:bodyPr vert="horz" wrap="square" lIns="91440" tIns="45720" rIns="91440" bIns="45720" rtlCol="0" anchor="ctr"/>
          <a:lstStyle/>
          <a:p>
            <a:pPr algn="l">
              <a:lnSpc>
                <a:spcPct val="110000"/>
              </a:lnSpc>
            </a:pPr>
            <a:endParaRPr kumimoji="1" lang="zh-CN" altLang="en-US"/>
          </a:p>
        </p:txBody>
      </p:sp>
      <p:sp>
        <p:nvSpPr>
          <p:cNvPr id="4" name="isheji-2"/>
          <p:cNvSpPr txBox="1"/>
          <p:nvPr/>
        </p:nvSpPr>
        <p:spPr>
          <a:xfrm rot="0" flipH="0" flipV="0">
            <a:off x="1247140" y="3868692"/>
            <a:ext cx="2805964" cy="1924867"/>
          </a:xfrm>
          <a:custGeom>
            <a:avLst/>
            <a:gdLst>
              <a:gd name="connsiteX0" fmla="*/ 2930314 w 2959312"/>
              <a:gd name="connsiteY0" fmla="*/ 946868 h 2030062"/>
              <a:gd name="connsiteX1" fmla="*/ 1967695 w 2959312"/>
              <a:gd name="connsiteY1" fmla="*/ 26369 h 2030062"/>
              <a:gd name="connsiteX2" fmla="*/ 1808391 w 2959312"/>
              <a:gd name="connsiteY2" fmla="*/ 94642 h 2030062"/>
              <a:gd name="connsiteX3" fmla="*/ 1808391 w 2959312"/>
              <a:gd name="connsiteY3" fmla="*/ 429894 h 2030062"/>
              <a:gd name="connsiteX4" fmla="*/ 122960 w 2959312"/>
              <a:gd name="connsiteY4" fmla="*/ 429894 h 2030062"/>
              <a:gd name="connsiteX5" fmla="*/ 0 w 2959312"/>
              <a:gd name="connsiteY5" fmla="*/ 552854 h 2030062"/>
              <a:gd name="connsiteX6" fmla="*/ 0 w 2959312"/>
              <a:gd name="connsiteY6" fmla="*/ 1477090 h 2030062"/>
              <a:gd name="connsiteX7" fmla="*/ 122960 w 2959312"/>
              <a:gd name="connsiteY7" fmla="*/ 1600049 h 2030062"/>
              <a:gd name="connsiteX8" fmla="*/ 1808051 w 2959312"/>
              <a:gd name="connsiteY8" fmla="*/ 1600049 h 2030062"/>
              <a:gd name="connsiteX9" fmla="*/ 1808051 w 2959312"/>
              <a:gd name="connsiteY9" fmla="*/ 1935641 h 2030062"/>
              <a:gd name="connsiteX10" fmla="*/ 1967356 w 2959312"/>
              <a:gd name="connsiteY10" fmla="*/ 2003914 h 2030062"/>
              <a:gd name="connsiteX11" fmla="*/ 2929974 w 2959312"/>
              <a:gd name="connsiteY11" fmla="*/ 1083415 h 2030062"/>
              <a:gd name="connsiteX12" fmla="*/ 2930314 w 2959312"/>
              <a:gd name="connsiteY12" fmla="*/ 946868 h 2030062"/>
            </a:gdLst>
            <a:rect l="l" t="t" r="r" b="b"/>
            <a:pathLst>
              <a:path w="2959312" h="2030062">
                <a:moveTo>
                  <a:pt x="2930314" y="946868"/>
                </a:moveTo>
                <a:lnTo>
                  <a:pt x="1967695" y="26369"/>
                </a:lnTo>
                <a:cubicBezTo>
                  <a:pt x="1907574" y="-31035"/>
                  <a:pt x="1808391" y="11423"/>
                  <a:pt x="1808391" y="94642"/>
                </a:cubicBezTo>
                <a:lnTo>
                  <a:pt x="1808391" y="429894"/>
                </a:lnTo>
                <a:lnTo>
                  <a:pt x="122960" y="429894"/>
                </a:lnTo>
                <a:cubicBezTo>
                  <a:pt x="55026" y="429894"/>
                  <a:pt x="0" y="484920"/>
                  <a:pt x="0" y="552854"/>
                </a:cubicBezTo>
                <a:lnTo>
                  <a:pt x="0" y="1477090"/>
                </a:lnTo>
                <a:cubicBezTo>
                  <a:pt x="0" y="1545023"/>
                  <a:pt x="55026" y="1600049"/>
                  <a:pt x="122960" y="1600049"/>
                </a:cubicBezTo>
                <a:lnTo>
                  <a:pt x="1808051" y="1600049"/>
                </a:lnTo>
                <a:lnTo>
                  <a:pt x="1808051" y="1935641"/>
                </a:lnTo>
                <a:cubicBezTo>
                  <a:pt x="1808051" y="2018520"/>
                  <a:pt x="1907574" y="2060978"/>
                  <a:pt x="1967356" y="2003914"/>
                </a:cubicBezTo>
                <a:lnTo>
                  <a:pt x="2929974" y="1083415"/>
                </a:lnTo>
                <a:cubicBezTo>
                  <a:pt x="2969036" y="1046051"/>
                  <a:pt x="2969036" y="983892"/>
                  <a:pt x="2930314" y="946868"/>
                </a:cubicBezTo>
                <a:close/>
              </a:path>
            </a:pathLst>
          </a:custGeom>
          <a:solidFill>
            <a:schemeClr val="accent1"/>
          </a:solidFill>
          <a:ln w="3396" cap="flat">
            <a:noFill/>
            <a:miter/>
          </a:ln>
        </p:spPr>
        <p:txBody>
          <a:bodyPr vert="horz" wrap="square" lIns="91440" tIns="45720" rIns="91440" bIns="45720" rtlCol="0" anchor="ctr"/>
          <a:lstStyle/>
          <a:p>
            <a:pPr algn="l">
              <a:lnSpc>
                <a:spcPct val="110000"/>
              </a:lnSpc>
            </a:pPr>
            <a:endParaRPr kumimoji="1" lang="zh-CN" altLang="en-US"/>
          </a:p>
        </p:txBody>
      </p:sp>
      <p:sp>
        <p:nvSpPr>
          <p:cNvPr id="5" name="isheji-16"/>
          <p:cNvSpPr txBox="1"/>
          <p:nvPr/>
        </p:nvSpPr>
        <p:spPr>
          <a:xfrm rot="0" flipH="0" flipV="0">
            <a:off x="3128944" y="4638724"/>
            <a:ext cx="384802" cy="384802"/>
          </a:xfrm>
          <a:custGeom>
            <a:avLst/>
            <a:gdLst>
              <a:gd name="connsiteX0" fmla="*/ 457070 w 720001"/>
              <a:gd name="connsiteY0" fmla="*/ 57166 h 720001"/>
              <a:gd name="connsiteX1" fmla="*/ 457070 w 720001"/>
              <a:gd name="connsiteY1" fmla="*/ 263017 h 720001"/>
              <a:gd name="connsiteX2" fmla="*/ 662921 w 720001"/>
              <a:gd name="connsiteY2" fmla="*/ 263017 h 720001"/>
              <a:gd name="connsiteX3" fmla="*/ 647393 w 720001"/>
              <a:gd name="connsiteY3" fmla="*/ 212704 h 720001"/>
              <a:gd name="connsiteX4" fmla="*/ 591008 w 720001"/>
              <a:gd name="connsiteY4" fmla="*/ 129080 h 720001"/>
              <a:gd name="connsiteX5" fmla="*/ 507383 w 720001"/>
              <a:gd name="connsiteY5" fmla="*/ 72694 h 720001"/>
              <a:gd name="connsiteX6" fmla="*/ 457070 w 720001"/>
              <a:gd name="connsiteY6" fmla="*/ 57166 h 720001"/>
              <a:gd name="connsiteX7" fmla="*/ 405022 w 720001"/>
              <a:gd name="connsiteY7" fmla="*/ 0 h 720001"/>
              <a:gd name="connsiteX8" fmla="*/ 720001 w 720001"/>
              <a:gd name="connsiteY8" fmla="*/ 314979 h 720001"/>
              <a:gd name="connsiteX9" fmla="*/ 405022 w 720001"/>
              <a:gd name="connsiteY9" fmla="*/ 314979 h 720001"/>
              <a:gd name="connsiteX10" fmla="*/ 360000 w 720001"/>
              <a:gd name="connsiteY10" fmla="*/ 0 h 720001"/>
              <a:gd name="connsiteX11" fmla="*/ 360000 w 720001"/>
              <a:gd name="connsiteY11" fmla="*/ 360000 h 720001"/>
              <a:gd name="connsiteX12" fmla="*/ 720000 w 720001"/>
              <a:gd name="connsiteY12" fmla="*/ 360000 h 720001"/>
              <a:gd name="connsiteX13" fmla="*/ 360000 w 720001"/>
              <a:gd name="connsiteY13" fmla="*/ 720001 h 720001"/>
              <a:gd name="connsiteX14" fmla="*/ 0 w 720001"/>
              <a:gd name="connsiteY14" fmla="*/ 360000 h 720001"/>
              <a:gd name="connsiteX15" fmla="*/ 360000 w 720001"/>
              <a:gd name="connsiteY15" fmla="*/ 0 h 720001"/>
            </a:gdLst>
            <a:rect l="l" t="t" r="r" b="b"/>
            <a:pathLst>
              <a:path w="720001" h="720001">
                <a:moveTo>
                  <a:pt x="457070" y="57166"/>
                </a:moveTo>
                <a:lnTo>
                  <a:pt x="457070" y="263017"/>
                </a:lnTo>
                <a:lnTo>
                  <a:pt x="662921" y="263017"/>
                </a:lnTo>
                <a:cubicBezTo>
                  <a:pt x="659451" y="245755"/>
                  <a:pt x="654246" y="229012"/>
                  <a:pt x="647393" y="212704"/>
                </a:cubicBezTo>
                <a:cubicBezTo>
                  <a:pt x="634121" y="181388"/>
                  <a:pt x="615210" y="153282"/>
                  <a:pt x="591008" y="129080"/>
                </a:cubicBezTo>
                <a:cubicBezTo>
                  <a:pt x="566806" y="104878"/>
                  <a:pt x="538699" y="85967"/>
                  <a:pt x="507383" y="72694"/>
                </a:cubicBezTo>
                <a:cubicBezTo>
                  <a:pt x="491075" y="65755"/>
                  <a:pt x="474246" y="60637"/>
                  <a:pt x="457070" y="57166"/>
                </a:cubicBezTo>
                <a:close/>
                <a:moveTo>
                  <a:pt x="405022" y="0"/>
                </a:moveTo>
                <a:cubicBezTo>
                  <a:pt x="578950" y="0"/>
                  <a:pt x="720001" y="141051"/>
                  <a:pt x="720001" y="314979"/>
                </a:cubicBezTo>
                <a:lnTo>
                  <a:pt x="405022" y="314979"/>
                </a:lnTo>
                <a:close/>
                <a:moveTo>
                  <a:pt x="360000" y="0"/>
                </a:moveTo>
                <a:lnTo>
                  <a:pt x="360000" y="360000"/>
                </a:lnTo>
                <a:lnTo>
                  <a:pt x="720000" y="360000"/>
                </a:lnTo>
                <a:cubicBezTo>
                  <a:pt x="720000" y="558825"/>
                  <a:pt x="558824" y="720001"/>
                  <a:pt x="360000" y="720001"/>
                </a:cubicBezTo>
                <a:cubicBezTo>
                  <a:pt x="161176" y="720001"/>
                  <a:pt x="0" y="558825"/>
                  <a:pt x="0" y="360000"/>
                </a:cubicBezTo>
                <a:cubicBezTo>
                  <a:pt x="0" y="161176"/>
                  <a:pt x="161176" y="0"/>
                  <a:pt x="360000" y="0"/>
                </a:cubicBezTo>
                <a:close/>
              </a:path>
            </a:pathLst>
          </a:custGeom>
          <a:solidFill>
            <a:schemeClr val="bg1"/>
          </a:solidFill>
          <a:ln w="15441" cap="flat">
            <a:noFill/>
            <a:miter/>
          </a:ln>
        </p:spPr>
        <p:txBody>
          <a:bodyPr vert="horz" wrap="square" lIns="91440" tIns="45720" rIns="91440" bIns="45720" rtlCol="0" anchor="ctr"/>
          <a:lstStyle/>
          <a:p>
            <a:pPr algn="l">
              <a:lnSpc>
                <a:spcPct val="110000"/>
              </a:lnSpc>
            </a:pPr>
            <a:endParaRPr kumimoji="1" lang="zh-CN" altLang="en-US"/>
          </a:p>
        </p:txBody>
      </p:sp>
      <p:sp>
        <p:nvSpPr>
          <p:cNvPr id="6" name="isheji-17"/>
          <p:cNvSpPr txBox="1"/>
          <p:nvPr/>
        </p:nvSpPr>
        <p:spPr>
          <a:xfrm rot="0" flipH="0" flipV="0">
            <a:off x="1440265" y="4646459"/>
            <a:ext cx="1443589" cy="369332"/>
          </a:xfrm>
          <a:prstGeom prst="rect">
            <a:avLst/>
          </a:prstGeom>
          <a:noFill/>
          <a:ln>
            <a:noFill/>
          </a:ln>
        </p:spPr>
        <p:txBody>
          <a:bodyPr vert="horz" wrap="square" lIns="0" tIns="0" rIns="0" bIns="0" rtlCol="0" anchor="ctr"/>
          <a:lstStyle/>
          <a:p>
            <a:pPr algn="ctr">
              <a:lnSpc>
                <a:spcPct val="110000"/>
              </a:lnSpc>
            </a:pPr>
            <a:r>
              <a:rPr kumimoji="1" lang="en-US" altLang="zh-CN" sz="1800">
                <a:ln w="12700">
                  <a:noFill/>
                </a:ln>
                <a:solidFill>
                  <a:srgbClr val="FFFFFF">
                    <a:alpha val="100000"/>
                  </a:srgbClr>
                </a:solidFill>
                <a:latin typeface="Source Han Sans CN Bold"/>
                <a:ea typeface="Source Han Sans CN Bold"/>
                <a:cs typeface="Source Han Sans CN Bold"/>
              </a:rPr>
              <a:t>STEP 01</a:t>
            </a:r>
            <a:endParaRPr kumimoji="1" lang="zh-CN" altLang="en-US"/>
          </a:p>
        </p:txBody>
      </p:sp>
      <p:sp>
        <p:nvSpPr>
          <p:cNvPr id="7" name="isheji-22"/>
          <p:cNvSpPr txBox="1"/>
          <p:nvPr/>
        </p:nvSpPr>
        <p:spPr>
          <a:xfrm rot="0" flipH="0" flipV="0">
            <a:off x="1578739" y="1631085"/>
            <a:ext cx="1624133" cy="606844"/>
          </a:xfrm>
          <a:prstGeom prst="rect">
            <a:avLst/>
          </a:prstGeom>
          <a:noFill/>
          <a:ln>
            <a:noFill/>
          </a:ln>
        </p:spPr>
        <p:txBody>
          <a:bodyPr vert="horz" wrap="square" lIns="0" tIns="0" rIns="0" bIns="0" rtlCol="0" anchor="b"/>
          <a:lstStyle/>
          <a:p>
            <a:pPr algn="l">
              <a:lnSpc>
                <a:spcPct val="120000"/>
              </a:lnSpc>
            </a:pPr>
            <a:r>
              <a:rPr kumimoji="1" lang="en-US" altLang="zh-CN" sz="1600">
                <a:ln w="12700">
                  <a:noFill/>
                </a:ln>
                <a:solidFill>
                  <a:srgbClr val="262626">
                    <a:alpha val="100000"/>
                  </a:srgbClr>
                </a:solidFill>
                <a:latin typeface="Source Han Sans CN Bold"/>
                <a:ea typeface="Source Han Sans CN Bold"/>
                <a:cs typeface="Source Han Sans CN Bold"/>
              </a:rPr>
              <a:t>使用清晰的标题层级（H1-H3）</a:t>
            </a:r>
            <a:endParaRPr kumimoji="1" lang="zh-CN" altLang="en-US"/>
          </a:p>
        </p:txBody>
      </p:sp>
      <p:sp>
        <p:nvSpPr>
          <p:cNvPr id="8" name="isheji-23"/>
          <p:cNvSpPr txBox="1"/>
          <p:nvPr/>
        </p:nvSpPr>
        <p:spPr>
          <a:xfrm rot="0" flipH="0" flipV="0">
            <a:off x="1578739" y="2256584"/>
            <a:ext cx="2112153" cy="1331382"/>
          </a:xfrm>
          <a:prstGeom prst="rect">
            <a:avLst/>
          </a:prstGeom>
          <a:noFill/>
          <a:ln>
            <a:noFill/>
          </a:ln>
        </p:spPr>
        <p:txBody>
          <a:bodyPr vert="horz" wrap="square" lIns="0" tIns="0" rIns="0" bIns="0" rtlCol="0" anchor="t"/>
          <a:lstStyle/>
          <a:p>
            <a:pPr algn="l">
              <a:lnSpc>
                <a:spcPct val="150000"/>
              </a:lnSpc>
            </a:pPr>
            <a:r>
              <a:rPr kumimoji="1" lang="en-US" altLang="zh-CN" sz="1166">
                <a:ln w="12700">
                  <a:noFill/>
                </a:ln>
                <a:solidFill>
                  <a:srgbClr val="262626">
                    <a:alpha val="100000"/>
                  </a:srgbClr>
                </a:solidFill>
                <a:latin typeface="Source Han Sans"/>
                <a:ea typeface="Source Han Sans"/>
                <a:cs typeface="Source Han Sans"/>
              </a:rPr>
              <a:t>合理使用HTML标题标签构建逻辑树状结构，帮助AI快速理解内容主干。H1用于主题，H2划分大模块，H3细化具体要点。</a:t>
            </a:r>
            <a:endParaRPr kumimoji="1" lang="zh-CN" altLang="en-US"/>
          </a:p>
        </p:txBody>
      </p:sp>
      <p:sp>
        <p:nvSpPr>
          <p:cNvPr id="9" name="isheji-32"/>
          <p:cNvSpPr txBox="1"/>
          <p:nvPr/>
        </p:nvSpPr>
        <p:spPr>
          <a:xfrm rot="0" flipH="0" flipV="0">
            <a:off x="1356299" y="1997277"/>
            <a:ext cx="168118" cy="168118"/>
          </a:xfrm>
          <a:custGeom>
            <a:avLst/>
            <a:gdLst>
              <a:gd name="connsiteX0" fmla="*/ 156925 w 156924"/>
              <a:gd name="connsiteY0" fmla="*/ 78462 h 156924"/>
              <a:gd name="connsiteX1" fmla="*/ 78462 w 156924"/>
              <a:gd name="connsiteY1" fmla="*/ 156925 h 156924"/>
              <a:gd name="connsiteX2" fmla="*/ -1 w 156924"/>
              <a:gd name="connsiteY2" fmla="*/ 78462 h 156924"/>
              <a:gd name="connsiteX3" fmla="*/ 78462 w 156924"/>
              <a:gd name="connsiteY3" fmla="*/ 0 h 156924"/>
              <a:gd name="connsiteX4" fmla="*/ 156925 w 156924"/>
              <a:gd name="connsiteY4" fmla="*/ 78462 h 156924"/>
            </a:gdLst>
            <a:rect l="l" t="t" r="r" b="b"/>
            <a:pathLst>
              <a:path w="156924" h="156924">
                <a:moveTo>
                  <a:pt x="156925" y="78462"/>
                </a:moveTo>
                <a:cubicBezTo>
                  <a:pt x="156925" y="121796"/>
                  <a:pt x="121796" y="156925"/>
                  <a:pt x="78462" y="156925"/>
                </a:cubicBezTo>
                <a:cubicBezTo>
                  <a:pt x="35128" y="156925"/>
                  <a:pt x="-1" y="121796"/>
                  <a:pt x="-1" y="78462"/>
                </a:cubicBezTo>
                <a:cubicBezTo>
                  <a:pt x="-1" y="35129"/>
                  <a:pt x="35128" y="0"/>
                  <a:pt x="78462" y="0"/>
                </a:cubicBezTo>
                <a:cubicBezTo>
                  <a:pt x="121796" y="0"/>
                  <a:pt x="156925" y="35129"/>
                  <a:pt x="156925" y="78462"/>
                </a:cubicBezTo>
                <a:close/>
              </a:path>
            </a:pathLst>
          </a:custGeom>
          <a:solidFill>
            <a:schemeClr val="accent1"/>
          </a:solidFill>
          <a:ln w="3396" cap="flat">
            <a:noFill/>
            <a:miter/>
          </a:ln>
        </p:spPr>
        <p:txBody>
          <a:bodyPr vert="horz" wrap="square" lIns="91440" tIns="45720" rIns="91440" bIns="45720" rtlCol="0" anchor="ctr"/>
          <a:lstStyle/>
          <a:p>
            <a:pPr algn="l">
              <a:lnSpc>
                <a:spcPct val="110000"/>
              </a:lnSpc>
            </a:pPr>
            <a:endParaRPr kumimoji="1" lang="zh-CN" altLang="en-US"/>
          </a:p>
        </p:txBody>
      </p:sp>
      <p:sp>
        <p:nvSpPr>
          <p:cNvPr id="10" name="isheji-3"/>
          <p:cNvSpPr txBox="1"/>
          <p:nvPr/>
        </p:nvSpPr>
        <p:spPr>
          <a:xfrm rot="0" flipH="0" flipV="0">
            <a:off x="4057099" y="1964732"/>
            <a:ext cx="39614" cy="2376125"/>
          </a:xfrm>
          <a:custGeom>
            <a:avLst/>
            <a:gdLst>
              <a:gd name="connsiteX0" fmla="*/ 0 w 41779"/>
              <a:gd name="connsiteY0" fmla="*/ 0 h 1556017"/>
              <a:gd name="connsiteX1" fmla="*/ 41779 w 41779"/>
              <a:gd name="connsiteY1" fmla="*/ 0 h 1556017"/>
              <a:gd name="connsiteX2" fmla="*/ 41779 w 41779"/>
              <a:gd name="connsiteY2" fmla="*/ 1556018 h 1556017"/>
              <a:gd name="connsiteX3" fmla="*/ 0 w 41779"/>
              <a:gd name="connsiteY3" fmla="*/ 1556018 h 1556017"/>
            </a:gdLst>
            <a:rect l="l" t="t" r="r" b="b"/>
            <a:pathLst>
              <a:path w="41779" h="1556017">
                <a:moveTo>
                  <a:pt x="0" y="0"/>
                </a:moveTo>
                <a:lnTo>
                  <a:pt x="41779" y="0"/>
                </a:lnTo>
                <a:lnTo>
                  <a:pt x="41779" y="1556018"/>
                </a:lnTo>
                <a:lnTo>
                  <a:pt x="0" y="1556018"/>
                </a:lnTo>
                <a:close/>
              </a:path>
            </a:pathLst>
          </a:custGeom>
          <a:solidFill>
            <a:schemeClr val="accent2"/>
          </a:solidFill>
          <a:ln w="3396" cap="flat">
            <a:noFill/>
            <a:miter/>
          </a:ln>
        </p:spPr>
        <p:txBody>
          <a:bodyPr vert="horz" wrap="square" lIns="91440" tIns="45720" rIns="91440" bIns="45720" rtlCol="0" anchor="ctr"/>
          <a:lstStyle/>
          <a:p>
            <a:pPr algn="l">
              <a:lnSpc>
                <a:spcPct val="110000"/>
              </a:lnSpc>
            </a:pPr>
            <a:endParaRPr kumimoji="1" lang="zh-CN" altLang="en-US"/>
          </a:p>
        </p:txBody>
      </p:sp>
      <p:sp>
        <p:nvSpPr>
          <p:cNvPr id="11" name="isheji-8"/>
          <p:cNvSpPr txBox="1"/>
          <p:nvPr/>
        </p:nvSpPr>
        <p:spPr>
          <a:xfrm rot="0" flipH="0" flipV="0">
            <a:off x="3483091" y="3429864"/>
            <a:ext cx="2805924" cy="1925188"/>
          </a:xfrm>
          <a:custGeom>
            <a:avLst/>
            <a:gdLst>
              <a:gd name="connsiteX0" fmla="*/ 2929974 w 2959270"/>
              <a:gd name="connsiteY0" fmla="*/ 946868 h 2030401"/>
              <a:gd name="connsiteX1" fmla="*/ 1967356 w 2959270"/>
              <a:gd name="connsiteY1" fmla="*/ 26369 h 2030401"/>
              <a:gd name="connsiteX2" fmla="*/ 1808052 w 2959270"/>
              <a:gd name="connsiteY2" fmla="*/ 94642 h 2030401"/>
              <a:gd name="connsiteX3" fmla="*/ 1808052 w 2959270"/>
              <a:gd name="connsiteY3" fmla="*/ 430233 h 2030401"/>
              <a:gd name="connsiteX4" fmla="*/ 122960 w 2959270"/>
              <a:gd name="connsiteY4" fmla="*/ 430233 h 2030401"/>
              <a:gd name="connsiteX5" fmla="*/ 0 w 2959270"/>
              <a:gd name="connsiteY5" fmla="*/ 553193 h 2030401"/>
              <a:gd name="connsiteX6" fmla="*/ 0 w 2959270"/>
              <a:gd name="connsiteY6" fmla="*/ 657471 h 2030401"/>
              <a:gd name="connsiteX7" fmla="*/ 849849 w 2959270"/>
              <a:gd name="connsiteY7" fmla="*/ 1470296 h 2030401"/>
              <a:gd name="connsiteX8" fmla="*/ 900459 w 2959270"/>
              <a:gd name="connsiteY8" fmla="*/ 1588501 h 2030401"/>
              <a:gd name="connsiteX9" fmla="*/ 899780 w 2959270"/>
              <a:gd name="connsiteY9" fmla="*/ 1600389 h 2030401"/>
              <a:gd name="connsiteX10" fmla="*/ 1808052 w 2959270"/>
              <a:gd name="connsiteY10" fmla="*/ 1600389 h 2030401"/>
              <a:gd name="connsiteX11" fmla="*/ 1808052 w 2959270"/>
              <a:gd name="connsiteY11" fmla="*/ 1935981 h 2030401"/>
              <a:gd name="connsiteX12" fmla="*/ 1967356 w 2959270"/>
              <a:gd name="connsiteY12" fmla="*/ 2004254 h 2030401"/>
              <a:gd name="connsiteX13" fmla="*/ 2929974 w 2959270"/>
              <a:gd name="connsiteY13" fmla="*/ 1083754 h 2030401"/>
              <a:gd name="connsiteX14" fmla="*/ 2929974 w 2959270"/>
              <a:gd name="connsiteY14" fmla="*/ 946868 h 2030401"/>
            </a:gdLst>
            <a:rect l="l" t="t" r="r" b="b"/>
            <a:pathLst>
              <a:path w="2959270" h="2030401">
                <a:moveTo>
                  <a:pt x="2929974" y="946868"/>
                </a:moveTo>
                <a:lnTo>
                  <a:pt x="1967356" y="26369"/>
                </a:lnTo>
                <a:cubicBezTo>
                  <a:pt x="1907234" y="-31035"/>
                  <a:pt x="1808052" y="11423"/>
                  <a:pt x="1808052" y="94642"/>
                </a:cubicBezTo>
                <a:lnTo>
                  <a:pt x="1808052" y="430233"/>
                </a:lnTo>
                <a:lnTo>
                  <a:pt x="122960" y="430233"/>
                </a:lnTo>
                <a:cubicBezTo>
                  <a:pt x="55026" y="430233"/>
                  <a:pt x="0" y="485260"/>
                  <a:pt x="0" y="553193"/>
                </a:cubicBezTo>
                <a:lnTo>
                  <a:pt x="0" y="657471"/>
                </a:lnTo>
                <a:lnTo>
                  <a:pt x="849849" y="1470296"/>
                </a:lnTo>
                <a:cubicBezTo>
                  <a:pt x="882117" y="1500866"/>
                  <a:pt x="900459" y="1544004"/>
                  <a:pt x="900459" y="1588501"/>
                </a:cubicBezTo>
                <a:cubicBezTo>
                  <a:pt x="900459" y="1592577"/>
                  <a:pt x="900120" y="1596653"/>
                  <a:pt x="899780" y="1600389"/>
                </a:cubicBezTo>
                <a:lnTo>
                  <a:pt x="1808052" y="1600389"/>
                </a:lnTo>
                <a:lnTo>
                  <a:pt x="1808052" y="1935981"/>
                </a:lnTo>
                <a:cubicBezTo>
                  <a:pt x="1808052" y="2018860"/>
                  <a:pt x="1907574" y="2061318"/>
                  <a:pt x="1967356" y="2004254"/>
                </a:cubicBezTo>
                <a:lnTo>
                  <a:pt x="2929974" y="1083754"/>
                </a:lnTo>
                <a:cubicBezTo>
                  <a:pt x="2969036" y="1046051"/>
                  <a:pt x="2969036" y="984232"/>
                  <a:pt x="2929974" y="946868"/>
                </a:cubicBezTo>
                <a:close/>
              </a:path>
            </a:pathLst>
          </a:custGeom>
          <a:solidFill>
            <a:schemeClr val="accent2"/>
          </a:solidFill>
          <a:ln w="3396" cap="flat">
            <a:noFill/>
            <a:miter/>
          </a:ln>
        </p:spPr>
        <p:txBody>
          <a:bodyPr vert="horz" wrap="square" lIns="91440" tIns="45720" rIns="91440" bIns="45720" rtlCol="0" anchor="ctr"/>
          <a:lstStyle/>
          <a:p>
            <a:pPr algn="l">
              <a:lnSpc>
                <a:spcPct val="110000"/>
              </a:lnSpc>
            </a:pPr>
            <a:endParaRPr kumimoji="1" lang="zh-CN" altLang="en-US"/>
          </a:p>
        </p:txBody>
      </p:sp>
      <p:sp>
        <p:nvSpPr>
          <p:cNvPr id="12" name="isheji-13"/>
          <p:cNvSpPr txBox="1"/>
          <p:nvPr/>
        </p:nvSpPr>
        <p:spPr>
          <a:xfrm rot="0" flipH="0" flipV="0">
            <a:off x="5310127" y="4200057"/>
            <a:ext cx="439530" cy="384802"/>
          </a:xfrm>
          <a:custGeom>
            <a:avLst/>
            <a:gdLst>
              <a:gd name="connsiteX0" fmla="*/ 411293 w 822401"/>
              <a:gd name="connsiteY0" fmla="*/ 234366 h 720000"/>
              <a:gd name="connsiteX1" fmla="*/ 536928 w 822401"/>
              <a:gd name="connsiteY1" fmla="*/ 360000 h 720000"/>
              <a:gd name="connsiteX2" fmla="*/ 411293 w 822401"/>
              <a:gd name="connsiteY2" fmla="*/ 485635 h 720000"/>
              <a:gd name="connsiteX3" fmla="*/ 285659 w 822401"/>
              <a:gd name="connsiteY3" fmla="*/ 360000 h 720000"/>
              <a:gd name="connsiteX4" fmla="*/ 411293 w 822401"/>
              <a:gd name="connsiteY4" fmla="*/ 234366 h 720000"/>
              <a:gd name="connsiteX5" fmla="*/ 411293 w 822401"/>
              <a:gd name="connsiteY5" fmla="*/ 178938 h 720000"/>
              <a:gd name="connsiteX6" fmla="*/ 230231 w 822401"/>
              <a:gd name="connsiteY6" fmla="*/ 360000 h 720000"/>
              <a:gd name="connsiteX7" fmla="*/ 411293 w 822401"/>
              <a:gd name="connsiteY7" fmla="*/ 541063 h 720000"/>
              <a:gd name="connsiteX8" fmla="*/ 592355 w 822401"/>
              <a:gd name="connsiteY8" fmla="*/ 360000 h 720000"/>
              <a:gd name="connsiteX9" fmla="*/ 411293 w 822401"/>
              <a:gd name="connsiteY9" fmla="*/ 178938 h 720000"/>
              <a:gd name="connsiteX10" fmla="*/ 219884 w 822401"/>
              <a:gd name="connsiteY10" fmla="*/ 0 h 720000"/>
              <a:gd name="connsiteX11" fmla="*/ 602517 w 822401"/>
              <a:gd name="connsiteY11" fmla="*/ 0 h 720000"/>
              <a:gd name="connsiteX12" fmla="*/ 627275 w 822401"/>
              <a:gd name="connsiteY12" fmla="*/ 14319 h 720000"/>
              <a:gd name="connsiteX13" fmla="*/ 818591 w 822401"/>
              <a:gd name="connsiteY13" fmla="*/ 345682 h 720000"/>
              <a:gd name="connsiteX14" fmla="*/ 818591 w 822401"/>
              <a:gd name="connsiteY14" fmla="*/ 374319 h 720000"/>
              <a:gd name="connsiteX15" fmla="*/ 627367 w 822401"/>
              <a:gd name="connsiteY15" fmla="*/ 705682 h 720000"/>
              <a:gd name="connsiteX16" fmla="*/ 602609 w 822401"/>
              <a:gd name="connsiteY16" fmla="*/ 720000 h 720000"/>
              <a:gd name="connsiteX17" fmla="*/ 219977 w 822401"/>
              <a:gd name="connsiteY17" fmla="*/ 720000 h 720000"/>
              <a:gd name="connsiteX18" fmla="*/ 195219 w 822401"/>
              <a:gd name="connsiteY18" fmla="*/ 705682 h 720000"/>
              <a:gd name="connsiteX19" fmla="*/ 3811 w 822401"/>
              <a:gd name="connsiteY19" fmla="*/ 374319 h 720000"/>
              <a:gd name="connsiteX20" fmla="*/ 3811 w 822401"/>
              <a:gd name="connsiteY20" fmla="*/ 345682 h 720000"/>
              <a:gd name="connsiteX21" fmla="*/ 195127 w 822401"/>
              <a:gd name="connsiteY21" fmla="*/ 14319 h 720000"/>
              <a:gd name="connsiteX22" fmla="*/ 219884 w 822401"/>
              <a:gd name="connsiteY22" fmla="*/ 0 h 720000"/>
            </a:gdLst>
            <a:rect l="l" t="t" r="r" b="b"/>
            <a:pathLst>
              <a:path w="822401" h="720000">
                <a:moveTo>
                  <a:pt x="411293" y="234366"/>
                </a:moveTo>
                <a:cubicBezTo>
                  <a:pt x="480577" y="234366"/>
                  <a:pt x="536928" y="290716"/>
                  <a:pt x="536928" y="360000"/>
                </a:cubicBezTo>
                <a:cubicBezTo>
                  <a:pt x="536928" y="429284"/>
                  <a:pt x="480577" y="485635"/>
                  <a:pt x="411293" y="485635"/>
                </a:cubicBezTo>
                <a:cubicBezTo>
                  <a:pt x="342009" y="485635"/>
                  <a:pt x="285659" y="429284"/>
                  <a:pt x="285659" y="360000"/>
                </a:cubicBezTo>
                <a:cubicBezTo>
                  <a:pt x="285659" y="290716"/>
                  <a:pt x="342009" y="234366"/>
                  <a:pt x="411293" y="234366"/>
                </a:cubicBezTo>
                <a:close/>
                <a:moveTo>
                  <a:pt x="411293" y="178938"/>
                </a:moveTo>
                <a:cubicBezTo>
                  <a:pt x="311432" y="178938"/>
                  <a:pt x="230231" y="260139"/>
                  <a:pt x="230231" y="360000"/>
                </a:cubicBezTo>
                <a:cubicBezTo>
                  <a:pt x="230231" y="459862"/>
                  <a:pt x="311432" y="541063"/>
                  <a:pt x="411293" y="541063"/>
                </a:cubicBezTo>
                <a:cubicBezTo>
                  <a:pt x="511154" y="541063"/>
                  <a:pt x="592355" y="459862"/>
                  <a:pt x="592355" y="360000"/>
                </a:cubicBezTo>
                <a:cubicBezTo>
                  <a:pt x="592355" y="260139"/>
                  <a:pt x="511154" y="178938"/>
                  <a:pt x="411293" y="178938"/>
                </a:cubicBezTo>
                <a:close/>
                <a:moveTo>
                  <a:pt x="219884" y="0"/>
                </a:moveTo>
                <a:lnTo>
                  <a:pt x="602517" y="0"/>
                </a:lnTo>
                <a:cubicBezTo>
                  <a:pt x="612679" y="0"/>
                  <a:pt x="622194" y="5451"/>
                  <a:pt x="627275" y="14319"/>
                </a:cubicBezTo>
                <a:lnTo>
                  <a:pt x="818591" y="345682"/>
                </a:lnTo>
                <a:cubicBezTo>
                  <a:pt x="823672" y="354550"/>
                  <a:pt x="823672" y="365451"/>
                  <a:pt x="818591" y="374319"/>
                </a:cubicBezTo>
                <a:lnTo>
                  <a:pt x="627367" y="705682"/>
                </a:lnTo>
                <a:cubicBezTo>
                  <a:pt x="622286" y="714550"/>
                  <a:pt x="612771" y="720000"/>
                  <a:pt x="602609" y="720000"/>
                </a:cubicBezTo>
                <a:lnTo>
                  <a:pt x="219977" y="720000"/>
                </a:lnTo>
                <a:cubicBezTo>
                  <a:pt x="209815" y="720000"/>
                  <a:pt x="200300" y="714550"/>
                  <a:pt x="195219" y="705682"/>
                </a:cubicBezTo>
                <a:lnTo>
                  <a:pt x="3811" y="374319"/>
                </a:lnTo>
                <a:cubicBezTo>
                  <a:pt x="-1270" y="365543"/>
                  <a:pt x="-1270" y="354550"/>
                  <a:pt x="3811" y="345682"/>
                </a:cubicBezTo>
                <a:lnTo>
                  <a:pt x="195127" y="14319"/>
                </a:lnTo>
                <a:cubicBezTo>
                  <a:pt x="200208" y="5451"/>
                  <a:pt x="209723" y="0"/>
                  <a:pt x="219884" y="0"/>
                </a:cubicBezTo>
                <a:close/>
              </a:path>
            </a:pathLst>
          </a:custGeom>
          <a:solidFill>
            <a:schemeClr val="bg1"/>
          </a:solidFill>
          <a:ln w="15883" cap="flat">
            <a:noFill/>
            <a:miter/>
          </a:ln>
        </p:spPr>
        <p:txBody>
          <a:bodyPr vert="horz" wrap="square" lIns="91440" tIns="45720" rIns="91440" bIns="45720" rtlCol="0" anchor="ctr"/>
          <a:lstStyle/>
          <a:p>
            <a:pPr algn="l">
              <a:lnSpc>
                <a:spcPct val="110000"/>
              </a:lnSpc>
            </a:pPr>
            <a:endParaRPr kumimoji="1" lang="zh-CN" altLang="en-US"/>
          </a:p>
        </p:txBody>
      </p:sp>
      <p:sp>
        <p:nvSpPr>
          <p:cNvPr id="13" name="isheji-18"/>
          <p:cNvSpPr txBox="1"/>
          <p:nvPr/>
        </p:nvSpPr>
        <p:spPr>
          <a:xfrm rot="0" flipH="0" flipV="0">
            <a:off x="3928745" y="4207792"/>
            <a:ext cx="1443589" cy="369332"/>
          </a:xfrm>
          <a:prstGeom prst="rect">
            <a:avLst/>
          </a:prstGeom>
          <a:noFill/>
          <a:ln>
            <a:noFill/>
          </a:ln>
        </p:spPr>
        <p:txBody>
          <a:bodyPr vert="horz" wrap="square" lIns="0" tIns="0" rIns="0" bIns="0" rtlCol="0" anchor="ctr"/>
          <a:lstStyle/>
          <a:p>
            <a:pPr algn="ctr">
              <a:lnSpc>
                <a:spcPct val="110000"/>
              </a:lnSpc>
            </a:pPr>
            <a:r>
              <a:rPr kumimoji="1" lang="en-US" altLang="zh-CN" sz="1800">
                <a:ln w="12700">
                  <a:noFill/>
                </a:ln>
                <a:solidFill>
                  <a:srgbClr val="FFFFFF">
                    <a:alpha val="100000"/>
                  </a:srgbClr>
                </a:solidFill>
                <a:latin typeface="Source Han Sans CN Bold"/>
                <a:ea typeface="Source Han Sans CN Bold"/>
                <a:cs typeface="Source Han Sans CN Bold"/>
              </a:rPr>
              <a:t>STEP 02</a:t>
            </a:r>
            <a:endParaRPr kumimoji="1" lang="zh-CN" altLang="en-US"/>
          </a:p>
        </p:txBody>
      </p:sp>
      <p:sp>
        <p:nvSpPr>
          <p:cNvPr id="14" name="isheji-26"/>
          <p:cNvSpPr txBox="1"/>
          <p:nvPr/>
        </p:nvSpPr>
        <p:spPr>
          <a:xfrm rot="0" flipH="0" flipV="0">
            <a:off x="4229121" y="1413992"/>
            <a:ext cx="1624133" cy="606844"/>
          </a:xfrm>
          <a:prstGeom prst="rect">
            <a:avLst/>
          </a:prstGeom>
          <a:noFill/>
          <a:ln>
            <a:noFill/>
          </a:ln>
        </p:spPr>
        <p:txBody>
          <a:bodyPr vert="horz" wrap="square" lIns="0" tIns="0" rIns="0" bIns="0" rtlCol="0" anchor="b"/>
          <a:lstStyle/>
          <a:p>
            <a:pPr algn="l">
              <a:lnSpc>
                <a:spcPct val="120000"/>
              </a:lnSpc>
            </a:pPr>
            <a:r>
              <a:rPr kumimoji="1" lang="en-US" altLang="zh-CN" sz="1600">
                <a:ln w="12700">
                  <a:noFill/>
                </a:ln>
                <a:solidFill>
                  <a:srgbClr val="262626">
                    <a:alpha val="100000"/>
                  </a:srgbClr>
                </a:solidFill>
                <a:latin typeface="Source Han Sans CN Bold"/>
                <a:ea typeface="Source Han Sans CN Bold"/>
                <a:cs typeface="Source Han Sans CN Bold"/>
              </a:rPr>
              <a:t>嵌入结构化数据标记（Schema）</a:t>
            </a:r>
            <a:endParaRPr kumimoji="1" lang="zh-CN" altLang="en-US"/>
          </a:p>
        </p:txBody>
      </p:sp>
      <p:sp>
        <p:nvSpPr>
          <p:cNvPr id="15" name="isheji-27"/>
          <p:cNvSpPr txBox="1"/>
          <p:nvPr/>
        </p:nvSpPr>
        <p:spPr>
          <a:xfrm rot="0" flipH="0" flipV="0">
            <a:off x="4229121" y="2039491"/>
            <a:ext cx="1888298" cy="1331382"/>
          </a:xfrm>
          <a:prstGeom prst="rect">
            <a:avLst/>
          </a:prstGeom>
          <a:noFill/>
          <a:ln>
            <a:noFill/>
          </a:ln>
        </p:spPr>
        <p:txBody>
          <a:bodyPr vert="horz" wrap="square" lIns="0" tIns="0" rIns="0" bIns="0" rtlCol="0" anchor="t"/>
          <a:lstStyle/>
          <a:p>
            <a:pPr algn="l">
              <a:lnSpc>
                <a:spcPct val="150000"/>
              </a:lnSpc>
            </a:pPr>
            <a:r>
              <a:rPr kumimoji="1" lang="en-US" altLang="zh-CN" sz="1166">
                <a:ln w="12700">
                  <a:noFill/>
                </a:ln>
                <a:solidFill>
                  <a:srgbClr val="262626">
                    <a:alpha val="100000"/>
                  </a:srgbClr>
                </a:solidFill>
                <a:latin typeface="Source Han Sans"/>
                <a:ea typeface="Source Han Sans"/>
                <a:cs typeface="Source Han Sans"/>
              </a:rPr>
              <a:t>添加FAQ、HowTo或Article等Schema标记，使内容在搜索引擎结果中以富媒体形式展现，显著提升被AI摘要或语音助手引用的概率。</a:t>
            </a:r>
            <a:endParaRPr kumimoji="1" lang="zh-CN" altLang="en-US"/>
          </a:p>
        </p:txBody>
      </p:sp>
      <p:sp>
        <p:nvSpPr>
          <p:cNvPr id="16" name="isheji-33"/>
          <p:cNvSpPr txBox="1"/>
          <p:nvPr/>
        </p:nvSpPr>
        <p:spPr>
          <a:xfrm rot="0" flipH="0" flipV="0">
            <a:off x="3995792" y="1856261"/>
            <a:ext cx="168118" cy="168118"/>
          </a:xfrm>
          <a:custGeom>
            <a:avLst/>
            <a:gdLst>
              <a:gd name="connsiteX0" fmla="*/ 156925 w 156924"/>
              <a:gd name="connsiteY0" fmla="*/ 78462 h 156924"/>
              <a:gd name="connsiteX1" fmla="*/ 78462 w 156924"/>
              <a:gd name="connsiteY1" fmla="*/ 156925 h 156924"/>
              <a:gd name="connsiteX2" fmla="*/ -1 w 156924"/>
              <a:gd name="connsiteY2" fmla="*/ 78462 h 156924"/>
              <a:gd name="connsiteX3" fmla="*/ 78462 w 156924"/>
              <a:gd name="connsiteY3" fmla="*/ 0 h 156924"/>
              <a:gd name="connsiteX4" fmla="*/ 156925 w 156924"/>
              <a:gd name="connsiteY4" fmla="*/ 78462 h 156924"/>
            </a:gdLst>
            <a:rect l="l" t="t" r="r" b="b"/>
            <a:pathLst>
              <a:path w="156924" h="156924">
                <a:moveTo>
                  <a:pt x="156925" y="78462"/>
                </a:moveTo>
                <a:cubicBezTo>
                  <a:pt x="156925" y="121796"/>
                  <a:pt x="121796" y="156925"/>
                  <a:pt x="78462" y="156925"/>
                </a:cubicBezTo>
                <a:cubicBezTo>
                  <a:pt x="35128" y="156925"/>
                  <a:pt x="-1" y="121796"/>
                  <a:pt x="-1" y="78462"/>
                </a:cubicBezTo>
                <a:cubicBezTo>
                  <a:pt x="-1" y="35129"/>
                  <a:pt x="35128" y="0"/>
                  <a:pt x="78462" y="0"/>
                </a:cubicBezTo>
                <a:cubicBezTo>
                  <a:pt x="121796" y="0"/>
                  <a:pt x="156925" y="35129"/>
                  <a:pt x="156925" y="78462"/>
                </a:cubicBezTo>
                <a:close/>
              </a:path>
            </a:pathLst>
          </a:custGeom>
          <a:solidFill>
            <a:schemeClr val="accent2"/>
          </a:solidFill>
          <a:ln w="3396" cap="flat">
            <a:noFill/>
            <a:miter/>
          </a:ln>
        </p:spPr>
        <p:txBody>
          <a:bodyPr vert="horz" wrap="square" lIns="91440" tIns="45720" rIns="91440" bIns="45720" rtlCol="0" anchor="ctr"/>
          <a:lstStyle/>
          <a:p>
            <a:pPr algn="l">
              <a:lnSpc>
                <a:spcPct val="110000"/>
              </a:lnSpc>
            </a:pPr>
            <a:endParaRPr kumimoji="1" lang="zh-CN" altLang="en-US"/>
          </a:p>
        </p:txBody>
      </p:sp>
      <p:sp>
        <p:nvSpPr>
          <p:cNvPr id="17" name="isheji-9"/>
          <p:cNvSpPr txBox="1"/>
          <p:nvPr/>
        </p:nvSpPr>
        <p:spPr>
          <a:xfrm rot="0" flipH="0" flipV="0">
            <a:off x="5719002" y="3884613"/>
            <a:ext cx="2805683" cy="1924867"/>
          </a:xfrm>
          <a:custGeom>
            <a:avLst/>
            <a:gdLst>
              <a:gd name="connsiteX0" fmla="*/ 2929974 w 2959015"/>
              <a:gd name="connsiteY0" fmla="*/ 946868 h 2030062"/>
              <a:gd name="connsiteX1" fmla="*/ 1967356 w 2959015"/>
              <a:gd name="connsiteY1" fmla="*/ 26369 h 2030062"/>
              <a:gd name="connsiteX2" fmla="*/ 1808052 w 2959015"/>
              <a:gd name="connsiteY2" fmla="*/ 94642 h 2030062"/>
              <a:gd name="connsiteX3" fmla="*/ 1808052 w 2959015"/>
              <a:gd name="connsiteY3" fmla="*/ 429894 h 2030062"/>
              <a:gd name="connsiteX4" fmla="*/ 899780 w 2959015"/>
              <a:gd name="connsiteY4" fmla="*/ 429894 h 2030062"/>
              <a:gd name="connsiteX5" fmla="*/ 900460 w 2959015"/>
              <a:gd name="connsiteY5" fmla="*/ 441782 h 2030062"/>
              <a:gd name="connsiteX6" fmla="*/ 849849 w 2959015"/>
              <a:gd name="connsiteY6" fmla="*/ 559987 h 2030062"/>
              <a:gd name="connsiteX7" fmla="*/ 0 w 2959015"/>
              <a:gd name="connsiteY7" fmla="*/ 1372811 h 2030062"/>
              <a:gd name="connsiteX8" fmla="*/ 0 w 2959015"/>
              <a:gd name="connsiteY8" fmla="*/ 1477090 h 2030062"/>
              <a:gd name="connsiteX9" fmla="*/ 122960 w 2959015"/>
              <a:gd name="connsiteY9" fmla="*/ 1600049 h 2030062"/>
              <a:gd name="connsiteX10" fmla="*/ 1808052 w 2959015"/>
              <a:gd name="connsiteY10" fmla="*/ 1600049 h 2030062"/>
              <a:gd name="connsiteX11" fmla="*/ 1808052 w 2959015"/>
              <a:gd name="connsiteY11" fmla="*/ 1935641 h 2030062"/>
              <a:gd name="connsiteX12" fmla="*/ 1967356 w 2959015"/>
              <a:gd name="connsiteY12" fmla="*/ 2003914 h 2030062"/>
              <a:gd name="connsiteX13" fmla="*/ 2929974 w 2959015"/>
              <a:gd name="connsiteY13" fmla="*/ 1083415 h 2030062"/>
              <a:gd name="connsiteX14" fmla="*/ 2929974 w 2959015"/>
              <a:gd name="connsiteY14" fmla="*/ 946868 h 2030062"/>
            </a:gdLst>
            <a:rect l="l" t="t" r="r" b="b"/>
            <a:pathLst>
              <a:path w="2959015" h="2030062">
                <a:moveTo>
                  <a:pt x="2929974" y="946868"/>
                </a:moveTo>
                <a:lnTo>
                  <a:pt x="1967356" y="26369"/>
                </a:lnTo>
                <a:cubicBezTo>
                  <a:pt x="1907234" y="-31035"/>
                  <a:pt x="1808052" y="11423"/>
                  <a:pt x="1808052" y="94642"/>
                </a:cubicBezTo>
                <a:lnTo>
                  <a:pt x="1808052" y="429894"/>
                </a:lnTo>
                <a:lnTo>
                  <a:pt x="899780" y="429894"/>
                </a:lnTo>
                <a:cubicBezTo>
                  <a:pt x="900120" y="433970"/>
                  <a:pt x="900460" y="437706"/>
                  <a:pt x="900460" y="441782"/>
                </a:cubicBezTo>
                <a:cubicBezTo>
                  <a:pt x="900460" y="486279"/>
                  <a:pt x="882117" y="529416"/>
                  <a:pt x="849849" y="559987"/>
                </a:cubicBezTo>
                <a:lnTo>
                  <a:pt x="0" y="1372811"/>
                </a:lnTo>
                <a:lnTo>
                  <a:pt x="0" y="1477090"/>
                </a:lnTo>
                <a:cubicBezTo>
                  <a:pt x="0" y="1545023"/>
                  <a:pt x="55026" y="1600049"/>
                  <a:pt x="122960" y="1600049"/>
                </a:cubicBezTo>
                <a:lnTo>
                  <a:pt x="1808052" y="1600049"/>
                </a:lnTo>
                <a:lnTo>
                  <a:pt x="1808052" y="1935641"/>
                </a:lnTo>
                <a:cubicBezTo>
                  <a:pt x="1808052" y="2018520"/>
                  <a:pt x="1907574" y="2060978"/>
                  <a:pt x="1967356" y="2003914"/>
                </a:cubicBezTo>
                <a:lnTo>
                  <a:pt x="2929974" y="1083415"/>
                </a:lnTo>
                <a:cubicBezTo>
                  <a:pt x="2968696" y="1046051"/>
                  <a:pt x="2968696" y="983892"/>
                  <a:pt x="2929974" y="946868"/>
                </a:cubicBezTo>
                <a:close/>
              </a:path>
            </a:pathLst>
          </a:custGeom>
          <a:solidFill>
            <a:schemeClr val="accent3"/>
          </a:solidFill>
          <a:ln w="3396" cap="flat">
            <a:noFill/>
            <a:miter/>
          </a:ln>
        </p:spPr>
        <p:txBody>
          <a:bodyPr vert="horz" wrap="square" lIns="91440" tIns="45720" rIns="91440" bIns="45720" rtlCol="0" anchor="ctr"/>
          <a:lstStyle/>
          <a:p>
            <a:pPr algn="l">
              <a:lnSpc>
                <a:spcPct val="110000"/>
              </a:lnSpc>
            </a:pPr>
            <a:endParaRPr kumimoji="1" lang="zh-CN" altLang="en-US"/>
          </a:p>
        </p:txBody>
      </p:sp>
      <p:sp>
        <p:nvSpPr>
          <p:cNvPr id="18" name="isheji-12"/>
          <p:cNvSpPr txBox="1"/>
          <p:nvPr/>
        </p:nvSpPr>
        <p:spPr>
          <a:xfrm rot="0" flipH="0" flipV="0">
            <a:off x="7600581" y="4654645"/>
            <a:ext cx="384746" cy="384802"/>
          </a:xfrm>
          <a:custGeom>
            <a:avLst/>
            <a:gdLst>
              <a:gd name="connsiteX0" fmla="*/ 579031 w 719895"/>
              <a:gd name="connsiteY0" fmla="*/ 554022 h 720000"/>
              <a:gd name="connsiteX1" fmla="*/ 596778 w 719895"/>
              <a:gd name="connsiteY1" fmla="*/ 561368 h 720000"/>
              <a:gd name="connsiteX2" fmla="*/ 712550 w 719895"/>
              <a:gd name="connsiteY2" fmla="*/ 677140 h 720000"/>
              <a:gd name="connsiteX3" fmla="*/ 712550 w 719895"/>
              <a:gd name="connsiteY3" fmla="*/ 712634 h 720000"/>
              <a:gd name="connsiteX4" fmla="*/ 694887 w 719895"/>
              <a:gd name="connsiteY4" fmla="*/ 720000 h 720000"/>
              <a:gd name="connsiteX5" fmla="*/ 677140 w 719895"/>
              <a:gd name="connsiteY5" fmla="*/ 712634 h 720000"/>
              <a:gd name="connsiteX6" fmla="*/ 561284 w 719895"/>
              <a:gd name="connsiteY6" fmla="*/ 596861 h 720000"/>
              <a:gd name="connsiteX7" fmla="*/ 561284 w 719895"/>
              <a:gd name="connsiteY7" fmla="*/ 561368 h 720000"/>
              <a:gd name="connsiteX8" fmla="*/ 579031 w 719895"/>
              <a:gd name="connsiteY8" fmla="*/ 554022 h 720000"/>
              <a:gd name="connsiteX9" fmla="*/ 301109 w 719895"/>
              <a:gd name="connsiteY9" fmla="*/ 0 h 720000"/>
              <a:gd name="connsiteX10" fmla="*/ 602219 w 719895"/>
              <a:gd name="connsiteY10" fmla="*/ 301109 h 720000"/>
              <a:gd name="connsiteX11" fmla="*/ 301109 w 719895"/>
              <a:gd name="connsiteY11" fmla="*/ 602219 h 720000"/>
              <a:gd name="connsiteX12" fmla="*/ 0 w 719895"/>
              <a:gd name="connsiteY12" fmla="*/ 301109 h 720000"/>
              <a:gd name="connsiteX13" fmla="*/ 301109 w 719895"/>
              <a:gd name="connsiteY13" fmla="*/ 0 h 720000"/>
            </a:gdLst>
            <a:rect l="l" t="t" r="r" b="b"/>
            <a:pathLst>
              <a:path w="719895" h="720000">
                <a:moveTo>
                  <a:pt x="579031" y="554022"/>
                </a:moveTo>
                <a:cubicBezTo>
                  <a:pt x="585456" y="554022"/>
                  <a:pt x="591880" y="556471"/>
                  <a:pt x="596778" y="561368"/>
                </a:cubicBezTo>
                <a:lnTo>
                  <a:pt x="712550" y="677140"/>
                </a:lnTo>
                <a:cubicBezTo>
                  <a:pt x="722344" y="686935"/>
                  <a:pt x="722344" y="702840"/>
                  <a:pt x="712550" y="712634"/>
                </a:cubicBezTo>
                <a:cubicBezTo>
                  <a:pt x="707778" y="717573"/>
                  <a:pt x="701333" y="720000"/>
                  <a:pt x="694887" y="720000"/>
                </a:cubicBezTo>
                <a:cubicBezTo>
                  <a:pt x="688441" y="720000"/>
                  <a:pt x="681995" y="717573"/>
                  <a:pt x="677140" y="712634"/>
                </a:cubicBezTo>
                <a:lnTo>
                  <a:pt x="561284" y="596861"/>
                </a:lnTo>
                <a:cubicBezTo>
                  <a:pt x="551490" y="587067"/>
                  <a:pt x="551490" y="571162"/>
                  <a:pt x="561284" y="561368"/>
                </a:cubicBezTo>
                <a:cubicBezTo>
                  <a:pt x="566181" y="556471"/>
                  <a:pt x="572606" y="554022"/>
                  <a:pt x="579031" y="554022"/>
                </a:cubicBezTo>
                <a:close/>
                <a:moveTo>
                  <a:pt x="301109" y="0"/>
                </a:moveTo>
                <a:cubicBezTo>
                  <a:pt x="467443" y="0"/>
                  <a:pt x="602219" y="134859"/>
                  <a:pt x="602219" y="301109"/>
                </a:cubicBezTo>
                <a:cubicBezTo>
                  <a:pt x="602219" y="467443"/>
                  <a:pt x="467443" y="602219"/>
                  <a:pt x="301109" y="602219"/>
                </a:cubicBezTo>
                <a:cubicBezTo>
                  <a:pt x="134775" y="602219"/>
                  <a:pt x="0" y="467443"/>
                  <a:pt x="0" y="301109"/>
                </a:cubicBezTo>
                <a:cubicBezTo>
                  <a:pt x="0" y="134775"/>
                  <a:pt x="134775" y="0"/>
                  <a:pt x="301109" y="0"/>
                </a:cubicBezTo>
                <a:close/>
              </a:path>
            </a:pathLst>
          </a:custGeom>
          <a:solidFill>
            <a:schemeClr val="bg1"/>
          </a:solidFill>
          <a:ln w="15883" cap="flat">
            <a:noFill/>
            <a:miter/>
          </a:ln>
        </p:spPr>
        <p:txBody>
          <a:bodyPr vert="horz" wrap="square" lIns="91440" tIns="45720" rIns="91440" bIns="45720" rtlCol="0" anchor="ctr"/>
          <a:lstStyle/>
          <a:p>
            <a:pPr algn="l">
              <a:lnSpc>
                <a:spcPct val="110000"/>
              </a:lnSpc>
            </a:pPr>
            <a:endParaRPr kumimoji="1" lang="zh-CN" altLang="en-US"/>
          </a:p>
        </p:txBody>
      </p:sp>
      <p:sp>
        <p:nvSpPr>
          <p:cNvPr id="19" name="isheji-19"/>
          <p:cNvSpPr txBox="1"/>
          <p:nvPr/>
        </p:nvSpPr>
        <p:spPr>
          <a:xfrm rot="0" flipH="0" flipV="0">
            <a:off x="6103620" y="4662380"/>
            <a:ext cx="1443589" cy="369332"/>
          </a:xfrm>
          <a:prstGeom prst="rect">
            <a:avLst/>
          </a:prstGeom>
          <a:noFill/>
          <a:ln>
            <a:noFill/>
          </a:ln>
        </p:spPr>
        <p:txBody>
          <a:bodyPr vert="horz" wrap="square" lIns="0" tIns="0" rIns="0" bIns="0" rtlCol="0" anchor="ctr"/>
          <a:lstStyle/>
          <a:p>
            <a:pPr algn="ctr">
              <a:lnSpc>
                <a:spcPct val="110000"/>
              </a:lnSpc>
            </a:pPr>
            <a:r>
              <a:rPr kumimoji="1" lang="en-US" altLang="zh-CN" sz="1800">
                <a:ln w="12700">
                  <a:noFill/>
                </a:ln>
                <a:solidFill>
                  <a:srgbClr val="FFFFFF">
                    <a:alpha val="100000"/>
                  </a:srgbClr>
                </a:solidFill>
                <a:latin typeface="Source Han Sans CN Bold"/>
                <a:ea typeface="Source Han Sans CN Bold"/>
                <a:cs typeface="Source Han Sans CN Bold"/>
              </a:rPr>
              <a:t>STEP 03</a:t>
            </a:r>
            <a:endParaRPr kumimoji="1" lang="zh-CN" altLang="en-US"/>
          </a:p>
        </p:txBody>
      </p:sp>
      <p:sp>
        <p:nvSpPr>
          <p:cNvPr id="20" name="isheji-24"/>
          <p:cNvSpPr txBox="1"/>
          <p:nvPr/>
        </p:nvSpPr>
        <p:spPr>
          <a:xfrm rot="0" flipH="0" flipV="0">
            <a:off x="6776443" y="1482577"/>
            <a:ext cx="1624133" cy="606844"/>
          </a:xfrm>
          <a:prstGeom prst="rect">
            <a:avLst/>
          </a:prstGeom>
          <a:noFill/>
          <a:ln>
            <a:noFill/>
          </a:ln>
        </p:spPr>
        <p:txBody>
          <a:bodyPr vert="horz" wrap="square" lIns="0" tIns="0" rIns="0" bIns="0" rtlCol="0" anchor="b"/>
          <a:lstStyle/>
          <a:p>
            <a:pPr algn="l">
              <a:lnSpc>
                <a:spcPct val="120000"/>
              </a:lnSpc>
            </a:pPr>
            <a:r>
              <a:rPr kumimoji="1" lang="en-US" altLang="zh-CN" sz="1600">
                <a:ln w="12700">
                  <a:noFill/>
                </a:ln>
                <a:solidFill>
                  <a:srgbClr val="262626">
                    <a:alpha val="100000"/>
                  </a:srgbClr>
                </a:solidFill>
                <a:latin typeface="Source Han Sans CN Bold"/>
                <a:ea typeface="Source Han Sans CN Bold"/>
                <a:cs typeface="Source Han Sans CN Bold"/>
              </a:rPr>
              <a:t>采用短段落与列表式表达</a:t>
            </a:r>
            <a:endParaRPr kumimoji="1" lang="zh-CN" altLang="en-US"/>
          </a:p>
        </p:txBody>
      </p:sp>
      <p:sp>
        <p:nvSpPr>
          <p:cNvPr id="21" name="isheji-25"/>
          <p:cNvSpPr txBox="1"/>
          <p:nvPr/>
        </p:nvSpPr>
        <p:spPr>
          <a:xfrm rot="0" flipH="0" flipV="0">
            <a:off x="6776443" y="2146176"/>
            <a:ext cx="1888298" cy="1331382"/>
          </a:xfrm>
          <a:prstGeom prst="rect">
            <a:avLst/>
          </a:prstGeom>
          <a:noFill/>
          <a:ln>
            <a:noFill/>
          </a:ln>
        </p:spPr>
        <p:txBody>
          <a:bodyPr vert="horz" wrap="square" lIns="0" tIns="0" rIns="0" bIns="0" rtlCol="0" anchor="t"/>
          <a:lstStyle/>
          <a:p>
            <a:pPr algn="l">
              <a:lnSpc>
                <a:spcPct val="150000"/>
              </a:lnSpc>
            </a:pPr>
            <a:r>
              <a:rPr kumimoji="1" lang="en-US" altLang="zh-CN" sz="1166">
                <a:ln w="12700">
                  <a:noFill/>
                </a:ln>
                <a:solidFill>
                  <a:srgbClr val="262626">
                    <a:alpha val="100000"/>
                  </a:srgbClr>
                </a:solidFill>
                <a:latin typeface="Source Han Sans"/>
                <a:ea typeface="Source Han Sans"/>
                <a:cs typeface="Source Han Sans"/>
              </a:rPr>
              <a:t>AI偏好简洁、分点的信息呈现方式。将复杂内容拆解为带编号或项目符号的条目，每点控制在1–2句话，便于机器提取关键事实。</a:t>
            </a:r>
            <a:endParaRPr kumimoji="1" lang="zh-CN" altLang="en-US"/>
          </a:p>
        </p:txBody>
      </p:sp>
      <p:sp>
        <p:nvSpPr>
          <p:cNvPr id="22" name="isheji-1"/>
          <p:cNvSpPr txBox="1"/>
          <p:nvPr/>
        </p:nvSpPr>
        <p:spPr>
          <a:xfrm rot="0" flipH="0" flipV="0">
            <a:off x="6565233" y="1978140"/>
            <a:ext cx="39614" cy="2376125"/>
          </a:xfrm>
          <a:custGeom>
            <a:avLst/>
            <a:gdLst>
              <a:gd name="connsiteX0" fmla="*/ 0 w 41779"/>
              <a:gd name="connsiteY0" fmla="*/ 0 h 1556017"/>
              <a:gd name="connsiteX1" fmla="*/ 41779 w 41779"/>
              <a:gd name="connsiteY1" fmla="*/ 0 h 1556017"/>
              <a:gd name="connsiteX2" fmla="*/ 41779 w 41779"/>
              <a:gd name="connsiteY2" fmla="*/ 1556018 h 1556017"/>
              <a:gd name="connsiteX3" fmla="*/ 0 w 41779"/>
              <a:gd name="connsiteY3" fmla="*/ 1556018 h 1556017"/>
            </a:gdLst>
            <a:rect l="l" t="t" r="r" b="b"/>
            <a:pathLst>
              <a:path w="41779" h="1556017">
                <a:moveTo>
                  <a:pt x="0" y="0"/>
                </a:moveTo>
                <a:lnTo>
                  <a:pt x="41779" y="0"/>
                </a:lnTo>
                <a:lnTo>
                  <a:pt x="41779" y="1556018"/>
                </a:lnTo>
                <a:lnTo>
                  <a:pt x="0" y="1556018"/>
                </a:lnTo>
                <a:close/>
              </a:path>
            </a:pathLst>
          </a:custGeom>
          <a:solidFill>
            <a:schemeClr val="accent1"/>
          </a:solidFill>
          <a:ln w="3396" cap="flat">
            <a:noFill/>
            <a:miter/>
          </a:ln>
        </p:spPr>
        <p:txBody>
          <a:bodyPr vert="horz" wrap="square" lIns="91440" tIns="45720" rIns="91440" bIns="45720" rtlCol="0" anchor="ctr"/>
          <a:lstStyle/>
          <a:p>
            <a:pPr algn="l">
              <a:lnSpc>
                <a:spcPct val="110000"/>
              </a:lnSpc>
            </a:pPr>
            <a:endParaRPr kumimoji="1" lang="zh-CN" altLang="en-US"/>
          </a:p>
        </p:txBody>
      </p:sp>
      <p:sp>
        <p:nvSpPr>
          <p:cNvPr id="23" name="isheji-32"/>
          <p:cNvSpPr txBox="1"/>
          <p:nvPr/>
        </p:nvSpPr>
        <p:spPr>
          <a:xfrm rot="0" flipH="0" flipV="0">
            <a:off x="6500819" y="1885228"/>
            <a:ext cx="168118" cy="168118"/>
          </a:xfrm>
          <a:custGeom>
            <a:avLst/>
            <a:gdLst>
              <a:gd name="connsiteX0" fmla="*/ 156925 w 156924"/>
              <a:gd name="connsiteY0" fmla="*/ 78462 h 156924"/>
              <a:gd name="connsiteX1" fmla="*/ 78462 w 156924"/>
              <a:gd name="connsiteY1" fmla="*/ 156925 h 156924"/>
              <a:gd name="connsiteX2" fmla="*/ -1 w 156924"/>
              <a:gd name="connsiteY2" fmla="*/ 78462 h 156924"/>
              <a:gd name="connsiteX3" fmla="*/ 78462 w 156924"/>
              <a:gd name="connsiteY3" fmla="*/ 0 h 156924"/>
              <a:gd name="connsiteX4" fmla="*/ 156925 w 156924"/>
              <a:gd name="connsiteY4" fmla="*/ 78462 h 156924"/>
            </a:gdLst>
            <a:rect l="l" t="t" r="r" b="b"/>
            <a:pathLst>
              <a:path w="156924" h="156924">
                <a:moveTo>
                  <a:pt x="156925" y="78462"/>
                </a:moveTo>
                <a:cubicBezTo>
                  <a:pt x="156925" y="121796"/>
                  <a:pt x="121796" y="156925"/>
                  <a:pt x="78462" y="156925"/>
                </a:cubicBezTo>
                <a:cubicBezTo>
                  <a:pt x="35128" y="156925"/>
                  <a:pt x="-1" y="121796"/>
                  <a:pt x="-1" y="78462"/>
                </a:cubicBezTo>
                <a:cubicBezTo>
                  <a:pt x="-1" y="35129"/>
                  <a:pt x="35128" y="0"/>
                  <a:pt x="78462" y="0"/>
                </a:cubicBezTo>
                <a:cubicBezTo>
                  <a:pt x="121796" y="0"/>
                  <a:pt x="156925" y="35129"/>
                  <a:pt x="156925" y="78462"/>
                </a:cubicBezTo>
                <a:close/>
              </a:path>
            </a:pathLst>
          </a:custGeom>
          <a:solidFill>
            <a:schemeClr val="accent1"/>
          </a:solidFill>
          <a:ln w="3396" cap="flat">
            <a:noFill/>
            <a:miter/>
          </a:ln>
        </p:spPr>
        <p:txBody>
          <a:bodyPr vert="horz" wrap="square" lIns="91440" tIns="45720" rIns="91440" bIns="45720" rtlCol="0" anchor="ctr"/>
          <a:lstStyle/>
          <a:p>
            <a:pPr algn="l">
              <a:lnSpc>
                <a:spcPct val="110000"/>
              </a:lnSpc>
            </a:pPr>
            <a:endParaRPr kumimoji="1" lang="zh-CN" altLang="en-US"/>
          </a:p>
        </p:txBody>
      </p:sp>
      <p:sp>
        <p:nvSpPr>
          <p:cNvPr id="24" name="isheji-10"/>
          <p:cNvSpPr txBox="1"/>
          <p:nvPr/>
        </p:nvSpPr>
        <p:spPr>
          <a:xfrm rot="0" flipH="0" flipV="0">
            <a:off x="8094728" y="4217863"/>
            <a:ext cx="2805683" cy="1925188"/>
          </a:xfrm>
          <a:custGeom>
            <a:avLst/>
            <a:gdLst>
              <a:gd name="connsiteX0" fmla="*/ 2929974 w 2959015"/>
              <a:gd name="connsiteY0" fmla="*/ 1083534 h 2030401"/>
              <a:gd name="connsiteX1" fmla="*/ 1967356 w 2959015"/>
              <a:gd name="connsiteY1" fmla="*/ 2004033 h 2030401"/>
              <a:gd name="connsiteX2" fmla="*/ 1808051 w 2959015"/>
              <a:gd name="connsiteY2" fmla="*/ 1935760 h 2030401"/>
              <a:gd name="connsiteX3" fmla="*/ 1808051 w 2959015"/>
              <a:gd name="connsiteY3" fmla="*/ 1600168 h 2030401"/>
              <a:gd name="connsiteX4" fmla="*/ 122960 w 2959015"/>
              <a:gd name="connsiteY4" fmla="*/ 1600168 h 2030401"/>
              <a:gd name="connsiteX5" fmla="*/ 0 w 2959015"/>
              <a:gd name="connsiteY5" fmla="*/ 1477209 h 2030401"/>
              <a:gd name="connsiteX6" fmla="*/ 0 w 2959015"/>
              <a:gd name="connsiteY6" fmla="*/ 1372931 h 2030401"/>
              <a:gd name="connsiteX7" fmla="*/ 849849 w 2959015"/>
              <a:gd name="connsiteY7" fmla="*/ 560106 h 2030401"/>
              <a:gd name="connsiteX8" fmla="*/ 900459 w 2959015"/>
              <a:gd name="connsiteY8" fmla="*/ 441901 h 2030401"/>
              <a:gd name="connsiteX9" fmla="*/ 899780 w 2959015"/>
              <a:gd name="connsiteY9" fmla="*/ 430013 h 2030401"/>
              <a:gd name="connsiteX10" fmla="*/ 1808051 w 2959015"/>
              <a:gd name="connsiteY10" fmla="*/ 430013 h 2030401"/>
              <a:gd name="connsiteX11" fmla="*/ 1808051 w 2959015"/>
              <a:gd name="connsiteY11" fmla="*/ 94421 h 2030401"/>
              <a:gd name="connsiteX12" fmla="*/ 1967356 w 2959015"/>
              <a:gd name="connsiteY12" fmla="*/ 26148 h 2030401"/>
              <a:gd name="connsiteX13" fmla="*/ 2929974 w 2959015"/>
              <a:gd name="connsiteY13" fmla="*/ 946648 h 2030401"/>
              <a:gd name="connsiteX14" fmla="*/ 2929974 w 2959015"/>
              <a:gd name="connsiteY14" fmla="*/ 1083534 h 2030401"/>
            </a:gdLst>
            <a:rect l="l" t="t" r="r" b="b"/>
            <a:pathLst>
              <a:path w="2959015" h="2030401">
                <a:moveTo>
                  <a:pt x="2929974" y="1083534"/>
                </a:moveTo>
                <a:lnTo>
                  <a:pt x="1967356" y="2004033"/>
                </a:lnTo>
                <a:cubicBezTo>
                  <a:pt x="1907235" y="2061437"/>
                  <a:pt x="1808051" y="2018979"/>
                  <a:pt x="1808051" y="1935760"/>
                </a:cubicBezTo>
                <a:lnTo>
                  <a:pt x="1808051" y="1600168"/>
                </a:lnTo>
                <a:lnTo>
                  <a:pt x="122960" y="1600168"/>
                </a:lnTo>
                <a:cubicBezTo>
                  <a:pt x="55026" y="1600168"/>
                  <a:pt x="0" y="1545142"/>
                  <a:pt x="0" y="1477209"/>
                </a:cubicBezTo>
                <a:lnTo>
                  <a:pt x="0" y="1372931"/>
                </a:lnTo>
                <a:lnTo>
                  <a:pt x="849849" y="560106"/>
                </a:lnTo>
                <a:cubicBezTo>
                  <a:pt x="882117" y="529536"/>
                  <a:pt x="900459" y="486398"/>
                  <a:pt x="900459" y="441901"/>
                </a:cubicBezTo>
                <a:cubicBezTo>
                  <a:pt x="900459" y="437825"/>
                  <a:pt x="900120" y="433749"/>
                  <a:pt x="899780" y="430013"/>
                </a:cubicBezTo>
                <a:lnTo>
                  <a:pt x="1808051" y="430013"/>
                </a:lnTo>
                <a:lnTo>
                  <a:pt x="1808051" y="94421"/>
                </a:lnTo>
                <a:cubicBezTo>
                  <a:pt x="1808051" y="11542"/>
                  <a:pt x="1907574" y="-30916"/>
                  <a:pt x="1967356" y="26148"/>
                </a:cubicBezTo>
                <a:lnTo>
                  <a:pt x="2929974" y="946648"/>
                </a:lnTo>
                <a:cubicBezTo>
                  <a:pt x="2968697" y="984351"/>
                  <a:pt x="2968697" y="1046510"/>
                  <a:pt x="2929974" y="1083534"/>
                </a:cubicBezTo>
                <a:close/>
              </a:path>
            </a:pathLst>
          </a:custGeom>
          <a:solidFill>
            <a:schemeClr val="accent2"/>
          </a:solidFill>
          <a:ln w="3396" cap="flat">
            <a:noFill/>
            <a:miter/>
          </a:ln>
        </p:spPr>
        <p:txBody>
          <a:bodyPr vert="horz" wrap="square" lIns="91440" tIns="45720" rIns="91440" bIns="45720" rtlCol="0" anchor="ctr"/>
          <a:lstStyle/>
          <a:p>
            <a:pPr algn="l">
              <a:lnSpc>
                <a:spcPct val="110000"/>
              </a:lnSpc>
            </a:pPr>
            <a:endParaRPr kumimoji="1" lang="zh-CN" altLang="en-US"/>
          </a:p>
        </p:txBody>
      </p:sp>
      <p:sp>
        <p:nvSpPr>
          <p:cNvPr id="25" name="isheji-15"/>
          <p:cNvSpPr txBox="1"/>
          <p:nvPr/>
        </p:nvSpPr>
        <p:spPr>
          <a:xfrm rot="0" flipH="0" flipV="0">
            <a:off x="9936615" y="4988056"/>
            <a:ext cx="424438" cy="384802"/>
          </a:xfrm>
          <a:custGeom>
            <a:avLst/>
            <a:gdLst>
              <a:gd name="connsiteX0" fmla="*/ 31770 w 794163"/>
              <a:gd name="connsiteY0" fmla="*/ 656460 h 720001"/>
              <a:gd name="connsiteX1" fmla="*/ 762297 w 794163"/>
              <a:gd name="connsiteY1" fmla="*/ 656460 h 720001"/>
              <a:gd name="connsiteX2" fmla="*/ 794163 w 794163"/>
              <a:gd name="connsiteY2" fmla="*/ 688230 h 720001"/>
              <a:gd name="connsiteX3" fmla="*/ 762392 w 794163"/>
              <a:gd name="connsiteY3" fmla="*/ 720001 h 720001"/>
              <a:gd name="connsiteX4" fmla="*/ 31770 w 794163"/>
              <a:gd name="connsiteY4" fmla="*/ 720001 h 720001"/>
              <a:gd name="connsiteX5" fmla="*/ 0 w 794163"/>
              <a:gd name="connsiteY5" fmla="*/ 688230 h 720001"/>
              <a:gd name="connsiteX6" fmla="*/ 31770 w 794163"/>
              <a:gd name="connsiteY6" fmla="*/ 656460 h 720001"/>
              <a:gd name="connsiteX7" fmla="*/ 613493 w 794163"/>
              <a:gd name="connsiteY7" fmla="*/ 317608 h 720001"/>
              <a:gd name="connsiteX8" fmla="*/ 710048 w 794163"/>
              <a:gd name="connsiteY8" fmla="*/ 317608 h 720001"/>
              <a:gd name="connsiteX9" fmla="*/ 767655 w 794163"/>
              <a:gd name="connsiteY9" fmla="*/ 375216 h 720001"/>
              <a:gd name="connsiteX10" fmla="*/ 767655 w 794163"/>
              <a:gd name="connsiteY10" fmla="*/ 524689 h 720001"/>
              <a:gd name="connsiteX11" fmla="*/ 710048 w 794163"/>
              <a:gd name="connsiteY11" fmla="*/ 582297 h 720001"/>
              <a:gd name="connsiteX12" fmla="*/ 613493 w 794163"/>
              <a:gd name="connsiteY12" fmla="*/ 582297 h 720001"/>
              <a:gd name="connsiteX13" fmla="*/ 555885 w 794163"/>
              <a:gd name="connsiteY13" fmla="*/ 524689 h 720001"/>
              <a:gd name="connsiteX14" fmla="*/ 555885 w 794163"/>
              <a:gd name="connsiteY14" fmla="*/ 375216 h 720001"/>
              <a:gd name="connsiteX15" fmla="*/ 613493 w 794163"/>
              <a:gd name="connsiteY15" fmla="*/ 317608 h 720001"/>
              <a:gd name="connsiteX16" fmla="*/ 84019 w 794163"/>
              <a:gd name="connsiteY16" fmla="*/ 211770 h 720001"/>
              <a:gd name="connsiteX17" fmla="*/ 180574 w 794163"/>
              <a:gd name="connsiteY17" fmla="*/ 211770 h 720001"/>
              <a:gd name="connsiteX18" fmla="*/ 238182 w 794163"/>
              <a:gd name="connsiteY18" fmla="*/ 269282 h 720001"/>
              <a:gd name="connsiteX19" fmla="*/ 238182 w 794163"/>
              <a:gd name="connsiteY19" fmla="*/ 524785 h 720001"/>
              <a:gd name="connsiteX20" fmla="*/ 180574 w 794163"/>
              <a:gd name="connsiteY20" fmla="*/ 582393 h 720001"/>
              <a:gd name="connsiteX21" fmla="*/ 84019 w 794163"/>
              <a:gd name="connsiteY21" fmla="*/ 582393 h 720001"/>
              <a:gd name="connsiteX22" fmla="*/ 26411 w 794163"/>
              <a:gd name="connsiteY22" fmla="*/ 524785 h 720001"/>
              <a:gd name="connsiteX23" fmla="*/ 26411 w 794163"/>
              <a:gd name="connsiteY23" fmla="*/ 269378 h 720001"/>
              <a:gd name="connsiteX24" fmla="*/ 84019 w 794163"/>
              <a:gd name="connsiteY24" fmla="*/ 211770 h 720001"/>
              <a:gd name="connsiteX25" fmla="*/ 348708 w 794163"/>
              <a:gd name="connsiteY25" fmla="*/ 0 h 720001"/>
              <a:gd name="connsiteX26" fmla="*/ 445359 w 794163"/>
              <a:gd name="connsiteY26" fmla="*/ 0 h 720001"/>
              <a:gd name="connsiteX27" fmla="*/ 502871 w 794163"/>
              <a:gd name="connsiteY27" fmla="*/ 57607 h 720001"/>
              <a:gd name="connsiteX28" fmla="*/ 502871 w 794163"/>
              <a:gd name="connsiteY28" fmla="*/ 524785 h 720001"/>
              <a:gd name="connsiteX29" fmla="*/ 445263 w 794163"/>
              <a:gd name="connsiteY29" fmla="*/ 582393 h 720001"/>
              <a:gd name="connsiteX30" fmla="*/ 348708 w 794163"/>
              <a:gd name="connsiteY30" fmla="*/ 582393 h 720001"/>
              <a:gd name="connsiteX31" fmla="*/ 291100 w 794163"/>
              <a:gd name="connsiteY31" fmla="*/ 524785 h 720001"/>
              <a:gd name="connsiteX32" fmla="*/ 291100 w 794163"/>
              <a:gd name="connsiteY32" fmla="*/ 57607 h 720001"/>
              <a:gd name="connsiteX33" fmla="*/ 348708 w 794163"/>
              <a:gd name="connsiteY33" fmla="*/ 0 h 720001"/>
            </a:gdLst>
            <a:rect l="l" t="t" r="r" b="b"/>
            <a:pathLst>
              <a:path w="794163" h="720001">
                <a:moveTo>
                  <a:pt x="31770" y="656460"/>
                </a:moveTo>
                <a:lnTo>
                  <a:pt x="762297" y="656460"/>
                </a:lnTo>
                <a:cubicBezTo>
                  <a:pt x="779904" y="656460"/>
                  <a:pt x="794067" y="670622"/>
                  <a:pt x="794163" y="688230"/>
                </a:cubicBezTo>
                <a:cubicBezTo>
                  <a:pt x="794163" y="705742"/>
                  <a:pt x="779904" y="720001"/>
                  <a:pt x="762392" y="720001"/>
                </a:cubicBezTo>
                <a:lnTo>
                  <a:pt x="31770" y="720001"/>
                </a:lnTo>
                <a:cubicBezTo>
                  <a:pt x="14258" y="720001"/>
                  <a:pt x="0" y="705742"/>
                  <a:pt x="0" y="688230"/>
                </a:cubicBezTo>
                <a:cubicBezTo>
                  <a:pt x="0" y="670718"/>
                  <a:pt x="14258" y="656460"/>
                  <a:pt x="31770" y="656460"/>
                </a:cubicBezTo>
                <a:close/>
                <a:moveTo>
                  <a:pt x="613493" y="317608"/>
                </a:moveTo>
                <a:lnTo>
                  <a:pt x="710048" y="317608"/>
                </a:lnTo>
                <a:cubicBezTo>
                  <a:pt x="741818" y="317608"/>
                  <a:pt x="767655" y="343445"/>
                  <a:pt x="767655" y="375216"/>
                </a:cubicBezTo>
                <a:lnTo>
                  <a:pt x="767655" y="524689"/>
                </a:lnTo>
                <a:cubicBezTo>
                  <a:pt x="767655" y="556364"/>
                  <a:pt x="741723" y="582297"/>
                  <a:pt x="710048" y="582297"/>
                </a:cubicBezTo>
                <a:lnTo>
                  <a:pt x="613493" y="582297"/>
                </a:lnTo>
                <a:cubicBezTo>
                  <a:pt x="581818" y="582297"/>
                  <a:pt x="555885" y="556364"/>
                  <a:pt x="555885" y="524689"/>
                </a:cubicBezTo>
                <a:lnTo>
                  <a:pt x="555885" y="375216"/>
                </a:lnTo>
                <a:cubicBezTo>
                  <a:pt x="555885" y="343349"/>
                  <a:pt x="581722" y="317608"/>
                  <a:pt x="613493" y="317608"/>
                </a:cubicBezTo>
                <a:close/>
                <a:moveTo>
                  <a:pt x="84019" y="211770"/>
                </a:moveTo>
                <a:lnTo>
                  <a:pt x="180574" y="211770"/>
                </a:lnTo>
                <a:cubicBezTo>
                  <a:pt x="212440" y="211770"/>
                  <a:pt x="238182" y="237512"/>
                  <a:pt x="238182" y="269282"/>
                </a:cubicBezTo>
                <a:lnTo>
                  <a:pt x="238182" y="524785"/>
                </a:lnTo>
                <a:cubicBezTo>
                  <a:pt x="238182" y="556460"/>
                  <a:pt x="212248" y="582393"/>
                  <a:pt x="180574" y="582393"/>
                </a:cubicBezTo>
                <a:lnTo>
                  <a:pt x="84019" y="582393"/>
                </a:lnTo>
                <a:cubicBezTo>
                  <a:pt x="52344" y="582393"/>
                  <a:pt x="26411" y="556460"/>
                  <a:pt x="26411" y="524785"/>
                </a:cubicBezTo>
                <a:lnTo>
                  <a:pt x="26411" y="269378"/>
                </a:lnTo>
                <a:cubicBezTo>
                  <a:pt x="26411" y="237512"/>
                  <a:pt x="52248" y="211770"/>
                  <a:pt x="84019" y="211770"/>
                </a:cubicBezTo>
                <a:close/>
                <a:moveTo>
                  <a:pt x="348708" y="0"/>
                </a:moveTo>
                <a:lnTo>
                  <a:pt x="445359" y="0"/>
                </a:lnTo>
                <a:cubicBezTo>
                  <a:pt x="477129" y="0"/>
                  <a:pt x="502871" y="25741"/>
                  <a:pt x="502871" y="57607"/>
                </a:cubicBezTo>
                <a:lnTo>
                  <a:pt x="502871" y="524785"/>
                </a:lnTo>
                <a:cubicBezTo>
                  <a:pt x="502871" y="556460"/>
                  <a:pt x="476937" y="582393"/>
                  <a:pt x="445263" y="582393"/>
                </a:cubicBezTo>
                <a:lnTo>
                  <a:pt x="348708" y="582393"/>
                </a:lnTo>
                <a:cubicBezTo>
                  <a:pt x="317033" y="582393"/>
                  <a:pt x="291100" y="556460"/>
                  <a:pt x="291100" y="524785"/>
                </a:cubicBezTo>
                <a:lnTo>
                  <a:pt x="291100" y="57607"/>
                </a:lnTo>
                <a:cubicBezTo>
                  <a:pt x="291100" y="25741"/>
                  <a:pt x="316937" y="0"/>
                  <a:pt x="348708" y="0"/>
                </a:cubicBezTo>
                <a:close/>
              </a:path>
            </a:pathLst>
          </a:custGeom>
          <a:solidFill>
            <a:schemeClr val="bg1"/>
          </a:solidFill>
          <a:ln w="14140" cap="flat">
            <a:noFill/>
            <a:miter/>
          </a:ln>
        </p:spPr>
        <p:txBody>
          <a:bodyPr vert="horz" wrap="square" lIns="91440" tIns="45720" rIns="91440" bIns="45720" rtlCol="0" anchor="ctr"/>
          <a:lstStyle/>
          <a:p>
            <a:pPr algn="l">
              <a:lnSpc>
                <a:spcPct val="110000"/>
              </a:lnSpc>
            </a:pPr>
            <a:endParaRPr kumimoji="1" lang="zh-CN" altLang="en-US"/>
          </a:p>
        </p:txBody>
      </p:sp>
      <p:sp>
        <p:nvSpPr>
          <p:cNvPr id="26" name="isheji-20"/>
          <p:cNvSpPr txBox="1"/>
          <p:nvPr/>
        </p:nvSpPr>
        <p:spPr>
          <a:xfrm rot="0" flipH="0" flipV="0">
            <a:off x="8451614" y="4995791"/>
            <a:ext cx="1443589" cy="369332"/>
          </a:xfrm>
          <a:prstGeom prst="rect">
            <a:avLst/>
          </a:prstGeom>
          <a:noFill/>
          <a:ln>
            <a:noFill/>
          </a:ln>
        </p:spPr>
        <p:txBody>
          <a:bodyPr vert="horz" wrap="square" lIns="0" tIns="0" rIns="0" bIns="0" rtlCol="0" anchor="ctr"/>
          <a:lstStyle/>
          <a:p>
            <a:pPr algn="ctr">
              <a:lnSpc>
                <a:spcPct val="110000"/>
              </a:lnSpc>
            </a:pPr>
            <a:r>
              <a:rPr kumimoji="1" lang="en-US" altLang="zh-CN" sz="1800">
                <a:ln w="12700">
                  <a:noFill/>
                </a:ln>
                <a:solidFill>
                  <a:srgbClr val="FFFFFF">
                    <a:alpha val="100000"/>
                  </a:srgbClr>
                </a:solidFill>
                <a:latin typeface="Source Han Sans CN Bold"/>
                <a:ea typeface="Source Han Sans CN Bold"/>
                <a:cs typeface="Source Han Sans CN Bold"/>
              </a:rPr>
              <a:t>STEP 04</a:t>
            </a:r>
            <a:endParaRPr kumimoji="1" lang="zh-CN" altLang="en-US"/>
          </a:p>
        </p:txBody>
      </p:sp>
      <p:sp>
        <p:nvSpPr>
          <p:cNvPr id="27" name="isheji-28"/>
          <p:cNvSpPr txBox="1"/>
          <p:nvPr/>
        </p:nvSpPr>
        <p:spPr>
          <a:xfrm rot="0" flipH="0" flipV="0">
            <a:off x="9219117" y="1797088"/>
            <a:ext cx="1624133" cy="606844"/>
          </a:xfrm>
          <a:prstGeom prst="rect">
            <a:avLst/>
          </a:prstGeom>
          <a:noFill/>
          <a:ln>
            <a:noFill/>
          </a:ln>
        </p:spPr>
        <p:txBody>
          <a:bodyPr vert="horz" wrap="square" lIns="0" tIns="0" rIns="0" bIns="0" rtlCol="0" anchor="b"/>
          <a:lstStyle/>
          <a:p>
            <a:pPr algn="l">
              <a:lnSpc>
                <a:spcPct val="120000"/>
              </a:lnSpc>
            </a:pPr>
            <a:r>
              <a:rPr kumimoji="1" lang="en-US" altLang="zh-CN" sz="1600">
                <a:ln w="12700">
                  <a:noFill/>
                </a:ln>
                <a:solidFill>
                  <a:srgbClr val="262626">
                    <a:alpha val="100000"/>
                  </a:srgbClr>
                </a:solidFill>
                <a:latin typeface="Source Han Sans CN Bold"/>
                <a:ea typeface="Source Han Sans CN Bold"/>
                <a:cs typeface="Source Han Sans CN Bold"/>
              </a:rPr>
              <a:t>关键信息前置与语义显性化</a:t>
            </a:r>
            <a:endParaRPr kumimoji="1" lang="zh-CN" altLang="en-US"/>
          </a:p>
        </p:txBody>
      </p:sp>
      <p:sp>
        <p:nvSpPr>
          <p:cNvPr id="28" name="isheji-29"/>
          <p:cNvSpPr txBox="1"/>
          <p:nvPr/>
        </p:nvSpPr>
        <p:spPr>
          <a:xfrm rot="0" flipH="0" flipV="0">
            <a:off x="9219117" y="2460687"/>
            <a:ext cx="1888298" cy="1331382"/>
          </a:xfrm>
          <a:prstGeom prst="rect">
            <a:avLst/>
          </a:prstGeom>
          <a:noFill/>
          <a:ln>
            <a:noFill/>
          </a:ln>
        </p:spPr>
        <p:txBody>
          <a:bodyPr vert="horz" wrap="square" lIns="0" tIns="0" rIns="0" bIns="0" rtlCol="0" anchor="t"/>
          <a:lstStyle/>
          <a:p>
            <a:pPr algn="l">
              <a:lnSpc>
                <a:spcPct val="150000"/>
              </a:lnSpc>
            </a:pPr>
            <a:r>
              <a:rPr kumimoji="1" lang="en-US" altLang="zh-CN" sz="1166">
                <a:ln w="12700">
                  <a:noFill/>
                </a:ln>
                <a:solidFill>
                  <a:srgbClr val="262626">
                    <a:alpha val="100000"/>
                  </a:srgbClr>
                </a:solidFill>
                <a:latin typeface="Source Han Sans"/>
                <a:ea typeface="Source Han Sans"/>
                <a:cs typeface="Source Han Sans"/>
              </a:rPr>
              <a:t>将结论、定义或操作步骤放在段首，避免隐喻或绕弯表达。使用“即”“例如”“因此”等连接词强化逻辑关系，降低AI理解成本。</a:t>
            </a:r>
            <a:endParaRPr kumimoji="1" lang="zh-CN" altLang="en-US"/>
          </a:p>
        </p:txBody>
      </p:sp>
      <p:sp>
        <p:nvSpPr>
          <p:cNvPr id="29" name="isheji-3"/>
          <p:cNvSpPr txBox="1"/>
          <p:nvPr/>
        </p:nvSpPr>
        <p:spPr>
          <a:xfrm rot="0" flipH="0" flipV="0">
            <a:off x="8934941" y="2286839"/>
            <a:ext cx="39614" cy="2376125"/>
          </a:xfrm>
          <a:custGeom>
            <a:avLst/>
            <a:gdLst>
              <a:gd name="connsiteX0" fmla="*/ 0 w 41779"/>
              <a:gd name="connsiteY0" fmla="*/ 0 h 1556017"/>
              <a:gd name="connsiteX1" fmla="*/ 41779 w 41779"/>
              <a:gd name="connsiteY1" fmla="*/ 0 h 1556017"/>
              <a:gd name="connsiteX2" fmla="*/ 41779 w 41779"/>
              <a:gd name="connsiteY2" fmla="*/ 1556018 h 1556017"/>
              <a:gd name="connsiteX3" fmla="*/ 0 w 41779"/>
              <a:gd name="connsiteY3" fmla="*/ 1556018 h 1556017"/>
            </a:gdLst>
            <a:rect l="l" t="t" r="r" b="b"/>
            <a:pathLst>
              <a:path w="41779" h="1556017">
                <a:moveTo>
                  <a:pt x="0" y="0"/>
                </a:moveTo>
                <a:lnTo>
                  <a:pt x="41779" y="0"/>
                </a:lnTo>
                <a:lnTo>
                  <a:pt x="41779" y="1556018"/>
                </a:lnTo>
                <a:lnTo>
                  <a:pt x="0" y="1556018"/>
                </a:lnTo>
                <a:close/>
              </a:path>
            </a:pathLst>
          </a:custGeom>
          <a:solidFill>
            <a:schemeClr val="accent2"/>
          </a:solidFill>
          <a:ln w="3396" cap="flat">
            <a:noFill/>
            <a:miter/>
          </a:ln>
        </p:spPr>
        <p:txBody>
          <a:bodyPr vert="horz" wrap="square" lIns="91440" tIns="45720" rIns="91440" bIns="45720" rtlCol="0" anchor="ctr"/>
          <a:lstStyle/>
          <a:p>
            <a:pPr algn="l">
              <a:lnSpc>
                <a:spcPct val="110000"/>
              </a:lnSpc>
            </a:pPr>
            <a:endParaRPr kumimoji="1" lang="zh-CN" altLang="en-US"/>
          </a:p>
        </p:txBody>
      </p:sp>
      <p:sp>
        <p:nvSpPr>
          <p:cNvPr id="30" name="isheji-33"/>
          <p:cNvSpPr txBox="1"/>
          <p:nvPr/>
        </p:nvSpPr>
        <p:spPr>
          <a:xfrm rot="0" flipH="0" flipV="0">
            <a:off x="8873634" y="2178368"/>
            <a:ext cx="168118" cy="168118"/>
          </a:xfrm>
          <a:custGeom>
            <a:avLst/>
            <a:gdLst>
              <a:gd name="connsiteX0" fmla="*/ 156925 w 156924"/>
              <a:gd name="connsiteY0" fmla="*/ 78462 h 156924"/>
              <a:gd name="connsiteX1" fmla="*/ 78462 w 156924"/>
              <a:gd name="connsiteY1" fmla="*/ 156925 h 156924"/>
              <a:gd name="connsiteX2" fmla="*/ -1 w 156924"/>
              <a:gd name="connsiteY2" fmla="*/ 78462 h 156924"/>
              <a:gd name="connsiteX3" fmla="*/ 78462 w 156924"/>
              <a:gd name="connsiteY3" fmla="*/ 0 h 156924"/>
              <a:gd name="connsiteX4" fmla="*/ 156925 w 156924"/>
              <a:gd name="connsiteY4" fmla="*/ 78462 h 156924"/>
            </a:gdLst>
            <a:rect l="l" t="t" r="r" b="b"/>
            <a:pathLst>
              <a:path w="156924" h="156924">
                <a:moveTo>
                  <a:pt x="156925" y="78462"/>
                </a:moveTo>
                <a:cubicBezTo>
                  <a:pt x="156925" y="121796"/>
                  <a:pt x="121796" y="156925"/>
                  <a:pt x="78462" y="156925"/>
                </a:cubicBezTo>
                <a:cubicBezTo>
                  <a:pt x="35128" y="156925"/>
                  <a:pt x="-1" y="121796"/>
                  <a:pt x="-1" y="78462"/>
                </a:cubicBezTo>
                <a:cubicBezTo>
                  <a:pt x="-1" y="35129"/>
                  <a:pt x="35128" y="0"/>
                  <a:pt x="78462" y="0"/>
                </a:cubicBezTo>
                <a:cubicBezTo>
                  <a:pt x="121796" y="0"/>
                  <a:pt x="156925" y="35129"/>
                  <a:pt x="156925" y="78462"/>
                </a:cubicBezTo>
                <a:close/>
              </a:path>
            </a:pathLst>
          </a:custGeom>
          <a:solidFill>
            <a:schemeClr val="accent2"/>
          </a:solidFill>
          <a:ln w="3396" cap="flat">
            <a:noFill/>
            <a:miter/>
          </a:ln>
        </p:spPr>
        <p:txBody>
          <a:bodyPr vert="horz" wrap="square" lIns="91440" tIns="45720" rIns="91440" bIns="45720" rtlCol="0" anchor="ctr"/>
          <a:lstStyle/>
          <a:p>
            <a:pPr algn="l">
              <a:lnSpc>
                <a:spcPct val="110000"/>
              </a:lnSpc>
            </a:pPr>
            <a:endParaRPr kumimoji="1" lang="zh-CN" altLang="en-US"/>
          </a:p>
        </p:txBody>
      </p:sp>
      <p:sp>
        <p:nvSpPr>
          <p:cNvPr id="31" name="任意多边形 45"/>
          <p:cNvSpPr txBox="1"/>
          <p:nvPr/>
        </p:nvSpPr>
        <p:spPr>
          <a:xfrm rot="0" flipH="0" flipV="0">
            <a:off x="605138" y="376861"/>
            <a:ext cx="4506" cy="453238"/>
          </a:xfrm>
          <a:custGeom>
            <a:avLst/>
            <a:gdLst>
              <a:gd name="connsiteX0" fmla="*/ 0 w 4506"/>
              <a:gd name="connsiteY0" fmla="*/ 0 h 453238"/>
              <a:gd name="connsiteX1" fmla="*/ 4506 w 4506"/>
              <a:gd name="connsiteY1" fmla="*/ 453238 h 453238"/>
              <a:gd name="connsiteX2" fmla="*/ 0 w 4506"/>
              <a:gd name="connsiteY2" fmla="*/ 0 h 453238"/>
              <a:gd name="connsiteX3" fmla="*/ 0 w 4506"/>
              <a:gd name="connsiteY3" fmla="*/ 0 h 453238"/>
            </a:gdLst>
            <a:rect l="l" t="t" r="r" b="b"/>
            <a:pathLst>
              <a:path w="4506" h="453238">
                <a:moveTo>
                  <a:pt x="0" y="0"/>
                </a:moveTo>
                <a:lnTo>
                  <a:pt x="4506" y="453238"/>
                </a:lnTo>
                <a:lnTo>
                  <a:pt x="0" y="0"/>
                </a:lnTo>
                <a:lnTo>
                  <a:pt x="0" y="0"/>
                </a:lnTo>
                <a:close/>
              </a:path>
            </a:pathLst>
          </a:custGeom>
          <a:gradFill>
            <a:gsLst>
              <a:gs pos="0">
                <a:schemeClr val="accent1">
                  <a:lumMod val="50000"/>
                  <a:lumOff val="50000"/>
                </a:schemeClr>
              </a:gs>
              <a:gs pos="60000">
                <a:schemeClr val="accent1"/>
              </a:gs>
            </a:gsLst>
            <a:lin ang="0" scaled="0"/>
          </a:gradFill>
          <a:ln w="12700" cap="sq">
            <a:noFill/>
            <a:miter/>
          </a:ln>
          <a:effectLst>
            <a:outerShdw dist="88900" blurRad="88900" dir="5400000" sx="100000" sy="100000" kx="0" ky="0" algn="t" rotWithShape="0">
              <a:schemeClr val="accent1">
                <a:alpha val="14000"/>
              </a:schemeClr>
            </a:outerShdw>
          </a:effectLst>
        </p:spPr>
        <p:txBody>
          <a:bodyPr vert="horz" wrap="square" lIns="91440" tIns="45720" rIns="91440" bIns="45720" rtlCol="0" anchor="ctr"/>
          <a:lstStyle/>
          <a:p>
            <a:pPr algn="ctr">
              <a:lnSpc>
                <a:spcPct val="100000"/>
              </a:lnSpc>
            </a:pPr>
            <a:endParaRPr kumimoji="1" lang="zh-CN" altLang="en-US"/>
          </a:p>
        </p:txBody>
      </p:sp>
      <p:sp>
        <p:nvSpPr>
          <p:cNvPr id="32" name="任意多边形 66"/>
          <p:cNvSpPr txBox="1"/>
          <p:nvPr/>
        </p:nvSpPr>
        <p:spPr>
          <a:xfrm rot="0" flipH="0" flipV="0">
            <a:off x="3945904" y="316144"/>
            <a:ext cx="622044" cy="574672"/>
          </a:xfrm>
          <a:custGeom>
            <a:avLst/>
            <a:gdLst>
              <a:gd name="connsiteX0" fmla="*/ 5 w 622044"/>
              <a:gd name="connsiteY0" fmla="*/ 0 h 574672"/>
              <a:gd name="connsiteX1" fmla="*/ 622044 w 622044"/>
              <a:gd name="connsiteY1" fmla="*/ 574672 h 574672"/>
              <a:gd name="connsiteX2" fmla="*/ 622039 w 622044"/>
              <a:gd name="connsiteY2" fmla="*/ 574672 h 574672"/>
              <a:gd name="connsiteX3" fmla="*/ 0 w 622044"/>
              <a:gd name="connsiteY3" fmla="*/ 0 h 574672"/>
              <a:gd name="connsiteX4" fmla="*/ 5 w 622044"/>
              <a:gd name="connsiteY4" fmla="*/ 0 h 574672"/>
            </a:gdLst>
            <a:rect l="l" t="t" r="r" b="b"/>
            <a:pathLst>
              <a:path w="622044" h="574672">
                <a:moveTo>
                  <a:pt x="5" y="0"/>
                </a:moveTo>
                <a:lnTo>
                  <a:pt x="622044" y="574672"/>
                </a:lnTo>
                <a:lnTo>
                  <a:pt x="622039" y="574672"/>
                </a:lnTo>
                <a:lnTo>
                  <a:pt x="0" y="0"/>
                </a:lnTo>
                <a:lnTo>
                  <a:pt x="5" y="0"/>
                </a:lnTo>
                <a:close/>
              </a:path>
            </a:pathLst>
          </a:custGeom>
          <a:gradFill>
            <a:gsLst>
              <a:gs pos="0">
                <a:schemeClr val="accent1">
                  <a:lumMod val="50000"/>
                  <a:lumOff val="50000"/>
                </a:schemeClr>
              </a:gs>
              <a:gs pos="60000">
                <a:schemeClr val="accent1"/>
              </a:gs>
            </a:gsLst>
            <a:lin ang="0" scaled="0"/>
          </a:gradFill>
          <a:ln w="12700" cap="sq">
            <a:noFill/>
            <a:miter/>
          </a:ln>
          <a:effectLst>
            <a:outerShdw dist="88900" blurRad="88900" dir="5400000" sx="100000" sy="100000" kx="0" ky="0" algn="t" rotWithShape="0">
              <a:schemeClr val="accent1">
                <a:alpha val="14000"/>
              </a:schemeClr>
            </a:outerShdw>
          </a:effectLst>
        </p:spPr>
        <p:txBody>
          <a:bodyPr vert="horz" wrap="square" lIns="91440" tIns="45720" rIns="91440" bIns="45720" rtlCol="0" anchor="ctr"/>
          <a:lstStyle/>
          <a:p>
            <a:pPr algn="ctr">
              <a:lnSpc>
                <a:spcPct val="100000"/>
              </a:lnSpc>
            </a:pPr>
            <a:endParaRPr kumimoji="1" lang="zh-CN" altLang="en-US"/>
          </a:p>
        </p:txBody>
      </p:sp>
      <p:sp>
        <p:nvSpPr>
          <p:cNvPr id="33" name="任意多边形 63"/>
          <p:cNvSpPr txBox="1"/>
          <p:nvPr/>
        </p:nvSpPr>
        <p:spPr>
          <a:xfrm rot="0" flipH="0" flipV="0">
            <a:off x="3945910" y="316144"/>
            <a:ext cx="622041" cy="574672"/>
          </a:xfrm>
          <a:custGeom>
            <a:avLst/>
            <a:gdLst>
              <a:gd name="connsiteX0" fmla="*/ 2 w 622041"/>
              <a:gd name="connsiteY0" fmla="*/ 0 h 574672"/>
              <a:gd name="connsiteX1" fmla="*/ 622041 w 622041"/>
              <a:gd name="connsiteY1" fmla="*/ 574672 h 574672"/>
              <a:gd name="connsiteX2" fmla="*/ 622039 w 622041"/>
              <a:gd name="connsiteY2" fmla="*/ 574672 h 574672"/>
              <a:gd name="connsiteX3" fmla="*/ 0 w 622041"/>
              <a:gd name="connsiteY3" fmla="*/ 0 h 574672"/>
              <a:gd name="connsiteX4" fmla="*/ 2 w 622041"/>
              <a:gd name="connsiteY4" fmla="*/ 0 h 574672"/>
            </a:gdLst>
            <a:rect l="l" t="t" r="r" b="b"/>
            <a:pathLst>
              <a:path w="622041" h="574672">
                <a:moveTo>
                  <a:pt x="2" y="0"/>
                </a:moveTo>
                <a:lnTo>
                  <a:pt x="622041" y="574672"/>
                </a:lnTo>
                <a:lnTo>
                  <a:pt x="622039" y="574672"/>
                </a:lnTo>
                <a:lnTo>
                  <a:pt x="0" y="0"/>
                </a:lnTo>
                <a:lnTo>
                  <a:pt x="2" y="0"/>
                </a:lnTo>
                <a:close/>
              </a:path>
            </a:pathLst>
          </a:custGeom>
          <a:gradFill>
            <a:gsLst>
              <a:gs pos="0">
                <a:schemeClr val="accent1">
                  <a:lumMod val="50000"/>
                  <a:lumOff val="50000"/>
                </a:schemeClr>
              </a:gs>
              <a:gs pos="60000">
                <a:schemeClr val="accent1"/>
              </a:gs>
            </a:gsLst>
            <a:lin ang="0" scaled="0"/>
          </a:gradFill>
          <a:ln w="12700" cap="sq">
            <a:noFill/>
            <a:miter/>
          </a:ln>
          <a:effectLst>
            <a:outerShdw dist="88900" blurRad="88900" dir="5400000" sx="100000" sy="100000" kx="0" ky="0" algn="t" rotWithShape="0">
              <a:schemeClr val="accent1">
                <a:alpha val="14000"/>
              </a:schemeClr>
            </a:outerShdw>
          </a:effectLst>
        </p:spPr>
        <p:txBody>
          <a:bodyPr vert="horz" wrap="square" lIns="91440" tIns="45720" rIns="91440" bIns="45720" rtlCol="0" anchor="ctr"/>
          <a:lstStyle/>
          <a:p>
            <a:pPr algn="ctr">
              <a:lnSpc>
                <a:spcPct val="100000"/>
              </a:lnSpc>
            </a:pPr>
            <a:endParaRPr kumimoji="1" lang="zh-CN" altLang="en-US"/>
          </a:p>
        </p:txBody>
      </p:sp>
      <p:sp>
        <p:nvSpPr>
          <p:cNvPr id="34" name="任意多边形 81"/>
          <p:cNvSpPr txBox="1"/>
          <p:nvPr/>
        </p:nvSpPr>
        <p:spPr>
          <a:xfrm rot="0" flipH="0" flipV="0">
            <a:off x="198484" y="255801"/>
            <a:ext cx="11305902" cy="695358"/>
          </a:xfrm>
          <a:custGeom>
            <a:avLst/>
            <a:gdLst>
              <a:gd name="connsiteX0" fmla="*/ 3487000 w 3963063"/>
              <a:gd name="connsiteY0" fmla="*/ 134864 h 574676"/>
              <a:gd name="connsiteX1" fmla="*/ 3963059 w 3963063"/>
              <a:gd name="connsiteY1" fmla="*/ 574672 h 574676"/>
              <a:gd name="connsiteX2" fmla="*/ 135728 w 3963063"/>
              <a:gd name="connsiteY2" fmla="*/ 574672 h 574676"/>
              <a:gd name="connsiteX3" fmla="*/ 6427 w 3963063"/>
              <a:gd name="connsiteY3" fmla="*/ 478891 h 574676"/>
              <a:gd name="connsiteX4" fmla="*/ 6427 w 3963063"/>
              <a:gd name="connsiteY4" fmla="*/ 478892 h 574676"/>
              <a:gd name="connsiteX5" fmla="*/ 135728 w 3963063"/>
              <a:gd name="connsiteY5" fmla="*/ 574673 h 574676"/>
              <a:gd name="connsiteX6" fmla="*/ 3963060 w 3963063"/>
              <a:gd name="connsiteY6" fmla="*/ 574673 h 574676"/>
              <a:gd name="connsiteX7" fmla="*/ 3963063 w 3963063"/>
              <a:gd name="connsiteY7" fmla="*/ 574676 h 574676"/>
              <a:gd name="connsiteX8" fmla="*/ 34289 w 3963063"/>
              <a:gd name="connsiteY8" fmla="*/ 574676 h 574676"/>
              <a:gd name="connsiteX9" fmla="*/ 0 w 3963063"/>
              <a:gd name="connsiteY9" fmla="*/ 549276 h 574676"/>
              <a:gd name="connsiteX10" fmla="*/ 0 w 3963063"/>
              <a:gd name="connsiteY10" fmla="*/ 1 h 574676"/>
              <a:gd name="connsiteX11" fmla="*/ 344 w 3963063"/>
              <a:gd name="connsiteY11" fmla="*/ 25653 h 574676"/>
              <a:gd name="connsiteX12" fmla="*/ 10261 w 3963063"/>
              <a:gd name="connsiteY12" fmla="*/ 7527 h 574676"/>
              <a:gd name="connsiteX13" fmla="*/ 34632 w 3963063"/>
              <a:gd name="connsiteY13" fmla="*/ 1 h 574676"/>
              <a:gd name="connsiteX14" fmla="*/ 3142277 w 3963063"/>
              <a:gd name="connsiteY14" fmla="*/ 0 h 574676"/>
              <a:gd name="connsiteX15" fmla="*/ 3487000 w 3963063"/>
              <a:gd name="connsiteY15" fmla="*/ 134864 h 574676"/>
            </a:gdLst>
            <a:rect l="l" t="t" r="r" b="b"/>
            <a:pathLst>
              <a:path w="3963063" h="574676">
                <a:moveTo>
                  <a:pt x="3487000" y="134864"/>
                </a:moveTo>
                <a:lnTo>
                  <a:pt x="3963059" y="574672"/>
                </a:lnTo>
                <a:lnTo>
                  <a:pt x="135728" y="574672"/>
                </a:lnTo>
                <a:cubicBezTo>
                  <a:pt x="64318" y="574672"/>
                  <a:pt x="6427" y="531789"/>
                  <a:pt x="6427" y="478891"/>
                </a:cubicBezTo>
                <a:lnTo>
                  <a:pt x="6427" y="478892"/>
                </a:lnTo>
                <a:cubicBezTo>
                  <a:pt x="6427" y="531790"/>
                  <a:pt x="64318" y="574673"/>
                  <a:pt x="135728" y="574673"/>
                </a:cubicBezTo>
                <a:lnTo>
                  <a:pt x="3963060" y="574673"/>
                </a:lnTo>
                <a:lnTo>
                  <a:pt x="3963063" y="574676"/>
                </a:lnTo>
                <a:lnTo>
                  <a:pt x="34289" y="574676"/>
                </a:lnTo>
                <a:cubicBezTo>
                  <a:pt x="15361" y="574676"/>
                  <a:pt x="0" y="563297"/>
                  <a:pt x="0" y="549276"/>
                </a:cubicBezTo>
                <a:lnTo>
                  <a:pt x="0" y="1"/>
                </a:lnTo>
                <a:lnTo>
                  <a:pt x="344" y="25653"/>
                </a:lnTo>
                <a:lnTo>
                  <a:pt x="10261" y="7527"/>
                </a:lnTo>
                <a:cubicBezTo>
                  <a:pt x="16472" y="2881"/>
                  <a:pt x="25092" y="1"/>
                  <a:pt x="34632" y="1"/>
                </a:cubicBezTo>
                <a:lnTo>
                  <a:pt x="3142277" y="0"/>
                </a:lnTo>
                <a:cubicBezTo>
                  <a:pt x="3270069" y="0"/>
                  <a:pt x="3393135" y="48146"/>
                  <a:pt x="3487000" y="134864"/>
                </a:cubicBezTo>
              </a:path>
            </a:pathLst>
          </a:custGeom>
          <a:gradFill>
            <a:gsLst>
              <a:gs pos="0">
                <a:schemeClr val="accent1">
                  <a:lumMod val="75000"/>
                  <a:alpha val="100000"/>
                </a:schemeClr>
              </a:gs>
              <a:gs pos="95000">
                <a:schemeClr val="accent1">
                  <a:lumMod val="60000"/>
                  <a:lumOff val="40000"/>
                  <a:alpha val="0"/>
                </a:schemeClr>
              </a:gs>
            </a:gsLst>
            <a:lin ang="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35" name="文本框 29"/>
          <p:cNvSpPr txBox="1"/>
          <p:nvPr/>
        </p:nvSpPr>
        <p:spPr>
          <a:xfrm rot="0" flipH="0" flipV="0">
            <a:off x="587109" y="357259"/>
            <a:ext cx="8361944" cy="492443"/>
          </a:xfrm>
          <a:prstGeom prst="rect">
            <a:avLst/>
          </a:prstGeom>
          <a:noFill/>
          <a:ln>
            <a:noFill/>
          </a:ln>
        </p:spPr>
        <p:txBody>
          <a:bodyPr vert="horz" wrap="square" lIns="0" tIns="0" rIns="0" bIns="0" rtlCol="0" anchor="ctr"/>
          <a:lstStyle/>
          <a:p>
            <a:pPr algn="l">
              <a:lnSpc>
                <a:spcPct val="130000"/>
              </a:lnSpc>
            </a:pPr>
            <a:r>
              <a:rPr kumimoji="1" lang="en-US" altLang="zh-CN" sz="2800">
                <a:ln w="12700">
                  <a:noFill/>
                </a:ln>
                <a:solidFill>
                  <a:srgbClr val="FFFFFF">
                    <a:alpha val="100000"/>
                  </a:srgbClr>
                </a:solidFill>
                <a:latin typeface="Source Han Sans CN Bold"/>
                <a:ea typeface="Source Han Sans CN Bold"/>
                <a:cs typeface="Source Han Sans CN Bold"/>
              </a:rPr>
              <a:t>提升内容的AI可读性与结构化程度</a:t>
            </a:r>
            <a:endParaRPr kumimoji="1" lang="zh-CN" altLang="en-US"/>
          </a:p>
        </p:txBody>
      </p:sp>
    </p:spTree>
  </p:cSld>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矩形 12"/>
          <p:cNvSpPr txBox="1"/>
          <p:nvPr/>
        </p:nvSpPr>
        <p:spPr>
          <a:xfrm rot="0" flipH="0" flipV="0">
            <a:off x="0" y="0"/>
            <a:ext cx="12192000" cy="6858000"/>
          </a:xfrm>
          <a:prstGeom prst="rect">
            <a:avLst/>
          </a:prstGeom>
          <a:gradFill>
            <a:gsLst>
              <a:gs pos="0">
                <a:schemeClr val="bg1"/>
              </a:gs>
              <a:gs pos="100000">
                <a:schemeClr val="accent1">
                  <a:lumMod val="20000"/>
                  <a:lumOff val="80000"/>
                </a:schemeClr>
              </a:gs>
            </a:gsLst>
            <a:lin ang="5400000" scaled="1"/>
          </a:gradFill>
          <a:ln w="12700" cap="sq">
            <a:noFill/>
            <a:prstDash val="solid"/>
            <a:miter/>
          </a:ln>
        </p:spPr>
        <p:txBody>
          <a:bodyPr vert="horz" wrap="square" lIns="0" tIns="0" rIns="0" bIns="0" rtlCol="0" anchor="ctr"/>
          <a:lstStyle/>
          <a:p>
            <a:pPr algn="ctr">
              <a:lnSpc>
                <a:spcPct val="110000"/>
              </a:lnSpc>
            </a:pPr>
            <a:endParaRPr kumimoji="1" lang="zh-CN" altLang="en-US"/>
          </a:p>
        </p:txBody>
      </p:sp>
      <p:sp>
        <p:nvSpPr>
          <p:cNvPr id="3" name="标题 1"/>
          <p:cNvSpPr txBox="1"/>
          <p:nvPr/>
        </p:nvSpPr>
        <p:spPr>
          <a:xfrm rot="0" flipH="0" flipV="0">
            <a:off x="686241" y="2493975"/>
            <a:ext cx="2642041" cy="2757208"/>
          </a:xfrm>
          <a:custGeom>
            <a:avLst/>
            <a:gdLst>
              <a:gd name="connsiteX0" fmla="*/ 1976659 w 2642041"/>
              <a:gd name="connsiteY0" fmla="*/ 2197272 h 2197271"/>
              <a:gd name="connsiteX1" fmla="*/ 170997 w 2642041"/>
              <a:gd name="connsiteY1" fmla="*/ 1200525 h 2197271"/>
              <a:gd name="connsiteX2" fmla="*/ 0 w 2642041"/>
              <a:gd name="connsiteY2" fmla="*/ 90372 h 2197271"/>
              <a:gd name="connsiteX3" fmla="*/ 2642042 w 2642041"/>
              <a:gd name="connsiteY3" fmla="*/ 0 h 2197271"/>
              <a:gd name="connsiteX4" fmla="*/ 1976659 w 2642041"/>
              <a:gd name="connsiteY4" fmla="*/ 2197272 h 2197271"/>
            </a:gdLst>
            <a:rect l="l" t="t" r="r" b="b"/>
            <a:pathLst>
              <a:path w="2642041" h="2197271">
                <a:moveTo>
                  <a:pt x="1976659" y="2197272"/>
                </a:moveTo>
                <a:lnTo>
                  <a:pt x="170997" y="1200525"/>
                </a:lnTo>
                <a:lnTo>
                  <a:pt x="0" y="90372"/>
                </a:lnTo>
                <a:lnTo>
                  <a:pt x="2642042" y="0"/>
                </a:lnTo>
                <a:lnTo>
                  <a:pt x="1976659" y="2197272"/>
                </a:lnTo>
                <a:close/>
              </a:path>
            </a:pathLst>
          </a:custGeom>
          <a:noFill/>
          <a:ln w="8856" cap="flat">
            <a:solidFill>
              <a:schemeClr val="accent1"/>
            </a:solidFill>
            <a:miter/>
          </a:ln>
        </p:spPr>
        <p:txBody>
          <a:bodyPr vert="horz" wrap="square" lIns="91440" tIns="45720" rIns="91440" bIns="45720" rtlCol="0" anchor="ctr"/>
          <a:lstStyle/>
          <a:p>
            <a:pPr algn="l">
              <a:lnSpc>
                <a:spcPct val="110000"/>
              </a:lnSpc>
            </a:pPr>
            <a:endParaRPr kumimoji="1" lang="zh-CN" altLang="en-US"/>
          </a:p>
        </p:txBody>
      </p:sp>
      <p:sp>
        <p:nvSpPr>
          <p:cNvPr id="4" name="标题 1"/>
          <p:cNvSpPr txBox="1"/>
          <p:nvPr/>
        </p:nvSpPr>
        <p:spPr>
          <a:xfrm rot="0" flipH="0" flipV="0">
            <a:off x="699331" y="2953833"/>
            <a:ext cx="2615860" cy="2053142"/>
          </a:xfrm>
          <a:custGeom>
            <a:avLst/>
            <a:gdLst>
              <a:gd name="connsiteX0" fmla="*/ 0 w 2470158"/>
              <a:gd name="connsiteY0" fmla="*/ 0 h 1476070"/>
              <a:gd name="connsiteX1" fmla="*/ 2470159 w 2470158"/>
              <a:gd name="connsiteY1" fmla="*/ 0 h 1476070"/>
              <a:gd name="connsiteX2" fmla="*/ 2470159 w 2470158"/>
              <a:gd name="connsiteY2" fmla="*/ 1476070 h 1476070"/>
              <a:gd name="connsiteX3" fmla="*/ 0 w 2470158"/>
              <a:gd name="connsiteY3" fmla="*/ 1476070 h 1476070"/>
            </a:gdLst>
            <a:rect l="l" t="t" r="r" b="b"/>
            <a:pathLst>
              <a:path w="2470158" h="1476070">
                <a:moveTo>
                  <a:pt x="0" y="0"/>
                </a:moveTo>
                <a:lnTo>
                  <a:pt x="2470159" y="0"/>
                </a:lnTo>
                <a:lnTo>
                  <a:pt x="2470159" y="1476070"/>
                </a:lnTo>
                <a:lnTo>
                  <a:pt x="0" y="1476070"/>
                </a:lnTo>
                <a:close/>
              </a:path>
            </a:pathLst>
          </a:custGeom>
          <a:solidFill>
            <a:schemeClr val="accent1"/>
          </a:solidFill>
          <a:ln cap="flat">
            <a:noFill/>
            <a:prstDash val="solid"/>
            <a:miter/>
          </a:ln>
        </p:spPr>
        <p:txBody>
          <a:bodyPr vert="horz" wrap="square" lIns="91440" tIns="45720" rIns="91440" bIns="45720" rtlCol="0" anchor="ctr"/>
          <a:lstStyle/>
          <a:p>
            <a:pPr algn="l">
              <a:lnSpc>
                <a:spcPct val="110000"/>
              </a:lnSpc>
            </a:pPr>
            <a:endParaRPr kumimoji="1" lang="zh-CN" altLang="en-US"/>
          </a:p>
        </p:txBody>
      </p:sp>
      <p:sp>
        <p:nvSpPr>
          <p:cNvPr id="5" name="标题 1"/>
          <p:cNvSpPr txBox="1"/>
          <p:nvPr/>
        </p:nvSpPr>
        <p:spPr>
          <a:xfrm rot="0" flipH="0" flipV="0">
            <a:off x="3609368" y="2385883"/>
            <a:ext cx="2395531" cy="2865300"/>
          </a:xfrm>
          <a:custGeom>
            <a:avLst/>
            <a:gdLst>
              <a:gd name="connsiteX0" fmla="*/ 2481677 w 2481676"/>
              <a:gd name="connsiteY0" fmla="*/ 1938561 h 2179551"/>
              <a:gd name="connsiteX1" fmla="*/ 24808 w 2481676"/>
              <a:gd name="connsiteY1" fmla="*/ 2179552 h 2179551"/>
              <a:gd name="connsiteX2" fmla="*/ 0 w 2481676"/>
              <a:gd name="connsiteY2" fmla="*/ 0 h 2179551"/>
              <a:gd name="connsiteX3" fmla="*/ 2238028 w 2481676"/>
              <a:gd name="connsiteY3" fmla="*/ 376549 h 2179551"/>
              <a:gd name="connsiteX4" fmla="*/ 2481677 w 2481676"/>
              <a:gd name="connsiteY4" fmla="*/ 1938561 h 2179551"/>
            </a:gdLst>
            <a:rect l="l" t="t" r="r" b="b"/>
            <a:pathLst>
              <a:path w="2481676" h="2179551">
                <a:moveTo>
                  <a:pt x="2481677" y="1938561"/>
                </a:moveTo>
                <a:lnTo>
                  <a:pt x="24808" y="2179552"/>
                </a:lnTo>
                <a:lnTo>
                  <a:pt x="0" y="0"/>
                </a:lnTo>
                <a:lnTo>
                  <a:pt x="2238028" y="376549"/>
                </a:lnTo>
                <a:lnTo>
                  <a:pt x="2481677" y="1938561"/>
                </a:lnTo>
                <a:close/>
              </a:path>
            </a:pathLst>
          </a:custGeom>
          <a:noFill/>
          <a:ln w="8856" cap="flat">
            <a:solidFill>
              <a:schemeClr val="accent2"/>
            </a:solidFill>
            <a:miter/>
          </a:ln>
        </p:spPr>
        <p:txBody>
          <a:bodyPr vert="horz" wrap="square" lIns="91440" tIns="45720" rIns="91440" bIns="45720" rtlCol="0" anchor="ctr"/>
          <a:lstStyle/>
          <a:p>
            <a:pPr algn="l">
              <a:lnSpc>
                <a:spcPct val="110000"/>
              </a:lnSpc>
            </a:pPr>
            <a:endParaRPr kumimoji="1" lang="zh-CN" altLang="en-US"/>
          </a:p>
        </p:txBody>
      </p:sp>
      <p:sp>
        <p:nvSpPr>
          <p:cNvPr id="6" name="标题 1"/>
          <p:cNvSpPr txBox="1"/>
          <p:nvPr/>
        </p:nvSpPr>
        <p:spPr>
          <a:xfrm rot="0" flipH="0" flipV="0">
            <a:off x="3572054" y="2953833"/>
            <a:ext cx="2470158" cy="2053142"/>
          </a:xfrm>
          <a:custGeom>
            <a:avLst/>
            <a:gdLst>
              <a:gd name="connsiteX0" fmla="*/ 0 w 2470158"/>
              <a:gd name="connsiteY0" fmla="*/ 0 h 1476070"/>
              <a:gd name="connsiteX1" fmla="*/ 2470159 w 2470158"/>
              <a:gd name="connsiteY1" fmla="*/ 0 h 1476070"/>
              <a:gd name="connsiteX2" fmla="*/ 2470159 w 2470158"/>
              <a:gd name="connsiteY2" fmla="*/ 1476070 h 1476070"/>
              <a:gd name="connsiteX3" fmla="*/ 0 w 2470158"/>
              <a:gd name="connsiteY3" fmla="*/ 1476070 h 1476070"/>
            </a:gdLst>
            <a:rect l="l" t="t" r="r" b="b"/>
            <a:pathLst>
              <a:path w="2470158" h="1476070">
                <a:moveTo>
                  <a:pt x="0" y="0"/>
                </a:moveTo>
                <a:lnTo>
                  <a:pt x="2470159" y="0"/>
                </a:lnTo>
                <a:lnTo>
                  <a:pt x="2470159" y="1476070"/>
                </a:lnTo>
                <a:lnTo>
                  <a:pt x="0" y="1476070"/>
                </a:lnTo>
                <a:close/>
              </a:path>
            </a:pathLst>
          </a:custGeom>
          <a:solidFill>
            <a:schemeClr val="accent2"/>
          </a:solidFill>
          <a:ln cap="flat">
            <a:noFill/>
            <a:prstDash val="solid"/>
            <a:miter/>
          </a:ln>
        </p:spPr>
        <p:txBody>
          <a:bodyPr vert="horz" wrap="square" lIns="91440" tIns="45720" rIns="91440" bIns="45720" rtlCol="0" anchor="ctr"/>
          <a:lstStyle/>
          <a:p>
            <a:pPr algn="l">
              <a:lnSpc>
                <a:spcPct val="110000"/>
              </a:lnSpc>
            </a:pPr>
            <a:endParaRPr kumimoji="1" lang="zh-CN" altLang="en-US"/>
          </a:p>
        </p:txBody>
      </p:sp>
      <p:sp>
        <p:nvSpPr>
          <p:cNvPr id="7" name="标题 1"/>
          <p:cNvSpPr txBox="1"/>
          <p:nvPr/>
        </p:nvSpPr>
        <p:spPr>
          <a:xfrm rot="0" flipH="0" flipV="0">
            <a:off x="8883846" y="2493975"/>
            <a:ext cx="2642042" cy="2757208"/>
          </a:xfrm>
          <a:custGeom>
            <a:avLst/>
            <a:gdLst>
              <a:gd name="connsiteX0" fmla="*/ 0 w 2642042"/>
              <a:gd name="connsiteY0" fmla="*/ 0 h 2197271"/>
              <a:gd name="connsiteX1" fmla="*/ 2642042 w 2642042"/>
              <a:gd name="connsiteY1" fmla="*/ 90372 h 2197271"/>
              <a:gd name="connsiteX2" fmla="*/ 2470159 w 2642042"/>
              <a:gd name="connsiteY2" fmla="*/ 1201411 h 2197271"/>
              <a:gd name="connsiteX3" fmla="*/ 665384 w 2642042"/>
              <a:gd name="connsiteY3" fmla="*/ 2197272 h 2197271"/>
              <a:gd name="connsiteX4" fmla="*/ 0 w 2642042"/>
              <a:gd name="connsiteY4" fmla="*/ 0 h 2197271"/>
            </a:gdLst>
            <a:rect l="l" t="t" r="r" b="b"/>
            <a:pathLst>
              <a:path w="2642042" h="2197271">
                <a:moveTo>
                  <a:pt x="0" y="0"/>
                </a:moveTo>
                <a:lnTo>
                  <a:pt x="2642042" y="90372"/>
                </a:lnTo>
                <a:lnTo>
                  <a:pt x="2470159" y="1201411"/>
                </a:lnTo>
                <a:lnTo>
                  <a:pt x="665384" y="2197272"/>
                </a:lnTo>
                <a:lnTo>
                  <a:pt x="0" y="0"/>
                </a:lnTo>
                <a:close/>
              </a:path>
            </a:pathLst>
          </a:custGeom>
          <a:noFill/>
          <a:ln w="8856" cap="flat">
            <a:solidFill>
              <a:schemeClr val="accent2"/>
            </a:solidFill>
            <a:miter/>
          </a:ln>
        </p:spPr>
        <p:txBody>
          <a:bodyPr vert="horz" wrap="square" lIns="91440" tIns="45720" rIns="91440" bIns="45720" rtlCol="0" anchor="ctr"/>
          <a:lstStyle/>
          <a:p>
            <a:pPr algn="l">
              <a:lnSpc>
                <a:spcPct val="110000"/>
              </a:lnSpc>
            </a:pPr>
            <a:endParaRPr kumimoji="1" lang="zh-CN" altLang="en-US"/>
          </a:p>
        </p:txBody>
      </p:sp>
      <p:sp>
        <p:nvSpPr>
          <p:cNvPr id="8" name="标题 1"/>
          <p:cNvSpPr txBox="1"/>
          <p:nvPr/>
        </p:nvSpPr>
        <p:spPr>
          <a:xfrm rot="0" flipH="0" flipV="0">
            <a:off x="8896937" y="2953833"/>
            <a:ext cx="2615860" cy="2053142"/>
          </a:xfrm>
          <a:custGeom>
            <a:avLst/>
            <a:gdLst>
              <a:gd name="connsiteX0" fmla="*/ 0 w 2470158"/>
              <a:gd name="connsiteY0" fmla="*/ 0 h 1476070"/>
              <a:gd name="connsiteX1" fmla="*/ 2470158 w 2470158"/>
              <a:gd name="connsiteY1" fmla="*/ 0 h 1476070"/>
              <a:gd name="connsiteX2" fmla="*/ 2470158 w 2470158"/>
              <a:gd name="connsiteY2" fmla="*/ 1476070 h 1476070"/>
              <a:gd name="connsiteX3" fmla="*/ 0 w 2470158"/>
              <a:gd name="connsiteY3" fmla="*/ 1476070 h 1476070"/>
            </a:gdLst>
            <a:rect l="l" t="t" r="r" b="b"/>
            <a:pathLst>
              <a:path w="2470158" h="1476070">
                <a:moveTo>
                  <a:pt x="0" y="0"/>
                </a:moveTo>
                <a:lnTo>
                  <a:pt x="2470158" y="0"/>
                </a:lnTo>
                <a:lnTo>
                  <a:pt x="2470158" y="1476070"/>
                </a:lnTo>
                <a:lnTo>
                  <a:pt x="0" y="1476070"/>
                </a:lnTo>
                <a:close/>
              </a:path>
            </a:pathLst>
          </a:custGeom>
          <a:solidFill>
            <a:schemeClr val="accent2"/>
          </a:solidFill>
          <a:ln cap="flat">
            <a:noFill/>
            <a:prstDash val="solid"/>
            <a:miter/>
          </a:ln>
        </p:spPr>
        <p:txBody>
          <a:bodyPr vert="horz" wrap="square" lIns="91440" tIns="45720" rIns="91440" bIns="45720" rtlCol="0" anchor="ctr"/>
          <a:lstStyle/>
          <a:p>
            <a:pPr algn="l">
              <a:lnSpc>
                <a:spcPct val="110000"/>
              </a:lnSpc>
            </a:pPr>
            <a:endParaRPr kumimoji="1" lang="zh-CN" altLang="en-US"/>
          </a:p>
        </p:txBody>
      </p:sp>
      <p:sp>
        <p:nvSpPr>
          <p:cNvPr id="9" name="标题 1"/>
          <p:cNvSpPr txBox="1"/>
          <p:nvPr/>
        </p:nvSpPr>
        <p:spPr>
          <a:xfrm rot="0" flipH="0" flipV="0">
            <a:off x="1622739" y="2036283"/>
            <a:ext cx="769045" cy="769045"/>
          </a:xfrm>
          <a:custGeom>
            <a:avLst/>
            <a:gdLst>
              <a:gd name="connsiteX0" fmla="*/ 769045 w 769045"/>
              <a:gd name="connsiteY0" fmla="*/ 384523 h 769045"/>
              <a:gd name="connsiteX1" fmla="*/ 384523 w 769045"/>
              <a:gd name="connsiteY1" fmla="*/ 769045 h 769045"/>
              <a:gd name="connsiteX2" fmla="*/ 0 w 769045"/>
              <a:gd name="connsiteY2" fmla="*/ 384523 h 769045"/>
              <a:gd name="connsiteX3" fmla="*/ 384523 w 769045"/>
              <a:gd name="connsiteY3" fmla="*/ 0 h 769045"/>
              <a:gd name="connsiteX4" fmla="*/ 769045 w 769045"/>
              <a:gd name="connsiteY4" fmla="*/ 384523 h 769045"/>
            </a:gdLst>
            <a:rect l="l" t="t" r="r" b="b"/>
            <a:pathLst>
              <a:path w="769045" h="769045">
                <a:moveTo>
                  <a:pt x="769045" y="384523"/>
                </a:moveTo>
                <a:cubicBezTo>
                  <a:pt x="769045" y="596888"/>
                  <a:pt x="596889" y="769045"/>
                  <a:pt x="384523" y="769045"/>
                </a:cubicBezTo>
                <a:cubicBezTo>
                  <a:pt x="172157" y="769045"/>
                  <a:pt x="0" y="596888"/>
                  <a:pt x="0" y="384523"/>
                </a:cubicBezTo>
                <a:cubicBezTo>
                  <a:pt x="0" y="172157"/>
                  <a:pt x="172157" y="0"/>
                  <a:pt x="384523" y="0"/>
                </a:cubicBezTo>
                <a:cubicBezTo>
                  <a:pt x="596889" y="0"/>
                  <a:pt x="769045" y="172157"/>
                  <a:pt x="769045" y="384523"/>
                </a:cubicBezTo>
                <a:close/>
              </a:path>
            </a:pathLst>
          </a:custGeom>
          <a:solidFill>
            <a:schemeClr val="accent1"/>
          </a:solidFill>
          <a:ln cap="flat">
            <a:noFill/>
            <a:prstDash val="solid"/>
            <a:miter/>
          </a:ln>
        </p:spPr>
        <p:txBody>
          <a:bodyPr vert="horz" wrap="square" lIns="91440" tIns="45720" rIns="91440" bIns="45720" rtlCol="0" anchor="ctr"/>
          <a:lstStyle/>
          <a:p>
            <a:pPr algn="l">
              <a:lnSpc>
                <a:spcPct val="110000"/>
              </a:lnSpc>
            </a:pPr>
            <a:endParaRPr kumimoji="1" lang="zh-CN" altLang="en-US"/>
          </a:p>
        </p:txBody>
      </p:sp>
      <p:sp>
        <p:nvSpPr>
          <p:cNvPr id="10" name="标题 1"/>
          <p:cNvSpPr txBox="1"/>
          <p:nvPr/>
        </p:nvSpPr>
        <p:spPr>
          <a:xfrm rot="0" flipH="0" flipV="0">
            <a:off x="4422611" y="2036283"/>
            <a:ext cx="769045" cy="769045"/>
          </a:xfrm>
          <a:custGeom>
            <a:avLst/>
            <a:gdLst>
              <a:gd name="connsiteX0" fmla="*/ 769045 w 769045"/>
              <a:gd name="connsiteY0" fmla="*/ 384523 h 769045"/>
              <a:gd name="connsiteX1" fmla="*/ 384522 w 769045"/>
              <a:gd name="connsiteY1" fmla="*/ 769045 h 769045"/>
              <a:gd name="connsiteX2" fmla="*/ 0 w 769045"/>
              <a:gd name="connsiteY2" fmla="*/ 384523 h 769045"/>
              <a:gd name="connsiteX3" fmla="*/ 384522 w 769045"/>
              <a:gd name="connsiteY3" fmla="*/ 0 h 769045"/>
              <a:gd name="connsiteX4" fmla="*/ 769045 w 769045"/>
              <a:gd name="connsiteY4" fmla="*/ 384523 h 769045"/>
            </a:gdLst>
            <a:rect l="l" t="t" r="r" b="b"/>
            <a:pathLst>
              <a:path w="769045" h="769045">
                <a:moveTo>
                  <a:pt x="769045" y="384523"/>
                </a:moveTo>
                <a:cubicBezTo>
                  <a:pt x="769045" y="596888"/>
                  <a:pt x="596888" y="769045"/>
                  <a:pt x="384522" y="769045"/>
                </a:cubicBezTo>
                <a:cubicBezTo>
                  <a:pt x="172157" y="769045"/>
                  <a:pt x="0" y="596888"/>
                  <a:pt x="0" y="384523"/>
                </a:cubicBezTo>
                <a:cubicBezTo>
                  <a:pt x="0" y="172157"/>
                  <a:pt x="172157" y="0"/>
                  <a:pt x="384522" y="0"/>
                </a:cubicBezTo>
                <a:cubicBezTo>
                  <a:pt x="596888" y="0"/>
                  <a:pt x="769045" y="172157"/>
                  <a:pt x="769045" y="384523"/>
                </a:cubicBezTo>
                <a:close/>
              </a:path>
            </a:pathLst>
          </a:custGeom>
          <a:solidFill>
            <a:schemeClr val="accent2"/>
          </a:solidFill>
          <a:ln cap="flat">
            <a:noFill/>
            <a:prstDash val="solid"/>
            <a:miter/>
          </a:ln>
        </p:spPr>
        <p:txBody>
          <a:bodyPr vert="horz" wrap="square" lIns="91440" tIns="45720" rIns="91440" bIns="45720" rtlCol="0" anchor="ctr"/>
          <a:lstStyle/>
          <a:p>
            <a:pPr algn="l">
              <a:lnSpc>
                <a:spcPct val="110000"/>
              </a:lnSpc>
            </a:pPr>
            <a:endParaRPr kumimoji="1" lang="zh-CN" altLang="en-US"/>
          </a:p>
        </p:txBody>
      </p:sp>
      <p:sp>
        <p:nvSpPr>
          <p:cNvPr id="11" name="标题 1"/>
          <p:cNvSpPr txBox="1"/>
          <p:nvPr/>
        </p:nvSpPr>
        <p:spPr>
          <a:xfrm rot="0" flipH="0" flipV="0">
            <a:off x="9820345" y="2036283"/>
            <a:ext cx="769045" cy="769045"/>
          </a:xfrm>
          <a:custGeom>
            <a:avLst/>
            <a:gdLst>
              <a:gd name="connsiteX0" fmla="*/ 769045 w 769045"/>
              <a:gd name="connsiteY0" fmla="*/ 384523 h 769045"/>
              <a:gd name="connsiteX1" fmla="*/ 384523 w 769045"/>
              <a:gd name="connsiteY1" fmla="*/ 769045 h 769045"/>
              <a:gd name="connsiteX2" fmla="*/ 1 w 769045"/>
              <a:gd name="connsiteY2" fmla="*/ 384523 h 769045"/>
              <a:gd name="connsiteX3" fmla="*/ 384523 w 769045"/>
              <a:gd name="connsiteY3" fmla="*/ 0 h 769045"/>
              <a:gd name="connsiteX4" fmla="*/ 769045 w 769045"/>
              <a:gd name="connsiteY4" fmla="*/ 384523 h 769045"/>
            </a:gdLst>
            <a:rect l="l" t="t" r="r" b="b"/>
            <a:pathLst>
              <a:path w="769045" h="769045">
                <a:moveTo>
                  <a:pt x="769045" y="384523"/>
                </a:moveTo>
                <a:cubicBezTo>
                  <a:pt x="769045" y="596888"/>
                  <a:pt x="596888" y="769045"/>
                  <a:pt x="384523" y="769045"/>
                </a:cubicBezTo>
                <a:cubicBezTo>
                  <a:pt x="172157" y="769045"/>
                  <a:pt x="1" y="596888"/>
                  <a:pt x="1" y="384523"/>
                </a:cubicBezTo>
                <a:cubicBezTo>
                  <a:pt x="1" y="172157"/>
                  <a:pt x="172157" y="0"/>
                  <a:pt x="384523" y="0"/>
                </a:cubicBezTo>
                <a:cubicBezTo>
                  <a:pt x="596889" y="0"/>
                  <a:pt x="769045" y="172157"/>
                  <a:pt x="769045" y="384523"/>
                </a:cubicBezTo>
                <a:close/>
              </a:path>
            </a:pathLst>
          </a:custGeom>
          <a:solidFill>
            <a:schemeClr val="accent2"/>
          </a:solidFill>
          <a:ln cap="flat">
            <a:noFill/>
            <a:prstDash val="solid"/>
            <a:miter/>
          </a:ln>
        </p:spPr>
        <p:txBody>
          <a:bodyPr vert="horz" wrap="square" lIns="91440" tIns="45720" rIns="91440" bIns="45720" rtlCol="0" anchor="ctr"/>
          <a:lstStyle/>
          <a:p>
            <a:pPr algn="l">
              <a:lnSpc>
                <a:spcPct val="110000"/>
              </a:lnSpc>
            </a:pPr>
            <a:endParaRPr kumimoji="1" lang="zh-CN" altLang="en-US"/>
          </a:p>
        </p:txBody>
      </p:sp>
      <p:sp>
        <p:nvSpPr>
          <p:cNvPr id="12" name="标题 1"/>
          <p:cNvSpPr txBox="1"/>
          <p:nvPr/>
        </p:nvSpPr>
        <p:spPr>
          <a:xfrm rot="0" flipH="0" flipV="0">
            <a:off x="927261" y="3002662"/>
            <a:ext cx="2160000" cy="692193"/>
          </a:xfrm>
          <a:prstGeom prst="rect">
            <a:avLst/>
          </a:prstGeom>
          <a:noFill/>
          <a:ln>
            <a:noFill/>
          </a:ln>
        </p:spPr>
        <p:txBody>
          <a:bodyPr vert="horz" wrap="square" lIns="0" tIns="0" rIns="0" bIns="0" rtlCol="0" anchor="ctr"/>
          <a:lstStyle/>
          <a:p>
            <a:pPr algn="ctr">
              <a:lnSpc>
                <a:spcPct val="130000"/>
              </a:lnSpc>
            </a:pPr>
            <a:r>
              <a:rPr kumimoji="1" lang="en-US" altLang="zh-CN" sz="1600">
                <a:ln w="12700">
                  <a:noFill/>
                </a:ln>
                <a:solidFill>
                  <a:srgbClr val="FFFFFF">
                    <a:alpha val="100000"/>
                  </a:srgbClr>
                </a:solidFill>
                <a:latin typeface="Source Han Sans CN Bold"/>
                <a:ea typeface="Source Han Sans CN Bold"/>
                <a:cs typeface="Source Han Sans CN Bold"/>
              </a:rPr>
              <a:t>建立内容健康度监测体系</a:t>
            </a:r>
            <a:endParaRPr kumimoji="1" lang="zh-CN" altLang="en-US"/>
          </a:p>
        </p:txBody>
      </p:sp>
      <p:sp>
        <p:nvSpPr>
          <p:cNvPr id="13" name="标题 1"/>
          <p:cNvSpPr txBox="1"/>
          <p:nvPr/>
        </p:nvSpPr>
        <p:spPr>
          <a:xfrm rot="0" flipH="0" flipV="0">
            <a:off x="927261" y="3697015"/>
            <a:ext cx="2160000" cy="1080000"/>
          </a:xfrm>
          <a:prstGeom prst="rect">
            <a:avLst/>
          </a:prstGeom>
          <a:noFill/>
          <a:ln>
            <a:noFill/>
          </a:ln>
        </p:spPr>
        <p:txBody>
          <a:bodyPr vert="horz" wrap="square" lIns="0" tIns="0" rIns="0" bIns="0" rtlCol="0" anchor="t"/>
          <a:lstStyle/>
          <a:p>
            <a:pPr algn="ctr">
              <a:lnSpc>
                <a:spcPct val="150000"/>
              </a:lnSpc>
            </a:pPr>
            <a:r>
              <a:rPr kumimoji="1" lang="en-US" altLang="zh-CN" sz="1132">
                <a:ln w="12700">
                  <a:noFill/>
                </a:ln>
                <a:solidFill>
                  <a:srgbClr val="FFFFFF">
                    <a:alpha val="100000"/>
                  </a:srgbClr>
                </a:solidFill>
                <a:latin typeface="Source Han Sans"/>
                <a:ea typeface="Source Han Sans"/>
                <a:cs typeface="Source Han Sans"/>
              </a:rPr>
              <a:t>定期追踪页面在搜索中的曝光位置、无点击率及AI摘要出现频率，识别高曝光低点击内容，针对性优化其意图匹配度。</a:t>
            </a:r>
            <a:endParaRPr kumimoji="1" lang="zh-CN" altLang="en-US"/>
          </a:p>
        </p:txBody>
      </p:sp>
      <p:sp>
        <p:nvSpPr>
          <p:cNvPr id="14" name="标题 1"/>
          <p:cNvSpPr txBox="1"/>
          <p:nvPr/>
        </p:nvSpPr>
        <p:spPr>
          <a:xfrm rot="0" flipH="0" flipV="0">
            <a:off x="3727133" y="3002662"/>
            <a:ext cx="2160000" cy="692193"/>
          </a:xfrm>
          <a:prstGeom prst="rect">
            <a:avLst/>
          </a:prstGeom>
          <a:noFill/>
          <a:ln>
            <a:noFill/>
          </a:ln>
        </p:spPr>
        <p:txBody>
          <a:bodyPr vert="horz" wrap="square" lIns="0" tIns="0" rIns="0" bIns="0" rtlCol="0" anchor="ctr"/>
          <a:lstStyle/>
          <a:p>
            <a:pPr algn="ctr">
              <a:lnSpc>
                <a:spcPct val="130000"/>
              </a:lnSpc>
            </a:pPr>
            <a:r>
              <a:rPr kumimoji="1" lang="en-US" altLang="zh-CN" sz="1600">
                <a:ln w="12700">
                  <a:noFill/>
                </a:ln>
                <a:solidFill>
                  <a:srgbClr val="FFFFFF">
                    <a:alpha val="100000"/>
                  </a:srgbClr>
                </a:solidFill>
                <a:latin typeface="Source Han Sans CN Bold"/>
                <a:ea typeface="Source Han Sans CN Bold"/>
                <a:cs typeface="Source Han Sans CN Bold"/>
              </a:rPr>
              <a:t>A/B测试不同内容表述方式</a:t>
            </a:r>
            <a:endParaRPr kumimoji="1" lang="zh-CN" altLang="en-US"/>
          </a:p>
        </p:txBody>
      </p:sp>
      <p:sp>
        <p:nvSpPr>
          <p:cNvPr id="15" name="标题 1"/>
          <p:cNvSpPr txBox="1"/>
          <p:nvPr/>
        </p:nvSpPr>
        <p:spPr>
          <a:xfrm rot="0" flipH="0" flipV="0">
            <a:off x="3727133" y="3697015"/>
            <a:ext cx="2160000" cy="1080000"/>
          </a:xfrm>
          <a:prstGeom prst="rect">
            <a:avLst/>
          </a:prstGeom>
          <a:noFill/>
          <a:ln>
            <a:noFill/>
          </a:ln>
        </p:spPr>
        <p:txBody>
          <a:bodyPr vert="horz" wrap="square" lIns="0" tIns="0" rIns="0" bIns="0" rtlCol="0" anchor="t"/>
          <a:lstStyle/>
          <a:p>
            <a:pPr algn="ctr">
              <a:lnSpc>
                <a:spcPct val="150000"/>
              </a:lnSpc>
            </a:pPr>
            <a:r>
              <a:rPr kumimoji="1" lang="en-US" altLang="zh-CN" sz="1132">
                <a:ln w="12700">
                  <a:noFill/>
                </a:ln>
                <a:solidFill>
                  <a:srgbClr val="FFFFFF">
                    <a:alpha val="100000"/>
                  </a:srgbClr>
                </a:solidFill>
                <a:latin typeface="Source Han Sans"/>
                <a:ea typeface="Source Han Sans"/>
                <a:cs typeface="Source Han Sans"/>
              </a:rPr>
              <a:t>对同一主题尝试两种结构（如问答式 vs 教程式），通过流量分配对比CTR与转化效果，选出更契合AI与用户偏好的版本。</a:t>
            </a:r>
            <a:endParaRPr kumimoji="1" lang="zh-CN" altLang="en-US"/>
          </a:p>
        </p:txBody>
      </p:sp>
      <p:sp>
        <p:nvSpPr>
          <p:cNvPr id="16" name="标题 1"/>
          <p:cNvSpPr txBox="1"/>
          <p:nvPr/>
        </p:nvSpPr>
        <p:spPr>
          <a:xfrm rot="0" flipH="0" flipV="0">
            <a:off x="9124867" y="3004823"/>
            <a:ext cx="2160000" cy="692193"/>
          </a:xfrm>
          <a:prstGeom prst="rect">
            <a:avLst/>
          </a:prstGeom>
          <a:noFill/>
          <a:ln>
            <a:noFill/>
          </a:ln>
        </p:spPr>
        <p:txBody>
          <a:bodyPr vert="horz" wrap="square" lIns="0" tIns="0" rIns="0" bIns="0" rtlCol="0" anchor="ctr"/>
          <a:lstStyle/>
          <a:p>
            <a:pPr algn="ctr">
              <a:lnSpc>
                <a:spcPct val="130000"/>
              </a:lnSpc>
            </a:pPr>
            <a:r>
              <a:rPr kumimoji="1" lang="en-US" altLang="zh-CN" sz="1600">
                <a:ln w="12700">
                  <a:noFill/>
                </a:ln>
                <a:solidFill>
                  <a:srgbClr val="FFFFFF">
                    <a:alpha val="100000"/>
                  </a:srgbClr>
                </a:solidFill>
                <a:latin typeface="Source Han Sans CN Bold"/>
                <a:ea typeface="Source Han Sans CN Bold"/>
                <a:cs typeface="Source Han Sans CN Bold"/>
              </a:rPr>
              <a:t>用户反馈驱动内容精炼</a:t>
            </a:r>
            <a:endParaRPr kumimoji="1" lang="zh-CN" altLang="en-US"/>
          </a:p>
        </p:txBody>
      </p:sp>
      <p:sp>
        <p:nvSpPr>
          <p:cNvPr id="17" name="标题 1"/>
          <p:cNvSpPr txBox="1"/>
          <p:nvPr/>
        </p:nvSpPr>
        <p:spPr>
          <a:xfrm rot="0" flipH="0" flipV="0">
            <a:off x="9124867" y="3699176"/>
            <a:ext cx="2160000" cy="1080000"/>
          </a:xfrm>
          <a:prstGeom prst="rect">
            <a:avLst/>
          </a:prstGeom>
          <a:noFill/>
          <a:ln>
            <a:noFill/>
          </a:ln>
        </p:spPr>
        <p:txBody>
          <a:bodyPr vert="horz" wrap="square" lIns="0" tIns="0" rIns="0" bIns="0" rtlCol="0" anchor="t"/>
          <a:lstStyle/>
          <a:p>
            <a:pPr algn="ctr">
              <a:lnSpc>
                <a:spcPct val="150000"/>
              </a:lnSpc>
            </a:pPr>
            <a:r>
              <a:rPr kumimoji="1" lang="en-US" altLang="zh-CN" sz="1132">
                <a:ln w="12700">
                  <a:noFill/>
                </a:ln>
                <a:solidFill>
                  <a:srgbClr val="FFFFFF">
                    <a:alpha val="100000"/>
                  </a:srgbClr>
                </a:solidFill>
                <a:latin typeface="Source Han Sans"/>
                <a:ea typeface="Source Han Sans"/>
                <a:cs typeface="Source Han Sans"/>
              </a:rPr>
              <a:t>收集评论区、客服咨询或社群提问中的常见疑问，将其转化为内容补充点，确保内容持续贴近真实用户意图，增强AI推荐权重。</a:t>
            </a:r>
            <a:endParaRPr kumimoji="1" lang="zh-CN" altLang="en-US"/>
          </a:p>
        </p:txBody>
      </p:sp>
      <p:sp>
        <p:nvSpPr>
          <p:cNvPr id="18" name="标题 1"/>
          <p:cNvSpPr txBox="1"/>
          <p:nvPr/>
        </p:nvSpPr>
        <p:spPr>
          <a:xfrm rot="0" flipH="1" flipV="0">
            <a:off x="6260302" y="2385883"/>
            <a:ext cx="2395531" cy="2865300"/>
          </a:xfrm>
          <a:custGeom>
            <a:avLst/>
            <a:gdLst>
              <a:gd name="connsiteX0" fmla="*/ 2481677 w 2481676"/>
              <a:gd name="connsiteY0" fmla="*/ 1938561 h 2179551"/>
              <a:gd name="connsiteX1" fmla="*/ 24808 w 2481676"/>
              <a:gd name="connsiteY1" fmla="*/ 2179552 h 2179551"/>
              <a:gd name="connsiteX2" fmla="*/ 0 w 2481676"/>
              <a:gd name="connsiteY2" fmla="*/ 0 h 2179551"/>
              <a:gd name="connsiteX3" fmla="*/ 2238028 w 2481676"/>
              <a:gd name="connsiteY3" fmla="*/ 376549 h 2179551"/>
              <a:gd name="connsiteX4" fmla="*/ 2481677 w 2481676"/>
              <a:gd name="connsiteY4" fmla="*/ 1938561 h 2179551"/>
            </a:gdLst>
            <a:rect l="l" t="t" r="r" b="b"/>
            <a:pathLst>
              <a:path w="2481676" h="2179551">
                <a:moveTo>
                  <a:pt x="2481677" y="1938561"/>
                </a:moveTo>
                <a:lnTo>
                  <a:pt x="24808" y="2179552"/>
                </a:lnTo>
                <a:lnTo>
                  <a:pt x="0" y="0"/>
                </a:lnTo>
                <a:lnTo>
                  <a:pt x="2238028" y="376549"/>
                </a:lnTo>
                <a:lnTo>
                  <a:pt x="2481677" y="1938561"/>
                </a:lnTo>
                <a:close/>
              </a:path>
            </a:pathLst>
          </a:custGeom>
          <a:noFill/>
          <a:ln w="8856" cap="flat">
            <a:solidFill>
              <a:schemeClr val="accent1"/>
            </a:solidFill>
            <a:miter/>
          </a:ln>
        </p:spPr>
        <p:txBody>
          <a:bodyPr vert="horz" wrap="square" lIns="91440" tIns="45720" rIns="91440" bIns="45720" rtlCol="0" anchor="ctr"/>
          <a:lstStyle/>
          <a:p>
            <a:pPr algn="l">
              <a:lnSpc>
                <a:spcPct val="110000"/>
              </a:lnSpc>
            </a:pPr>
            <a:endParaRPr kumimoji="1" lang="zh-CN" altLang="en-US"/>
          </a:p>
        </p:txBody>
      </p:sp>
      <p:sp>
        <p:nvSpPr>
          <p:cNvPr id="19" name="标题 1"/>
          <p:cNvSpPr txBox="1"/>
          <p:nvPr/>
        </p:nvSpPr>
        <p:spPr>
          <a:xfrm rot="0" flipH="1" flipV="0">
            <a:off x="6222988" y="2953833"/>
            <a:ext cx="2470158" cy="2053142"/>
          </a:xfrm>
          <a:custGeom>
            <a:avLst/>
            <a:gdLst>
              <a:gd name="connsiteX0" fmla="*/ 0 w 2470158"/>
              <a:gd name="connsiteY0" fmla="*/ 0 h 1476070"/>
              <a:gd name="connsiteX1" fmla="*/ 2470159 w 2470158"/>
              <a:gd name="connsiteY1" fmla="*/ 0 h 1476070"/>
              <a:gd name="connsiteX2" fmla="*/ 2470159 w 2470158"/>
              <a:gd name="connsiteY2" fmla="*/ 1476070 h 1476070"/>
              <a:gd name="connsiteX3" fmla="*/ 0 w 2470158"/>
              <a:gd name="connsiteY3" fmla="*/ 1476070 h 1476070"/>
            </a:gdLst>
            <a:rect l="l" t="t" r="r" b="b"/>
            <a:pathLst>
              <a:path w="2470158" h="1476070">
                <a:moveTo>
                  <a:pt x="0" y="0"/>
                </a:moveTo>
                <a:lnTo>
                  <a:pt x="2470159" y="0"/>
                </a:lnTo>
                <a:lnTo>
                  <a:pt x="2470159" y="1476070"/>
                </a:lnTo>
                <a:lnTo>
                  <a:pt x="0" y="1476070"/>
                </a:lnTo>
                <a:close/>
              </a:path>
            </a:pathLst>
          </a:custGeom>
          <a:solidFill>
            <a:schemeClr val="accent1"/>
          </a:solidFill>
          <a:ln cap="flat">
            <a:noFill/>
            <a:prstDash val="solid"/>
            <a:miter/>
          </a:ln>
        </p:spPr>
        <p:txBody>
          <a:bodyPr vert="horz" wrap="square" lIns="91440" tIns="45720" rIns="91440" bIns="45720" rtlCol="0" anchor="ctr"/>
          <a:lstStyle/>
          <a:p>
            <a:pPr algn="l">
              <a:lnSpc>
                <a:spcPct val="110000"/>
              </a:lnSpc>
            </a:pPr>
            <a:endParaRPr kumimoji="1" lang="zh-CN" altLang="en-US"/>
          </a:p>
        </p:txBody>
      </p:sp>
      <p:sp>
        <p:nvSpPr>
          <p:cNvPr id="20" name="标题 1"/>
          <p:cNvSpPr txBox="1"/>
          <p:nvPr/>
        </p:nvSpPr>
        <p:spPr>
          <a:xfrm rot="0" flipH="1" flipV="0">
            <a:off x="7073545" y="2036283"/>
            <a:ext cx="769045" cy="769045"/>
          </a:xfrm>
          <a:custGeom>
            <a:avLst/>
            <a:gdLst>
              <a:gd name="connsiteX0" fmla="*/ 769045 w 769045"/>
              <a:gd name="connsiteY0" fmla="*/ 384523 h 769045"/>
              <a:gd name="connsiteX1" fmla="*/ 384522 w 769045"/>
              <a:gd name="connsiteY1" fmla="*/ 769045 h 769045"/>
              <a:gd name="connsiteX2" fmla="*/ 0 w 769045"/>
              <a:gd name="connsiteY2" fmla="*/ 384523 h 769045"/>
              <a:gd name="connsiteX3" fmla="*/ 384522 w 769045"/>
              <a:gd name="connsiteY3" fmla="*/ 0 h 769045"/>
              <a:gd name="connsiteX4" fmla="*/ 769045 w 769045"/>
              <a:gd name="connsiteY4" fmla="*/ 384523 h 769045"/>
            </a:gdLst>
            <a:rect l="l" t="t" r="r" b="b"/>
            <a:pathLst>
              <a:path w="769045" h="769045">
                <a:moveTo>
                  <a:pt x="769045" y="384523"/>
                </a:moveTo>
                <a:cubicBezTo>
                  <a:pt x="769045" y="596888"/>
                  <a:pt x="596888" y="769045"/>
                  <a:pt x="384522" y="769045"/>
                </a:cubicBezTo>
                <a:cubicBezTo>
                  <a:pt x="172157" y="769045"/>
                  <a:pt x="0" y="596888"/>
                  <a:pt x="0" y="384523"/>
                </a:cubicBezTo>
                <a:cubicBezTo>
                  <a:pt x="0" y="172157"/>
                  <a:pt x="172157" y="0"/>
                  <a:pt x="384522" y="0"/>
                </a:cubicBezTo>
                <a:cubicBezTo>
                  <a:pt x="596888" y="0"/>
                  <a:pt x="769045" y="172157"/>
                  <a:pt x="769045" y="384523"/>
                </a:cubicBezTo>
                <a:close/>
              </a:path>
            </a:pathLst>
          </a:custGeom>
          <a:solidFill>
            <a:schemeClr val="accent1"/>
          </a:solidFill>
          <a:ln cap="flat">
            <a:noFill/>
            <a:prstDash val="solid"/>
            <a:miter/>
          </a:ln>
        </p:spPr>
        <p:txBody>
          <a:bodyPr vert="horz" wrap="square" lIns="91440" tIns="45720" rIns="91440" bIns="45720" rtlCol="0" anchor="ctr"/>
          <a:lstStyle/>
          <a:p>
            <a:pPr algn="l">
              <a:lnSpc>
                <a:spcPct val="110000"/>
              </a:lnSpc>
            </a:pPr>
            <a:endParaRPr kumimoji="1" lang="zh-CN" altLang="en-US"/>
          </a:p>
        </p:txBody>
      </p:sp>
      <p:sp>
        <p:nvSpPr>
          <p:cNvPr id="21" name="标题 1"/>
          <p:cNvSpPr txBox="1"/>
          <p:nvPr/>
        </p:nvSpPr>
        <p:spPr>
          <a:xfrm rot="0" flipH="0" flipV="0">
            <a:off x="6378067" y="3002662"/>
            <a:ext cx="2160000" cy="692193"/>
          </a:xfrm>
          <a:prstGeom prst="rect">
            <a:avLst/>
          </a:prstGeom>
          <a:noFill/>
          <a:ln>
            <a:noFill/>
          </a:ln>
        </p:spPr>
        <p:txBody>
          <a:bodyPr vert="horz" wrap="square" lIns="0" tIns="0" rIns="0" bIns="0" rtlCol="0" anchor="ctr"/>
          <a:lstStyle/>
          <a:p>
            <a:pPr algn="ctr">
              <a:lnSpc>
                <a:spcPct val="130000"/>
              </a:lnSpc>
            </a:pPr>
            <a:r>
              <a:rPr kumimoji="1" lang="en-US" altLang="zh-CN" sz="1600">
                <a:ln w="12700">
                  <a:noFill/>
                </a:ln>
                <a:solidFill>
                  <a:srgbClr val="FFFFFF">
                    <a:alpha val="100000"/>
                  </a:srgbClr>
                </a:solidFill>
                <a:latin typeface="Source Han Sans CN Bold"/>
                <a:ea typeface="Source Han Sans CN Bold"/>
                <a:cs typeface="Source Han Sans CN Bold"/>
              </a:rPr>
              <a:t>跟踪算法更新调整策略</a:t>
            </a:r>
            <a:endParaRPr kumimoji="1" lang="zh-CN" altLang="en-US"/>
          </a:p>
        </p:txBody>
      </p:sp>
      <p:sp>
        <p:nvSpPr>
          <p:cNvPr id="22" name="标题 1"/>
          <p:cNvSpPr txBox="1"/>
          <p:nvPr/>
        </p:nvSpPr>
        <p:spPr>
          <a:xfrm rot="0" flipH="0" flipV="0">
            <a:off x="6378067" y="3697015"/>
            <a:ext cx="2160000" cy="1080000"/>
          </a:xfrm>
          <a:prstGeom prst="rect">
            <a:avLst/>
          </a:prstGeom>
          <a:noFill/>
          <a:ln>
            <a:noFill/>
          </a:ln>
        </p:spPr>
        <p:txBody>
          <a:bodyPr vert="horz" wrap="square" lIns="0" tIns="0" rIns="0" bIns="0" rtlCol="0" anchor="t"/>
          <a:lstStyle/>
          <a:p>
            <a:pPr algn="ctr">
              <a:lnSpc>
                <a:spcPct val="150000"/>
              </a:lnSpc>
            </a:pPr>
            <a:r>
              <a:rPr kumimoji="1" lang="en-US" altLang="zh-CN" sz="1132">
                <a:ln w="12700">
                  <a:noFill/>
                </a:ln>
                <a:solidFill>
                  <a:srgbClr val="FFFFFF">
                    <a:alpha val="100000"/>
                  </a:srgbClr>
                </a:solidFill>
                <a:latin typeface="Source Han Sans"/>
                <a:ea typeface="Source Han Sans"/>
                <a:cs typeface="Source Han Sans"/>
              </a:rPr>
              <a:t>关注Google、百度等主流引擎的AI模型更新（如BERT、MUM），及时调整关键词密度、语义覆盖范围和上下文连贯性要求。</a:t>
            </a:r>
            <a:endParaRPr kumimoji="1" lang="zh-CN" altLang="en-US"/>
          </a:p>
        </p:txBody>
      </p:sp>
      <p:sp>
        <p:nvSpPr>
          <p:cNvPr id="23" name="标题 1"/>
          <p:cNvSpPr txBox="1"/>
          <p:nvPr/>
        </p:nvSpPr>
        <p:spPr>
          <a:xfrm rot="0" flipH="0" flipV="0">
            <a:off x="1852739" y="2266283"/>
            <a:ext cx="309044" cy="309044"/>
          </a:xfrm>
          <a:custGeom>
            <a:avLst/>
            <a:gdLst>
              <a:gd name="connsiteX0" fmla="*/ 438553 w 720000"/>
              <a:gd name="connsiteY0" fmla="*/ 189601 h 720000"/>
              <a:gd name="connsiteX1" fmla="*/ 373556 w 720000"/>
              <a:gd name="connsiteY1" fmla="*/ 216451 h 720000"/>
              <a:gd name="connsiteX2" fmla="*/ 232180 w 720000"/>
              <a:gd name="connsiteY2" fmla="*/ 357827 h 720000"/>
              <a:gd name="connsiteX3" fmla="*/ 191861 w 720000"/>
              <a:gd name="connsiteY3" fmla="*/ 528226 h 720000"/>
              <a:gd name="connsiteX4" fmla="*/ 362260 w 720000"/>
              <a:gd name="connsiteY4" fmla="*/ 487907 h 720000"/>
              <a:gd name="connsiteX5" fmla="*/ 503636 w 720000"/>
              <a:gd name="connsiteY5" fmla="*/ 346444 h 720000"/>
              <a:gd name="connsiteX6" fmla="*/ 503636 w 720000"/>
              <a:gd name="connsiteY6" fmla="*/ 216365 h 720000"/>
              <a:gd name="connsiteX7" fmla="*/ 438553 w 720000"/>
              <a:gd name="connsiteY7" fmla="*/ 189601 h 720000"/>
              <a:gd name="connsiteX8" fmla="*/ 438553 w 720000"/>
              <a:gd name="connsiteY8" fmla="*/ 141636 h 720000"/>
              <a:gd name="connsiteX9" fmla="*/ 537524 w 720000"/>
              <a:gd name="connsiteY9" fmla="*/ 182476 h 720000"/>
              <a:gd name="connsiteX10" fmla="*/ 537524 w 720000"/>
              <a:gd name="connsiteY10" fmla="*/ 380420 h 720000"/>
              <a:gd name="connsiteX11" fmla="*/ 396149 w 720000"/>
              <a:gd name="connsiteY11" fmla="*/ 521796 h 720000"/>
              <a:gd name="connsiteX12" fmla="*/ 141637 w 720000"/>
              <a:gd name="connsiteY12" fmla="*/ 578364 h 720000"/>
              <a:gd name="connsiteX13" fmla="*/ 198205 w 720000"/>
              <a:gd name="connsiteY13" fmla="*/ 323852 h 720000"/>
              <a:gd name="connsiteX14" fmla="*/ 339581 w 720000"/>
              <a:gd name="connsiteY14" fmla="*/ 182476 h 720000"/>
              <a:gd name="connsiteX15" fmla="*/ 438553 w 720000"/>
              <a:gd name="connsiteY15" fmla="*/ 141636 h 720000"/>
              <a:gd name="connsiteX16" fmla="*/ 120000 w 720000"/>
              <a:gd name="connsiteY16" fmla="*/ 47965 h 720000"/>
              <a:gd name="connsiteX17" fmla="*/ 47965 w 720000"/>
              <a:gd name="connsiteY17" fmla="*/ 120000 h 720000"/>
              <a:gd name="connsiteX18" fmla="*/ 47965 w 720000"/>
              <a:gd name="connsiteY18" fmla="*/ 600000 h 720000"/>
              <a:gd name="connsiteX19" fmla="*/ 120000 w 720000"/>
              <a:gd name="connsiteY19" fmla="*/ 672035 h 720000"/>
              <a:gd name="connsiteX20" fmla="*/ 600000 w 720000"/>
              <a:gd name="connsiteY20" fmla="*/ 672035 h 720000"/>
              <a:gd name="connsiteX21" fmla="*/ 672035 w 720000"/>
              <a:gd name="connsiteY21" fmla="*/ 600000 h 720000"/>
              <a:gd name="connsiteX22" fmla="*/ 672035 w 720000"/>
              <a:gd name="connsiteY22" fmla="*/ 120000 h 720000"/>
              <a:gd name="connsiteX23" fmla="*/ 600000 w 720000"/>
              <a:gd name="connsiteY23" fmla="*/ 47965 h 720000"/>
              <a:gd name="connsiteX24" fmla="*/ 120000 w 720000"/>
              <a:gd name="connsiteY24" fmla="*/ 0 h 720000"/>
              <a:gd name="connsiteX25" fmla="*/ 600000 w 720000"/>
              <a:gd name="connsiteY25" fmla="*/ 0 h 720000"/>
              <a:gd name="connsiteX26" fmla="*/ 720000 w 720000"/>
              <a:gd name="connsiteY26" fmla="*/ 120000 h 720000"/>
              <a:gd name="connsiteX27" fmla="*/ 720000 w 720000"/>
              <a:gd name="connsiteY27" fmla="*/ 600000 h 720000"/>
              <a:gd name="connsiteX28" fmla="*/ 600000 w 720000"/>
              <a:gd name="connsiteY28" fmla="*/ 720000 h 720000"/>
              <a:gd name="connsiteX29" fmla="*/ 120000 w 720000"/>
              <a:gd name="connsiteY29" fmla="*/ 720000 h 720000"/>
              <a:gd name="connsiteX30" fmla="*/ 0 w 720000"/>
              <a:gd name="connsiteY30" fmla="*/ 600000 h 720000"/>
              <a:gd name="connsiteX31" fmla="*/ 0 w 720000"/>
              <a:gd name="connsiteY31" fmla="*/ 120000 h 720000"/>
              <a:gd name="connsiteX32" fmla="*/ 120000 w 720000"/>
              <a:gd name="connsiteY32" fmla="*/ 0 h 720000"/>
            </a:gdLst>
            <a:rect l="l" t="t" r="r" b="b"/>
            <a:pathLst>
              <a:path w="720000" h="720000">
                <a:moveTo>
                  <a:pt x="438553" y="189601"/>
                </a:moveTo>
                <a:cubicBezTo>
                  <a:pt x="413875" y="189601"/>
                  <a:pt x="390761" y="199073"/>
                  <a:pt x="373556" y="216451"/>
                </a:cubicBezTo>
                <a:lnTo>
                  <a:pt x="232180" y="357827"/>
                </a:lnTo>
                <a:cubicBezTo>
                  <a:pt x="212456" y="377465"/>
                  <a:pt x="197336" y="453584"/>
                  <a:pt x="191861" y="528226"/>
                </a:cubicBezTo>
                <a:cubicBezTo>
                  <a:pt x="266503" y="522665"/>
                  <a:pt x="342622" y="507545"/>
                  <a:pt x="362260" y="487907"/>
                </a:cubicBezTo>
                <a:lnTo>
                  <a:pt x="503636" y="346444"/>
                </a:lnTo>
                <a:cubicBezTo>
                  <a:pt x="539523" y="310557"/>
                  <a:pt x="539523" y="252252"/>
                  <a:pt x="503636" y="216365"/>
                </a:cubicBezTo>
                <a:cubicBezTo>
                  <a:pt x="486344" y="199073"/>
                  <a:pt x="463230" y="189601"/>
                  <a:pt x="438553" y="189601"/>
                </a:cubicBezTo>
                <a:close/>
                <a:moveTo>
                  <a:pt x="438553" y="141636"/>
                </a:moveTo>
                <a:cubicBezTo>
                  <a:pt x="474440" y="141636"/>
                  <a:pt x="510327" y="155191"/>
                  <a:pt x="537524" y="182476"/>
                </a:cubicBezTo>
                <a:cubicBezTo>
                  <a:pt x="592007" y="236872"/>
                  <a:pt x="592007" y="325938"/>
                  <a:pt x="537524" y="380420"/>
                </a:cubicBezTo>
                <a:lnTo>
                  <a:pt x="396149" y="521796"/>
                </a:lnTo>
                <a:cubicBezTo>
                  <a:pt x="341753" y="576278"/>
                  <a:pt x="141637" y="578364"/>
                  <a:pt x="141637" y="578364"/>
                </a:cubicBezTo>
                <a:cubicBezTo>
                  <a:pt x="141637" y="578364"/>
                  <a:pt x="143723" y="378334"/>
                  <a:pt x="198205" y="323852"/>
                </a:cubicBezTo>
                <a:lnTo>
                  <a:pt x="339581" y="182476"/>
                </a:lnTo>
                <a:cubicBezTo>
                  <a:pt x="366778" y="155278"/>
                  <a:pt x="402666" y="141636"/>
                  <a:pt x="438553" y="141636"/>
                </a:cubicBezTo>
                <a:close/>
                <a:moveTo>
                  <a:pt x="120000" y="47965"/>
                </a:moveTo>
                <a:cubicBezTo>
                  <a:pt x="80290" y="47965"/>
                  <a:pt x="47965" y="80290"/>
                  <a:pt x="47965" y="120000"/>
                </a:cubicBezTo>
                <a:lnTo>
                  <a:pt x="47965" y="600000"/>
                </a:lnTo>
                <a:cubicBezTo>
                  <a:pt x="47965" y="639711"/>
                  <a:pt x="80290" y="672035"/>
                  <a:pt x="120000" y="672035"/>
                </a:cubicBezTo>
                <a:lnTo>
                  <a:pt x="600000" y="672035"/>
                </a:lnTo>
                <a:cubicBezTo>
                  <a:pt x="639711" y="672035"/>
                  <a:pt x="672035" y="639711"/>
                  <a:pt x="672035" y="600000"/>
                </a:cubicBezTo>
                <a:lnTo>
                  <a:pt x="672035" y="120000"/>
                </a:lnTo>
                <a:cubicBezTo>
                  <a:pt x="672035" y="80290"/>
                  <a:pt x="639711" y="47965"/>
                  <a:pt x="600000" y="47965"/>
                </a:cubicBezTo>
                <a:close/>
                <a:moveTo>
                  <a:pt x="120000" y="0"/>
                </a:moveTo>
                <a:lnTo>
                  <a:pt x="600000" y="0"/>
                </a:lnTo>
                <a:cubicBezTo>
                  <a:pt x="666040" y="0"/>
                  <a:pt x="720000" y="54048"/>
                  <a:pt x="720000" y="120000"/>
                </a:cubicBezTo>
                <a:lnTo>
                  <a:pt x="720000" y="600000"/>
                </a:lnTo>
                <a:cubicBezTo>
                  <a:pt x="720000" y="666039"/>
                  <a:pt x="666040" y="720000"/>
                  <a:pt x="600000" y="720000"/>
                </a:cubicBezTo>
                <a:lnTo>
                  <a:pt x="120000" y="720000"/>
                </a:lnTo>
                <a:cubicBezTo>
                  <a:pt x="53961" y="720000"/>
                  <a:pt x="0" y="666039"/>
                  <a:pt x="0" y="600000"/>
                </a:cubicBezTo>
                <a:lnTo>
                  <a:pt x="0" y="120000"/>
                </a:lnTo>
                <a:cubicBezTo>
                  <a:pt x="0" y="53961"/>
                  <a:pt x="53961" y="0"/>
                  <a:pt x="120000" y="0"/>
                </a:cubicBezTo>
                <a:close/>
              </a:path>
            </a:pathLst>
          </a:custGeom>
          <a:solidFill>
            <a:schemeClr val="bg1"/>
          </a:solidFill>
          <a:ln cap="flat">
            <a:noFill/>
            <a:prstDash val="solid"/>
            <a:miter/>
          </a:ln>
        </p:spPr>
        <p:txBody>
          <a:bodyPr vert="horz" wrap="square" lIns="91440" tIns="45720" rIns="91440" bIns="45720" rtlCol="0" anchor="ctr"/>
          <a:lstStyle/>
          <a:p>
            <a:pPr algn="l">
              <a:lnSpc>
                <a:spcPct val="110000"/>
              </a:lnSpc>
            </a:pPr>
            <a:endParaRPr kumimoji="1" lang="zh-CN" altLang="en-US"/>
          </a:p>
        </p:txBody>
      </p:sp>
      <p:sp>
        <p:nvSpPr>
          <p:cNvPr id="24" name="标题 1"/>
          <p:cNvSpPr txBox="1"/>
          <p:nvPr/>
        </p:nvSpPr>
        <p:spPr>
          <a:xfrm rot="0" flipH="0" flipV="0">
            <a:off x="4647460" y="2266283"/>
            <a:ext cx="319347" cy="309044"/>
          </a:xfrm>
          <a:custGeom>
            <a:avLst/>
            <a:gdLst>
              <a:gd name="connsiteX0" fmla="*/ 695958 w 1660735"/>
              <a:gd name="connsiteY0" fmla="*/ 752512 h 1607157"/>
              <a:gd name="connsiteX1" fmla="*/ 376349 w 1660735"/>
              <a:gd name="connsiteY1" fmla="*/ 752512 h 1607157"/>
              <a:gd name="connsiteX2" fmla="*/ 110505 w 1660735"/>
              <a:gd name="connsiteY2" fmla="*/ 642007 h 1607157"/>
              <a:gd name="connsiteX3" fmla="*/ 0 w 1660735"/>
              <a:gd name="connsiteY3" fmla="*/ 376349 h 1607157"/>
              <a:gd name="connsiteX4" fmla="*/ 110505 w 1660735"/>
              <a:gd name="connsiteY4" fmla="*/ 110505 h 1607157"/>
              <a:gd name="connsiteX5" fmla="*/ 376349 w 1660735"/>
              <a:gd name="connsiteY5" fmla="*/ 0 h 1607157"/>
              <a:gd name="connsiteX6" fmla="*/ 642193 w 1660735"/>
              <a:gd name="connsiteY6" fmla="*/ 110505 h 1607157"/>
              <a:gd name="connsiteX7" fmla="*/ 752698 w 1660735"/>
              <a:gd name="connsiteY7" fmla="*/ 376349 h 1607157"/>
              <a:gd name="connsiteX8" fmla="*/ 752698 w 1660735"/>
              <a:gd name="connsiteY8" fmla="*/ 695958 h 1607157"/>
              <a:gd name="connsiteX9" fmla="*/ 695958 w 1660735"/>
              <a:gd name="connsiteY9" fmla="*/ 752512 h 1607157"/>
              <a:gd name="connsiteX10" fmla="*/ 376349 w 1660735"/>
              <a:gd name="connsiteY10" fmla="*/ 111621 h 1607157"/>
              <a:gd name="connsiteX11" fmla="*/ 111621 w 1660735"/>
              <a:gd name="connsiteY11" fmla="*/ 376349 h 1607157"/>
              <a:gd name="connsiteX12" fmla="*/ 376349 w 1660735"/>
              <a:gd name="connsiteY12" fmla="*/ 641077 h 1607157"/>
              <a:gd name="connsiteX13" fmla="*/ 641077 w 1660735"/>
              <a:gd name="connsiteY13" fmla="*/ 641077 h 1607157"/>
              <a:gd name="connsiteX14" fmla="*/ 641077 w 1660735"/>
              <a:gd name="connsiteY14" fmla="*/ 376349 h 1607157"/>
              <a:gd name="connsiteX15" fmla="*/ 376349 w 1660735"/>
              <a:gd name="connsiteY15" fmla="*/ 111621 h 1607157"/>
              <a:gd name="connsiteX16" fmla="*/ 1284201 w 1660735"/>
              <a:gd name="connsiteY16" fmla="*/ 752512 h 1607157"/>
              <a:gd name="connsiteX17" fmla="*/ 964592 w 1660735"/>
              <a:gd name="connsiteY17" fmla="*/ 752512 h 1607157"/>
              <a:gd name="connsiteX18" fmla="*/ 908038 w 1660735"/>
              <a:gd name="connsiteY18" fmla="*/ 695958 h 1607157"/>
              <a:gd name="connsiteX19" fmla="*/ 908038 w 1660735"/>
              <a:gd name="connsiteY19" fmla="*/ 376349 h 1607157"/>
              <a:gd name="connsiteX20" fmla="*/ 1018543 w 1660735"/>
              <a:gd name="connsiteY20" fmla="*/ 110505 h 1607157"/>
              <a:gd name="connsiteX21" fmla="*/ 1284387 w 1660735"/>
              <a:gd name="connsiteY21" fmla="*/ 0 h 1607157"/>
              <a:gd name="connsiteX22" fmla="*/ 1550231 w 1660735"/>
              <a:gd name="connsiteY22" fmla="*/ 110505 h 1607157"/>
              <a:gd name="connsiteX23" fmla="*/ 1660736 w 1660735"/>
              <a:gd name="connsiteY23" fmla="*/ 376349 h 1607157"/>
              <a:gd name="connsiteX24" fmla="*/ 1550231 w 1660735"/>
              <a:gd name="connsiteY24" fmla="*/ 642193 h 1607157"/>
              <a:gd name="connsiteX25" fmla="*/ 1284201 w 1660735"/>
              <a:gd name="connsiteY25" fmla="*/ 752512 h 1607157"/>
              <a:gd name="connsiteX26" fmla="*/ 1019659 w 1660735"/>
              <a:gd name="connsiteY26" fmla="*/ 640891 h 1607157"/>
              <a:gd name="connsiteX27" fmla="*/ 1284387 w 1660735"/>
              <a:gd name="connsiteY27" fmla="*/ 640891 h 1607157"/>
              <a:gd name="connsiteX28" fmla="*/ 1549115 w 1660735"/>
              <a:gd name="connsiteY28" fmla="*/ 376163 h 1607157"/>
              <a:gd name="connsiteX29" fmla="*/ 1284387 w 1660735"/>
              <a:gd name="connsiteY29" fmla="*/ 111435 h 1607157"/>
              <a:gd name="connsiteX30" fmla="*/ 1019659 w 1660735"/>
              <a:gd name="connsiteY30" fmla="*/ 376163 h 1607157"/>
              <a:gd name="connsiteX31" fmla="*/ 1019659 w 1660735"/>
              <a:gd name="connsiteY31" fmla="*/ 640891 h 1607157"/>
              <a:gd name="connsiteX32" fmla="*/ 376349 w 1660735"/>
              <a:gd name="connsiteY32" fmla="*/ 1607158 h 1607157"/>
              <a:gd name="connsiteX33" fmla="*/ 110505 w 1660735"/>
              <a:gd name="connsiteY33" fmla="*/ 1496653 h 1607157"/>
              <a:gd name="connsiteX34" fmla="*/ 0 w 1660735"/>
              <a:gd name="connsiteY34" fmla="*/ 1230809 h 1607157"/>
              <a:gd name="connsiteX35" fmla="*/ 110505 w 1660735"/>
              <a:gd name="connsiteY35" fmla="*/ 964964 h 1607157"/>
              <a:gd name="connsiteX36" fmla="*/ 376349 w 1660735"/>
              <a:gd name="connsiteY36" fmla="*/ 854459 h 1607157"/>
              <a:gd name="connsiteX37" fmla="*/ 695958 w 1660735"/>
              <a:gd name="connsiteY37" fmla="*/ 854459 h 1607157"/>
              <a:gd name="connsiteX38" fmla="*/ 752512 w 1660735"/>
              <a:gd name="connsiteY38" fmla="*/ 911014 h 1607157"/>
              <a:gd name="connsiteX39" fmla="*/ 752512 w 1660735"/>
              <a:gd name="connsiteY39" fmla="*/ 1230623 h 1607157"/>
              <a:gd name="connsiteX40" fmla="*/ 642007 w 1660735"/>
              <a:gd name="connsiteY40" fmla="*/ 1496467 h 1607157"/>
              <a:gd name="connsiteX41" fmla="*/ 376349 w 1660735"/>
              <a:gd name="connsiteY41" fmla="*/ 1607158 h 1607157"/>
              <a:gd name="connsiteX42" fmla="*/ 376349 w 1660735"/>
              <a:gd name="connsiteY42" fmla="*/ 966267 h 1607157"/>
              <a:gd name="connsiteX43" fmla="*/ 111621 w 1660735"/>
              <a:gd name="connsiteY43" fmla="*/ 1230809 h 1607157"/>
              <a:gd name="connsiteX44" fmla="*/ 376349 w 1660735"/>
              <a:gd name="connsiteY44" fmla="*/ 1495537 h 1607157"/>
              <a:gd name="connsiteX45" fmla="*/ 641077 w 1660735"/>
              <a:gd name="connsiteY45" fmla="*/ 1230809 h 1607157"/>
              <a:gd name="connsiteX46" fmla="*/ 641077 w 1660735"/>
              <a:gd name="connsiteY46" fmla="*/ 966267 h 1607157"/>
              <a:gd name="connsiteX47" fmla="*/ 376349 w 1660735"/>
              <a:gd name="connsiteY47" fmla="*/ 966267 h 1607157"/>
              <a:gd name="connsiteX48" fmla="*/ 1284201 w 1660735"/>
              <a:gd name="connsiteY48" fmla="*/ 1607158 h 1607157"/>
              <a:gd name="connsiteX49" fmla="*/ 1018357 w 1660735"/>
              <a:gd name="connsiteY49" fmla="*/ 1496653 h 1607157"/>
              <a:gd name="connsiteX50" fmla="*/ 907852 w 1660735"/>
              <a:gd name="connsiteY50" fmla="*/ 1230809 h 1607157"/>
              <a:gd name="connsiteX51" fmla="*/ 907852 w 1660735"/>
              <a:gd name="connsiteY51" fmla="*/ 911200 h 1607157"/>
              <a:gd name="connsiteX52" fmla="*/ 964406 w 1660735"/>
              <a:gd name="connsiteY52" fmla="*/ 854646 h 1607157"/>
              <a:gd name="connsiteX53" fmla="*/ 1284015 w 1660735"/>
              <a:gd name="connsiteY53" fmla="*/ 854646 h 1607157"/>
              <a:gd name="connsiteX54" fmla="*/ 1549859 w 1660735"/>
              <a:gd name="connsiteY54" fmla="*/ 965150 h 1607157"/>
              <a:gd name="connsiteX55" fmla="*/ 1660364 w 1660735"/>
              <a:gd name="connsiteY55" fmla="*/ 1230995 h 1607157"/>
              <a:gd name="connsiteX56" fmla="*/ 1550045 w 1660735"/>
              <a:gd name="connsiteY56" fmla="*/ 1496653 h 1607157"/>
              <a:gd name="connsiteX57" fmla="*/ 1284201 w 1660735"/>
              <a:gd name="connsiteY57" fmla="*/ 1607158 h 1607157"/>
              <a:gd name="connsiteX58" fmla="*/ 1019659 w 1660735"/>
              <a:gd name="connsiteY58" fmla="*/ 966267 h 1607157"/>
              <a:gd name="connsiteX59" fmla="*/ 1019659 w 1660735"/>
              <a:gd name="connsiteY59" fmla="*/ 1230995 h 1607157"/>
              <a:gd name="connsiteX60" fmla="*/ 1284387 w 1660735"/>
              <a:gd name="connsiteY60" fmla="*/ 1495723 h 1607157"/>
              <a:gd name="connsiteX61" fmla="*/ 1549115 w 1660735"/>
              <a:gd name="connsiteY61" fmla="*/ 1230995 h 1607157"/>
              <a:gd name="connsiteX62" fmla="*/ 1284387 w 1660735"/>
              <a:gd name="connsiteY62" fmla="*/ 966267 h 1607157"/>
              <a:gd name="connsiteX63" fmla="*/ 1019659 w 1660735"/>
              <a:gd name="connsiteY63" fmla="*/ 966267 h 1607157"/>
            </a:gdLst>
            <a:rect l="l" t="t" r="r" b="b"/>
            <a:pathLst>
              <a:path w="1660735" h="1607157">
                <a:moveTo>
                  <a:pt x="695958" y="752512"/>
                </a:moveTo>
                <a:lnTo>
                  <a:pt x="376349" y="752512"/>
                </a:lnTo>
                <a:cubicBezTo>
                  <a:pt x="276262" y="752512"/>
                  <a:pt x="181756" y="713259"/>
                  <a:pt x="110505" y="642007"/>
                </a:cubicBezTo>
                <a:cubicBezTo>
                  <a:pt x="39253" y="570756"/>
                  <a:pt x="0" y="476436"/>
                  <a:pt x="0" y="376349"/>
                </a:cubicBezTo>
                <a:cubicBezTo>
                  <a:pt x="0" y="276262"/>
                  <a:pt x="39253" y="181756"/>
                  <a:pt x="110505" y="110505"/>
                </a:cubicBezTo>
                <a:cubicBezTo>
                  <a:pt x="181756" y="39253"/>
                  <a:pt x="276076" y="0"/>
                  <a:pt x="376349" y="0"/>
                </a:cubicBezTo>
                <a:cubicBezTo>
                  <a:pt x="476436" y="0"/>
                  <a:pt x="570942" y="39253"/>
                  <a:pt x="642193" y="110505"/>
                </a:cubicBezTo>
                <a:cubicBezTo>
                  <a:pt x="713445" y="181756"/>
                  <a:pt x="752698" y="276076"/>
                  <a:pt x="752698" y="376349"/>
                </a:cubicBezTo>
                <a:lnTo>
                  <a:pt x="752698" y="695958"/>
                </a:lnTo>
                <a:cubicBezTo>
                  <a:pt x="752512" y="727211"/>
                  <a:pt x="727211" y="752512"/>
                  <a:pt x="695958" y="752512"/>
                </a:cubicBezTo>
                <a:close/>
                <a:moveTo>
                  <a:pt x="376349" y="111621"/>
                </a:moveTo>
                <a:cubicBezTo>
                  <a:pt x="230498" y="111621"/>
                  <a:pt x="111621" y="230312"/>
                  <a:pt x="111621" y="376349"/>
                </a:cubicBezTo>
                <a:cubicBezTo>
                  <a:pt x="111621" y="522201"/>
                  <a:pt x="230312" y="641077"/>
                  <a:pt x="376349" y="641077"/>
                </a:cubicBezTo>
                <a:lnTo>
                  <a:pt x="641077" y="641077"/>
                </a:lnTo>
                <a:lnTo>
                  <a:pt x="641077" y="376349"/>
                </a:lnTo>
                <a:cubicBezTo>
                  <a:pt x="640891" y="230312"/>
                  <a:pt x="522201" y="111621"/>
                  <a:pt x="376349" y="111621"/>
                </a:cubicBezTo>
                <a:close/>
                <a:moveTo>
                  <a:pt x="1284201" y="752512"/>
                </a:moveTo>
                <a:lnTo>
                  <a:pt x="964592" y="752512"/>
                </a:lnTo>
                <a:cubicBezTo>
                  <a:pt x="933338" y="752512"/>
                  <a:pt x="908038" y="727025"/>
                  <a:pt x="908038" y="695958"/>
                </a:cubicBezTo>
                <a:lnTo>
                  <a:pt x="908038" y="376349"/>
                </a:lnTo>
                <a:cubicBezTo>
                  <a:pt x="908038" y="276262"/>
                  <a:pt x="947291" y="181756"/>
                  <a:pt x="1018543" y="110505"/>
                </a:cubicBezTo>
                <a:cubicBezTo>
                  <a:pt x="1089794" y="39253"/>
                  <a:pt x="1184114" y="0"/>
                  <a:pt x="1284387" y="0"/>
                </a:cubicBezTo>
                <a:cubicBezTo>
                  <a:pt x="1384660" y="0"/>
                  <a:pt x="1478980" y="39253"/>
                  <a:pt x="1550231" y="110505"/>
                </a:cubicBezTo>
                <a:cubicBezTo>
                  <a:pt x="1621482" y="181756"/>
                  <a:pt x="1660736" y="276076"/>
                  <a:pt x="1660736" y="376349"/>
                </a:cubicBezTo>
                <a:cubicBezTo>
                  <a:pt x="1660736" y="476622"/>
                  <a:pt x="1621482" y="570942"/>
                  <a:pt x="1550231" y="642193"/>
                </a:cubicBezTo>
                <a:cubicBezTo>
                  <a:pt x="1478794" y="713259"/>
                  <a:pt x="1384288" y="752512"/>
                  <a:pt x="1284201" y="752512"/>
                </a:cubicBezTo>
                <a:close/>
                <a:moveTo>
                  <a:pt x="1019659" y="640891"/>
                </a:moveTo>
                <a:lnTo>
                  <a:pt x="1284387" y="640891"/>
                </a:lnTo>
                <a:cubicBezTo>
                  <a:pt x="1430238" y="640891"/>
                  <a:pt x="1549115" y="522201"/>
                  <a:pt x="1549115" y="376163"/>
                </a:cubicBezTo>
                <a:cubicBezTo>
                  <a:pt x="1549115" y="230312"/>
                  <a:pt x="1430424" y="111435"/>
                  <a:pt x="1284387" y="111435"/>
                </a:cubicBezTo>
                <a:cubicBezTo>
                  <a:pt x="1138349" y="111435"/>
                  <a:pt x="1019659" y="230125"/>
                  <a:pt x="1019659" y="376163"/>
                </a:cubicBezTo>
                <a:lnTo>
                  <a:pt x="1019659" y="640891"/>
                </a:lnTo>
                <a:close/>
                <a:moveTo>
                  <a:pt x="376349" y="1607158"/>
                </a:moveTo>
                <a:cubicBezTo>
                  <a:pt x="276262" y="1607158"/>
                  <a:pt x="181756" y="1567904"/>
                  <a:pt x="110505" y="1496653"/>
                </a:cubicBezTo>
                <a:cubicBezTo>
                  <a:pt x="39253" y="1425401"/>
                  <a:pt x="0" y="1330896"/>
                  <a:pt x="0" y="1230809"/>
                </a:cubicBezTo>
                <a:cubicBezTo>
                  <a:pt x="0" y="1130722"/>
                  <a:pt x="39253" y="1036216"/>
                  <a:pt x="110505" y="964964"/>
                </a:cubicBezTo>
                <a:cubicBezTo>
                  <a:pt x="181756" y="893713"/>
                  <a:pt x="276076" y="854459"/>
                  <a:pt x="376349" y="854459"/>
                </a:cubicBezTo>
                <a:lnTo>
                  <a:pt x="695958" y="854459"/>
                </a:lnTo>
                <a:cubicBezTo>
                  <a:pt x="727211" y="854459"/>
                  <a:pt x="752512" y="879760"/>
                  <a:pt x="752512" y="911014"/>
                </a:cubicBezTo>
                <a:lnTo>
                  <a:pt x="752512" y="1230623"/>
                </a:lnTo>
                <a:cubicBezTo>
                  <a:pt x="752512" y="1330709"/>
                  <a:pt x="713259" y="1425215"/>
                  <a:pt x="642007" y="1496467"/>
                </a:cubicBezTo>
                <a:cubicBezTo>
                  <a:pt x="570756" y="1567718"/>
                  <a:pt x="476436" y="1607158"/>
                  <a:pt x="376349" y="1607158"/>
                </a:cubicBezTo>
                <a:close/>
                <a:moveTo>
                  <a:pt x="376349" y="966267"/>
                </a:moveTo>
                <a:cubicBezTo>
                  <a:pt x="230312" y="966267"/>
                  <a:pt x="111621" y="1084957"/>
                  <a:pt x="111621" y="1230809"/>
                </a:cubicBezTo>
                <a:cubicBezTo>
                  <a:pt x="111621" y="1376660"/>
                  <a:pt x="230312" y="1495537"/>
                  <a:pt x="376349" y="1495537"/>
                </a:cubicBezTo>
                <a:cubicBezTo>
                  <a:pt x="522201" y="1495537"/>
                  <a:pt x="641077" y="1376846"/>
                  <a:pt x="641077" y="1230809"/>
                </a:cubicBezTo>
                <a:lnTo>
                  <a:pt x="641077" y="966267"/>
                </a:lnTo>
                <a:lnTo>
                  <a:pt x="376349" y="966267"/>
                </a:lnTo>
                <a:close/>
                <a:moveTo>
                  <a:pt x="1284201" y="1607158"/>
                </a:moveTo>
                <a:cubicBezTo>
                  <a:pt x="1184114" y="1607158"/>
                  <a:pt x="1089608" y="1567904"/>
                  <a:pt x="1018357" y="1496653"/>
                </a:cubicBezTo>
                <a:cubicBezTo>
                  <a:pt x="947105" y="1425401"/>
                  <a:pt x="907852" y="1331082"/>
                  <a:pt x="907852" y="1230809"/>
                </a:cubicBezTo>
                <a:lnTo>
                  <a:pt x="907852" y="911200"/>
                </a:lnTo>
                <a:cubicBezTo>
                  <a:pt x="907852" y="879946"/>
                  <a:pt x="933152" y="854646"/>
                  <a:pt x="964406" y="854646"/>
                </a:cubicBezTo>
                <a:lnTo>
                  <a:pt x="1284015" y="854646"/>
                </a:lnTo>
                <a:cubicBezTo>
                  <a:pt x="1384102" y="854646"/>
                  <a:pt x="1478607" y="893899"/>
                  <a:pt x="1549859" y="965150"/>
                </a:cubicBezTo>
                <a:cubicBezTo>
                  <a:pt x="1621110" y="1036402"/>
                  <a:pt x="1660364" y="1130722"/>
                  <a:pt x="1660364" y="1230995"/>
                </a:cubicBezTo>
                <a:cubicBezTo>
                  <a:pt x="1660364" y="1331268"/>
                  <a:pt x="1621296" y="1425401"/>
                  <a:pt x="1550045" y="1496653"/>
                </a:cubicBezTo>
                <a:cubicBezTo>
                  <a:pt x="1478794" y="1567904"/>
                  <a:pt x="1384288" y="1607158"/>
                  <a:pt x="1284201" y="1607158"/>
                </a:cubicBezTo>
                <a:close/>
                <a:moveTo>
                  <a:pt x="1019659" y="966267"/>
                </a:moveTo>
                <a:lnTo>
                  <a:pt x="1019659" y="1230995"/>
                </a:lnTo>
                <a:cubicBezTo>
                  <a:pt x="1019659" y="1376846"/>
                  <a:pt x="1138349" y="1495723"/>
                  <a:pt x="1284387" y="1495723"/>
                </a:cubicBezTo>
                <a:cubicBezTo>
                  <a:pt x="1430424" y="1495723"/>
                  <a:pt x="1549115" y="1377032"/>
                  <a:pt x="1549115" y="1230995"/>
                </a:cubicBezTo>
                <a:cubicBezTo>
                  <a:pt x="1549115" y="1084957"/>
                  <a:pt x="1430424" y="966267"/>
                  <a:pt x="1284387" y="966267"/>
                </a:cubicBezTo>
                <a:lnTo>
                  <a:pt x="1019659" y="966267"/>
                </a:lnTo>
                <a:close/>
              </a:path>
            </a:pathLst>
          </a:custGeom>
          <a:solidFill>
            <a:schemeClr val="bg1"/>
          </a:solidFill>
          <a:ln cap="flat">
            <a:noFill/>
            <a:prstDash val="solid"/>
            <a:miter/>
          </a:ln>
        </p:spPr>
        <p:txBody>
          <a:bodyPr vert="horz" wrap="square" lIns="91440" tIns="45720" rIns="91440" bIns="45720" rtlCol="0" anchor="ctr"/>
          <a:lstStyle/>
          <a:p>
            <a:pPr algn="l">
              <a:lnSpc>
                <a:spcPct val="110000"/>
              </a:lnSpc>
            </a:pPr>
            <a:endParaRPr kumimoji="1" lang="zh-CN" altLang="en-US"/>
          </a:p>
        </p:txBody>
      </p:sp>
      <p:sp>
        <p:nvSpPr>
          <p:cNvPr id="25" name="标题 1"/>
          <p:cNvSpPr txBox="1"/>
          <p:nvPr/>
        </p:nvSpPr>
        <p:spPr>
          <a:xfrm rot="0" flipH="0" flipV="0">
            <a:off x="7252467" y="2240805"/>
            <a:ext cx="411200" cy="360000"/>
          </a:xfrm>
          <a:custGeom>
            <a:avLst/>
            <a:gdLst>
              <a:gd name="connsiteX0" fmla="*/ 411292 w 822400"/>
              <a:gd name="connsiteY0" fmla="*/ 234366 h 720000"/>
              <a:gd name="connsiteX1" fmla="*/ 285658 w 822400"/>
              <a:gd name="connsiteY1" fmla="*/ 360000 h 720000"/>
              <a:gd name="connsiteX2" fmla="*/ 411292 w 822400"/>
              <a:gd name="connsiteY2" fmla="*/ 485635 h 720000"/>
              <a:gd name="connsiteX3" fmla="*/ 536927 w 822400"/>
              <a:gd name="connsiteY3" fmla="*/ 360000 h 720000"/>
              <a:gd name="connsiteX4" fmla="*/ 411292 w 822400"/>
              <a:gd name="connsiteY4" fmla="*/ 234366 h 720000"/>
              <a:gd name="connsiteX5" fmla="*/ 411292 w 822400"/>
              <a:gd name="connsiteY5" fmla="*/ 178938 h 720000"/>
              <a:gd name="connsiteX6" fmla="*/ 592354 w 822400"/>
              <a:gd name="connsiteY6" fmla="*/ 360000 h 720000"/>
              <a:gd name="connsiteX7" fmla="*/ 411292 w 822400"/>
              <a:gd name="connsiteY7" fmla="*/ 541063 h 720000"/>
              <a:gd name="connsiteX8" fmla="*/ 230230 w 822400"/>
              <a:gd name="connsiteY8" fmla="*/ 360000 h 720000"/>
              <a:gd name="connsiteX9" fmla="*/ 411292 w 822400"/>
              <a:gd name="connsiteY9" fmla="*/ 178938 h 720000"/>
              <a:gd name="connsiteX10" fmla="*/ 235403 w 822400"/>
              <a:gd name="connsiteY10" fmla="*/ 55427 h 720000"/>
              <a:gd name="connsiteX11" fmla="*/ 59514 w 822400"/>
              <a:gd name="connsiteY11" fmla="*/ 360000 h 720000"/>
              <a:gd name="connsiteX12" fmla="*/ 235403 w 822400"/>
              <a:gd name="connsiteY12" fmla="*/ 664573 h 720000"/>
              <a:gd name="connsiteX13" fmla="*/ 587089 w 822400"/>
              <a:gd name="connsiteY13" fmla="*/ 664573 h 720000"/>
              <a:gd name="connsiteX14" fmla="*/ 762978 w 822400"/>
              <a:gd name="connsiteY14" fmla="*/ 360000 h 720000"/>
              <a:gd name="connsiteX15" fmla="*/ 587089 w 822400"/>
              <a:gd name="connsiteY15" fmla="*/ 55427 h 720000"/>
              <a:gd name="connsiteX16" fmla="*/ 219883 w 822400"/>
              <a:gd name="connsiteY16" fmla="*/ 0 h 720000"/>
              <a:gd name="connsiteX17" fmla="*/ 602516 w 822400"/>
              <a:gd name="connsiteY17" fmla="*/ 0 h 720000"/>
              <a:gd name="connsiteX18" fmla="*/ 627274 w 822400"/>
              <a:gd name="connsiteY18" fmla="*/ 14319 h 720000"/>
              <a:gd name="connsiteX19" fmla="*/ 818590 w 822400"/>
              <a:gd name="connsiteY19" fmla="*/ 345682 h 720000"/>
              <a:gd name="connsiteX20" fmla="*/ 818590 w 822400"/>
              <a:gd name="connsiteY20" fmla="*/ 374319 h 720000"/>
              <a:gd name="connsiteX21" fmla="*/ 627366 w 822400"/>
              <a:gd name="connsiteY21" fmla="*/ 705682 h 720000"/>
              <a:gd name="connsiteX22" fmla="*/ 602608 w 822400"/>
              <a:gd name="connsiteY22" fmla="*/ 720000 h 720000"/>
              <a:gd name="connsiteX23" fmla="*/ 219976 w 822400"/>
              <a:gd name="connsiteY23" fmla="*/ 720000 h 720000"/>
              <a:gd name="connsiteX24" fmla="*/ 195218 w 822400"/>
              <a:gd name="connsiteY24" fmla="*/ 705682 h 720000"/>
              <a:gd name="connsiteX25" fmla="*/ 3810 w 822400"/>
              <a:gd name="connsiteY25" fmla="*/ 374319 h 720000"/>
              <a:gd name="connsiteX26" fmla="*/ 3810 w 822400"/>
              <a:gd name="connsiteY26" fmla="*/ 345682 h 720000"/>
              <a:gd name="connsiteX27" fmla="*/ 195126 w 822400"/>
              <a:gd name="connsiteY27" fmla="*/ 14319 h 720000"/>
              <a:gd name="connsiteX28" fmla="*/ 219883 w 822400"/>
              <a:gd name="connsiteY28" fmla="*/ 0 h 720000"/>
            </a:gdLst>
            <a:rect l="l" t="t" r="r" b="b"/>
            <a:pathLst>
              <a:path w="822400" h="720000">
                <a:moveTo>
                  <a:pt x="411292" y="234366"/>
                </a:moveTo>
                <a:cubicBezTo>
                  <a:pt x="342008" y="234366"/>
                  <a:pt x="285658" y="290716"/>
                  <a:pt x="285658" y="360000"/>
                </a:cubicBezTo>
                <a:cubicBezTo>
                  <a:pt x="285658" y="429284"/>
                  <a:pt x="342008" y="485635"/>
                  <a:pt x="411292" y="485635"/>
                </a:cubicBezTo>
                <a:cubicBezTo>
                  <a:pt x="480576" y="485635"/>
                  <a:pt x="536927" y="429284"/>
                  <a:pt x="536927" y="360000"/>
                </a:cubicBezTo>
                <a:cubicBezTo>
                  <a:pt x="536927" y="290716"/>
                  <a:pt x="480576" y="234366"/>
                  <a:pt x="411292" y="234366"/>
                </a:cubicBezTo>
                <a:close/>
                <a:moveTo>
                  <a:pt x="411292" y="178938"/>
                </a:moveTo>
                <a:cubicBezTo>
                  <a:pt x="511153" y="178938"/>
                  <a:pt x="592354" y="260139"/>
                  <a:pt x="592354" y="360000"/>
                </a:cubicBezTo>
                <a:cubicBezTo>
                  <a:pt x="592354" y="459861"/>
                  <a:pt x="511153" y="541063"/>
                  <a:pt x="411292" y="541063"/>
                </a:cubicBezTo>
                <a:cubicBezTo>
                  <a:pt x="311431" y="541063"/>
                  <a:pt x="230230" y="459861"/>
                  <a:pt x="230230" y="360000"/>
                </a:cubicBezTo>
                <a:cubicBezTo>
                  <a:pt x="230230" y="260139"/>
                  <a:pt x="311431" y="178938"/>
                  <a:pt x="411292" y="178938"/>
                </a:cubicBezTo>
                <a:close/>
                <a:moveTo>
                  <a:pt x="235403" y="55427"/>
                </a:moveTo>
                <a:lnTo>
                  <a:pt x="59514" y="360000"/>
                </a:lnTo>
                <a:lnTo>
                  <a:pt x="235403" y="664573"/>
                </a:lnTo>
                <a:lnTo>
                  <a:pt x="587089" y="664573"/>
                </a:lnTo>
                <a:lnTo>
                  <a:pt x="762978" y="360000"/>
                </a:lnTo>
                <a:lnTo>
                  <a:pt x="587089" y="55427"/>
                </a:lnTo>
                <a:close/>
                <a:moveTo>
                  <a:pt x="219883" y="0"/>
                </a:moveTo>
                <a:lnTo>
                  <a:pt x="602516" y="0"/>
                </a:lnTo>
                <a:cubicBezTo>
                  <a:pt x="612678" y="0"/>
                  <a:pt x="622193" y="5450"/>
                  <a:pt x="627274" y="14319"/>
                </a:cubicBezTo>
                <a:lnTo>
                  <a:pt x="818590" y="345682"/>
                </a:lnTo>
                <a:cubicBezTo>
                  <a:pt x="823671" y="354550"/>
                  <a:pt x="823671" y="365451"/>
                  <a:pt x="818590" y="374319"/>
                </a:cubicBezTo>
                <a:lnTo>
                  <a:pt x="627366" y="705682"/>
                </a:lnTo>
                <a:cubicBezTo>
                  <a:pt x="622285" y="714550"/>
                  <a:pt x="612770" y="720000"/>
                  <a:pt x="602608" y="720000"/>
                </a:cubicBezTo>
                <a:lnTo>
                  <a:pt x="219976" y="720000"/>
                </a:lnTo>
                <a:cubicBezTo>
                  <a:pt x="209814" y="720000"/>
                  <a:pt x="200299" y="714550"/>
                  <a:pt x="195218" y="705682"/>
                </a:cubicBezTo>
                <a:lnTo>
                  <a:pt x="3810" y="374319"/>
                </a:lnTo>
                <a:cubicBezTo>
                  <a:pt x="-1271" y="365543"/>
                  <a:pt x="-1271" y="354550"/>
                  <a:pt x="3810" y="345682"/>
                </a:cubicBezTo>
                <a:lnTo>
                  <a:pt x="195126" y="14319"/>
                </a:lnTo>
                <a:cubicBezTo>
                  <a:pt x="200207" y="5450"/>
                  <a:pt x="209721" y="0"/>
                  <a:pt x="219883" y="0"/>
                </a:cubicBezTo>
                <a:close/>
              </a:path>
            </a:pathLst>
          </a:custGeom>
          <a:solidFill>
            <a:schemeClr val="bg1"/>
          </a:solidFill>
          <a:ln cap="flat">
            <a:noFill/>
            <a:prstDash val="solid"/>
            <a:miter/>
          </a:ln>
        </p:spPr>
        <p:txBody>
          <a:bodyPr vert="horz" wrap="square" lIns="91440" tIns="45720" rIns="91440" bIns="45720" rtlCol="0" anchor="ctr"/>
          <a:lstStyle/>
          <a:p>
            <a:pPr algn="l">
              <a:lnSpc>
                <a:spcPct val="110000"/>
              </a:lnSpc>
            </a:pPr>
            <a:endParaRPr kumimoji="1" lang="zh-CN" altLang="en-US"/>
          </a:p>
        </p:txBody>
      </p:sp>
      <p:sp>
        <p:nvSpPr>
          <p:cNvPr id="26" name="标题 1"/>
          <p:cNvSpPr txBox="1"/>
          <p:nvPr/>
        </p:nvSpPr>
        <p:spPr>
          <a:xfrm rot="0" flipH="0" flipV="0">
            <a:off x="10031149" y="2247087"/>
            <a:ext cx="347437" cy="347437"/>
          </a:xfrm>
          <a:custGeom>
            <a:avLst/>
            <a:gdLst>
              <a:gd name="connsiteX0" fmla="*/ 457070 w 720001"/>
              <a:gd name="connsiteY0" fmla="*/ 57166 h 720001"/>
              <a:gd name="connsiteX1" fmla="*/ 457070 w 720001"/>
              <a:gd name="connsiteY1" fmla="*/ 263017 h 720001"/>
              <a:gd name="connsiteX2" fmla="*/ 662921 w 720001"/>
              <a:gd name="connsiteY2" fmla="*/ 263017 h 720001"/>
              <a:gd name="connsiteX3" fmla="*/ 647393 w 720001"/>
              <a:gd name="connsiteY3" fmla="*/ 212704 h 720001"/>
              <a:gd name="connsiteX4" fmla="*/ 591008 w 720001"/>
              <a:gd name="connsiteY4" fmla="*/ 129079 h 720001"/>
              <a:gd name="connsiteX5" fmla="*/ 507383 w 720001"/>
              <a:gd name="connsiteY5" fmla="*/ 72694 h 720001"/>
              <a:gd name="connsiteX6" fmla="*/ 457070 w 720001"/>
              <a:gd name="connsiteY6" fmla="*/ 57166 h 720001"/>
              <a:gd name="connsiteX7" fmla="*/ 307952 w 720001"/>
              <a:gd name="connsiteY7" fmla="*/ 56386 h 720001"/>
              <a:gd name="connsiteX8" fmla="*/ 240115 w 720001"/>
              <a:gd name="connsiteY8" fmla="*/ 76251 h 720001"/>
              <a:gd name="connsiteX9" fmla="*/ 142092 w 720001"/>
              <a:gd name="connsiteY9" fmla="*/ 142179 h 720001"/>
              <a:gd name="connsiteX10" fmla="*/ 76077 w 720001"/>
              <a:gd name="connsiteY10" fmla="*/ 240116 h 720001"/>
              <a:gd name="connsiteX11" fmla="*/ 51874 w 720001"/>
              <a:gd name="connsiteY11" fmla="*/ 360000 h 720001"/>
              <a:gd name="connsiteX12" fmla="*/ 76077 w 720001"/>
              <a:gd name="connsiteY12" fmla="*/ 479885 h 720001"/>
              <a:gd name="connsiteX13" fmla="*/ 142092 w 720001"/>
              <a:gd name="connsiteY13" fmla="*/ 577822 h 720001"/>
              <a:gd name="connsiteX14" fmla="*/ 240029 w 720001"/>
              <a:gd name="connsiteY14" fmla="*/ 643837 h 720001"/>
              <a:gd name="connsiteX15" fmla="*/ 359913 w 720001"/>
              <a:gd name="connsiteY15" fmla="*/ 668039 h 720001"/>
              <a:gd name="connsiteX16" fmla="*/ 479798 w 720001"/>
              <a:gd name="connsiteY16" fmla="*/ 643837 h 720001"/>
              <a:gd name="connsiteX17" fmla="*/ 577735 w 720001"/>
              <a:gd name="connsiteY17" fmla="*/ 577822 h 720001"/>
              <a:gd name="connsiteX18" fmla="*/ 643750 w 720001"/>
              <a:gd name="connsiteY18" fmla="*/ 479885 h 720001"/>
              <a:gd name="connsiteX19" fmla="*/ 663615 w 720001"/>
              <a:gd name="connsiteY19" fmla="*/ 412049 h 720001"/>
              <a:gd name="connsiteX20" fmla="*/ 360000 w 720001"/>
              <a:gd name="connsiteY20" fmla="*/ 412049 h 720001"/>
              <a:gd name="connsiteX21" fmla="*/ 307952 w 720001"/>
              <a:gd name="connsiteY21" fmla="*/ 360000 h 720001"/>
              <a:gd name="connsiteX22" fmla="*/ 405022 w 720001"/>
              <a:gd name="connsiteY22" fmla="*/ 0 h 720001"/>
              <a:gd name="connsiteX23" fmla="*/ 720001 w 720001"/>
              <a:gd name="connsiteY23" fmla="*/ 314979 h 720001"/>
              <a:gd name="connsiteX24" fmla="*/ 405022 w 720001"/>
              <a:gd name="connsiteY24" fmla="*/ 314979 h 720001"/>
              <a:gd name="connsiteX25" fmla="*/ 360000 w 720001"/>
              <a:gd name="connsiteY25" fmla="*/ 0 h 720001"/>
              <a:gd name="connsiteX26" fmla="*/ 360000 w 720001"/>
              <a:gd name="connsiteY26" fmla="*/ 360000 h 720001"/>
              <a:gd name="connsiteX27" fmla="*/ 720001 w 720001"/>
              <a:gd name="connsiteY27" fmla="*/ 360000 h 720001"/>
              <a:gd name="connsiteX28" fmla="*/ 360000 w 720001"/>
              <a:gd name="connsiteY28" fmla="*/ 720001 h 720001"/>
              <a:gd name="connsiteX29" fmla="*/ 0 w 720001"/>
              <a:gd name="connsiteY29" fmla="*/ 360000 h 720001"/>
              <a:gd name="connsiteX30" fmla="*/ 360000 w 720001"/>
              <a:gd name="connsiteY30" fmla="*/ 0 h 720001"/>
            </a:gdLst>
            <a:rect l="l" t="t" r="r" b="b"/>
            <a:pathLst>
              <a:path w="720001" h="720001">
                <a:moveTo>
                  <a:pt x="457070" y="57166"/>
                </a:moveTo>
                <a:lnTo>
                  <a:pt x="457070" y="263017"/>
                </a:lnTo>
                <a:lnTo>
                  <a:pt x="662921" y="263017"/>
                </a:lnTo>
                <a:cubicBezTo>
                  <a:pt x="659451" y="245755"/>
                  <a:pt x="654246" y="229012"/>
                  <a:pt x="647393" y="212704"/>
                </a:cubicBezTo>
                <a:cubicBezTo>
                  <a:pt x="634121" y="181388"/>
                  <a:pt x="615210" y="153282"/>
                  <a:pt x="591008" y="129079"/>
                </a:cubicBezTo>
                <a:cubicBezTo>
                  <a:pt x="566806" y="104877"/>
                  <a:pt x="538699" y="85966"/>
                  <a:pt x="507383" y="72694"/>
                </a:cubicBezTo>
                <a:cubicBezTo>
                  <a:pt x="491075" y="65755"/>
                  <a:pt x="474246" y="60636"/>
                  <a:pt x="457070" y="57166"/>
                </a:cubicBezTo>
                <a:close/>
                <a:moveTo>
                  <a:pt x="307952" y="56386"/>
                </a:moveTo>
                <a:cubicBezTo>
                  <a:pt x="284703" y="60376"/>
                  <a:pt x="262062" y="66969"/>
                  <a:pt x="240115" y="76251"/>
                </a:cubicBezTo>
                <a:cubicBezTo>
                  <a:pt x="203508" y="91778"/>
                  <a:pt x="170544" y="113986"/>
                  <a:pt x="142092" y="142179"/>
                </a:cubicBezTo>
                <a:cubicBezTo>
                  <a:pt x="113812" y="170545"/>
                  <a:pt x="91605" y="203422"/>
                  <a:pt x="76077" y="240116"/>
                </a:cubicBezTo>
                <a:cubicBezTo>
                  <a:pt x="60029" y="278111"/>
                  <a:pt x="51874" y="318362"/>
                  <a:pt x="51874" y="360000"/>
                </a:cubicBezTo>
                <a:cubicBezTo>
                  <a:pt x="51874" y="401639"/>
                  <a:pt x="60029" y="441976"/>
                  <a:pt x="76077" y="479885"/>
                </a:cubicBezTo>
                <a:cubicBezTo>
                  <a:pt x="91605" y="516579"/>
                  <a:pt x="113812" y="549543"/>
                  <a:pt x="142092" y="577822"/>
                </a:cubicBezTo>
                <a:cubicBezTo>
                  <a:pt x="170458" y="606102"/>
                  <a:pt x="203335" y="628309"/>
                  <a:pt x="240029" y="643837"/>
                </a:cubicBezTo>
                <a:cubicBezTo>
                  <a:pt x="278024" y="659885"/>
                  <a:pt x="318275" y="668039"/>
                  <a:pt x="359913" y="668039"/>
                </a:cubicBezTo>
                <a:cubicBezTo>
                  <a:pt x="401552" y="668039"/>
                  <a:pt x="441890" y="659885"/>
                  <a:pt x="479798" y="643837"/>
                </a:cubicBezTo>
                <a:cubicBezTo>
                  <a:pt x="516492" y="628309"/>
                  <a:pt x="549456" y="606102"/>
                  <a:pt x="577735" y="577822"/>
                </a:cubicBezTo>
                <a:cubicBezTo>
                  <a:pt x="606015" y="549456"/>
                  <a:pt x="628222" y="516579"/>
                  <a:pt x="643750" y="479885"/>
                </a:cubicBezTo>
                <a:cubicBezTo>
                  <a:pt x="653032" y="457938"/>
                  <a:pt x="659625" y="435297"/>
                  <a:pt x="663615" y="412049"/>
                </a:cubicBezTo>
                <a:lnTo>
                  <a:pt x="360000" y="412049"/>
                </a:lnTo>
                <a:cubicBezTo>
                  <a:pt x="331287" y="412049"/>
                  <a:pt x="307952" y="388714"/>
                  <a:pt x="307952" y="360000"/>
                </a:cubicBezTo>
                <a:close/>
                <a:moveTo>
                  <a:pt x="405022" y="0"/>
                </a:moveTo>
                <a:cubicBezTo>
                  <a:pt x="578950" y="0"/>
                  <a:pt x="720001" y="141051"/>
                  <a:pt x="720001" y="314979"/>
                </a:cubicBezTo>
                <a:lnTo>
                  <a:pt x="405022" y="314979"/>
                </a:lnTo>
                <a:close/>
                <a:moveTo>
                  <a:pt x="360000" y="0"/>
                </a:moveTo>
                <a:lnTo>
                  <a:pt x="360000" y="360000"/>
                </a:lnTo>
                <a:lnTo>
                  <a:pt x="720001" y="360000"/>
                </a:lnTo>
                <a:cubicBezTo>
                  <a:pt x="720001" y="558825"/>
                  <a:pt x="558824" y="720001"/>
                  <a:pt x="360000" y="720001"/>
                </a:cubicBezTo>
                <a:cubicBezTo>
                  <a:pt x="161176" y="720001"/>
                  <a:pt x="0" y="558825"/>
                  <a:pt x="0" y="360000"/>
                </a:cubicBezTo>
                <a:cubicBezTo>
                  <a:pt x="0" y="161176"/>
                  <a:pt x="161176" y="0"/>
                  <a:pt x="360000" y="0"/>
                </a:cubicBezTo>
                <a:close/>
              </a:path>
            </a:pathLst>
          </a:custGeom>
          <a:solidFill>
            <a:schemeClr val="bg1"/>
          </a:solidFill>
          <a:ln cap="flat">
            <a:noFill/>
            <a:prstDash val="solid"/>
            <a:miter/>
          </a:ln>
        </p:spPr>
        <p:txBody>
          <a:bodyPr vert="horz" wrap="square" lIns="91440" tIns="45720" rIns="91440" bIns="45720" rtlCol="0" anchor="ctr"/>
          <a:lstStyle/>
          <a:p>
            <a:pPr algn="l">
              <a:lnSpc>
                <a:spcPct val="110000"/>
              </a:lnSpc>
            </a:pPr>
            <a:endParaRPr kumimoji="1" lang="zh-CN" altLang="en-US"/>
          </a:p>
        </p:txBody>
      </p:sp>
      <p:sp>
        <p:nvSpPr>
          <p:cNvPr id="27" name="任意多边形 45"/>
          <p:cNvSpPr txBox="1"/>
          <p:nvPr/>
        </p:nvSpPr>
        <p:spPr>
          <a:xfrm rot="0" flipH="0" flipV="0">
            <a:off x="605138" y="376861"/>
            <a:ext cx="4506" cy="453238"/>
          </a:xfrm>
          <a:custGeom>
            <a:avLst/>
            <a:gdLst>
              <a:gd name="connsiteX0" fmla="*/ 0 w 4506"/>
              <a:gd name="connsiteY0" fmla="*/ 0 h 453238"/>
              <a:gd name="connsiteX1" fmla="*/ 4506 w 4506"/>
              <a:gd name="connsiteY1" fmla="*/ 453238 h 453238"/>
              <a:gd name="connsiteX2" fmla="*/ 0 w 4506"/>
              <a:gd name="connsiteY2" fmla="*/ 0 h 453238"/>
              <a:gd name="connsiteX3" fmla="*/ 0 w 4506"/>
              <a:gd name="connsiteY3" fmla="*/ 0 h 453238"/>
            </a:gdLst>
            <a:rect l="l" t="t" r="r" b="b"/>
            <a:pathLst>
              <a:path w="4506" h="453238">
                <a:moveTo>
                  <a:pt x="0" y="0"/>
                </a:moveTo>
                <a:lnTo>
                  <a:pt x="4506" y="453238"/>
                </a:lnTo>
                <a:lnTo>
                  <a:pt x="0" y="0"/>
                </a:lnTo>
                <a:lnTo>
                  <a:pt x="0" y="0"/>
                </a:lnTo>
                <a:close/>
              </a:path>
            </a:pathLst>
          </a:custGeom>
          <a:gradFill>
            <a:gsLst>
              <a:gs pos="0">
                <a:schemeClr val="accent1">
                  <a:lumMod val="50000"/>
                  <a:lumOff val="50000"/>
                </a:schemeClr>
              </a:gs>
              <a:gs pos="60000">
                <a:schemeClr val="accent1"/>
              </a:gs>
            </a:gsLst>
            <a:lin ang="0" scaled="0"/>
          </a:gradFill>
          <a:ln w="12700" cap="sq">
            <a:noFill/>
            <a:miter/>
          </a:ln>
          <a:effectLst>
            <a:outerShdw dist="88900" blurRad="88900" dir="5400000" sx="100000" sy="100000" kx="0" ky="0" algn="t" rotWithShape="0">
              <a:schemeClr val="accent1">
                <a:alpha val="14000"/>
              </a:schemeClr>
            </a:outerShdw>
          </a:effectLst>
        </p:spPr>
        <p:txBody>
          <a:bodyPr vert="horz" wrap="square" lIns="91440" tIns="45720" rIns="91440" bIns="45720" rtlCol="0" anchor="ctr"/>
          <a:lstStyle/>
          <a:p>
            <a:pPr algn="ctr">
              <a:lnSpc>
                <a:spcPct val="100000"/>
              </a:lnSpc>
            </a:pPr>
            <a:endParaRPr kumimoji="1" lang="zh-CN" altLang="en-US"/>
          </a:p>
        </p:txBody>
      </p:sp>
      <p:sp>
        <p:nvSpPr>
          <p:cNvPr id="28" name="任意多边形 66"/>
          <p:cNvSpPr txBox="1"/>
          <p:nvPr/>
        </p:nvSpPr>
        <p:spPr>
          <a:xfrm rot="0" flipH="0" flipV="0">
            <a:off x="3945904" y="316144"/>
            <a:ext cx="622044" cy="574672"/>
          </a:xfrm>
          <a:custGeom>
            <a:avLst/>
            <a:gdLst>
              <a:gd name="connsiteX0" fmla="*/ 5 w 622044"/>
              <a:gd name="connsiteY0" fmla="*/ 0 h 574672"/>
              <a:gd name="connsiteX1" fmla="*/ 622044 w 622044"/>
              <a:gd name="connsiteY1" fmla="*/ 574672 h 574672"/>
              <a:gd name="connsiteX2" fmla="*/ 622039 w 622044"/>
              <a:gd name="connsiteY2" fmla="*/ 574672 h 574672"/>
              <a:gd name="connsiteX3" fmla="*/ 0 w 622044"/>
              <a:gd name="connsiteY3" fmla="*/ 0 h 574672"/>
              <a:gd name="connsiteX4" fmla="*/ 5 w 622044"/>
              <a:gd name="connsiteY4" fmla="*/ 0 h 574672"/>
            </a:gdLst>
            <a:rect l="l" t="t" r="r" b="b"/>
            <a:pathLst>
              <a:path w="622044" h="574672">
                <a:moveTo>
                  <a:pt x="5" y="0"/>
                </a:moveTo>
                <a:lnTo>
                  <a:pt x="622044" y="574672"/>
                </a:lnTo>
                <a:lnTo>
                  <a:pt x="622039" y="574672"/>
                </a:lnTo>
                <a:lnTo>
                  <a:pt x="0" y="0"/>
                </a:lnTo>
                <a:lnTo>
                  <a:pt x="5" y="0"/>
                </a:lnTo>
                <a:close/>
              </a:path>
            </a:pathLst>
          </a:custGeom>
          <a:gradFill>
            <a:gsLst>
              <a:gs pos="0">
                <a:schemeClr val="accent1">
                  <a:lumMod val="50000"/>
                  <a:lumOff val="50000"/>
                </a:schemeClr>
              </a:gs>
              <a:gs pos="60000">
                <a:schemeClr val="accent1"/>
              </a:gs>
            </a:gsLst>
            <a:lin ang="0" scaled="0"/>
          </a:gradFill>
          <a:ln w="12700" cap="sq">
            <a:noFill/>
            <a:miter/>
          </a:ln>
          <a:effectLst>
            <a:outerShdw dist="88900" blurRad="88900" dir="5400000" sx="100000" sy="100000" kx="0" ky="0" algn="t" rotWithShape="0">
              <a:schemeClr val="accent1">
                <a:alpha val="14000"/>
              </a:schemeClr>
            </a:outerShdw>
          </a:effectLst>
        </p:spPr>
        <p:txBody>
          <a:bodyPr vert="horz" wrap="square" lIns="91440" tIns="45720" rIns="91440" bIns="45720" rtlCol="0" anchor="ctr"/>
          <a:lstStyle/>
          <a:p>
            <a:pPr algn="ctr">
              <a:lnSpc>
                <a:spcPct val="100000"/>
              </a:lnSpc>
            </a:pPr>
            <a:endParaRPr kumimoji="1" lang="zh-CN" altLang="en-US"/>
          </a:p>
        </p:txBody>
      </p:sp>
      <p:sp>
        <p:nvSpPr>
          <p:cNvPr id="29" name="任意多边形 63"/>
          <p:cNvSpPr txBox="1"/>
          <p:nvPr/>
        </p:nvSpPr>
        <p:spPr>
          <a:xfrm rot="0" flipH="0" flipV="0">
            <a:off x="3945910" y="316144"/>
            <a:ext cx="622041" cy="574672"/>
          </a:xfrm>
          <a:custGeom>
            <a:avLst/>
            <a:gdLst>
              <a:gd name="connsiteX0" fmla="*/ 2 w 622041"/>
              <a:gd name="connsiteY0" fmla="*/ 0 h 574672"/>
              <a:gd name="connsiteX1" fmla="*/ 622041 w 622041"/>
              <a:gd name="connsiteY1" fmla="*/ 574672 h 574672"/>
              <a:gd name="connsiteX2" fmla="*/ 622039 w 622041"/>
              <a:gd name="connsiteY2" fmla="*/ 574672 h 574672"/>
              <a:gd name="connsiteX3" fmla="*/ 0 w 622041"/>
              <a:gd name="connsiteY3" fmla="*/ 0 h 574672"/>
              <a:gd name="connsiteX4" fmla="*/ 2 w 622041"/>
              <a:gd name="connsiteY4" fmla="*/ 0 h 574672"/>
            </a:gdLst>
            <a:rect l="l" t="t" r="r" b="b"/>
            <a:pathLst>
              <a:path w="622041" h="574672">
                <a:moveTo>
                  <a:pt x="2" y="0"/>
                </a:moveTo>
                <a:lnTo>
                  <a:pt x="622041" y="574672"/>
                </a:lnTo>
                <a:lnTo>
                  <a:pt x="622039" y="574672"/>
                </a:lnTo>
                <a:lnTo>
                  <a:pt x="0" y="0"/>
                </a:lnTo>
                <a:lnTo>
                  <a:pt x="2" y="0"/>
                </a:lnTo>
                <a:close/>
              </a:path>
            </a:pathLst>
          </a:custGeom>
          <a:gradFill>
            <a:gsLst>
              <a:gs pos="0">
                <a:schemeClr val="accent1">
                  <a:lumMod val="50000"/>
                  <a:lumOff val="50000"/>
                </a:schemeClr>
              </a:gs>
              <a:gs pos="60000">
                <a:schemeClr val="accent1"/>
              </a:gs>
            </a:gsLst>
            <a:lin ang="0" scaled="0"/>
          </a:gradFill>
          <a:ln w="12700" cap="sq">
            <a:noFill/>
            <a:miter/>
          </a:ln>
          <a:effectLst>
            <a:outerShdw dist="88900" blurRad="88900" dir="5400000" sx="100000" sy="100000" kx="0" ky="0" algn="t" rotWithShape="0">
              <a:schemeClr val="accent1">
                <a:alpha val="14000"/>
              </a:schemeClr>
            </a:outerShdw>
          </a:effectLst>
        </p:spPr>
        <p:txBody>
          <a:bodyPr vert="horz" wrap="square" lIns="91440" tIns="45720" rIns="91440" bIns="45720" rtlCol="0" anchor="ctr"/>
          <a:lstStyle/>
          <a:p>
            <a:pPr algn="ctr">
              <a:lnSpc>
                <a:spcPct val="100000"/>
              </a:lnSpc>
            </a:pPr>
            <a:endParaRPr kumimoji="1" lang="zh-CN" altLang="en-US"/>
          </a:p>
        </p:txBody>
      </p:sp>
      <p:sp>
        <p:nvSpPr>
          <p:cNvPr id="30" name="任意多边形 81"/>
          <p:cNvSpPr txBox="1"/>
          <p:nvPr/>
        </p:nvSpPr>
        <p:spPr>
          <a:xfrm rot="0" flipH="0" flipV="0">
            <a:off x="198484" y="255801"/>
            <a:ext cx="11305902" cy="695358"/>
          </a:xfrm>
          <a:custGeom>
            <a:avLst/>
            <a:gdLst>
              <a:gd name="connsiteX0" fmla="*/ 3487000 w 3963063"/>
              <a:gd name="connsiteY0" fmla="*/ 134864 h 574676"/>
              <a:gd name="connsiteX1" fmla="*/ 3963059 w 3963063"/>
              <a:gd name="connsiteY1" fmla="*/ 574672 h 574676"/>
              <a:gd name="connsiteX2" fmla="*/ 135728 w 3963063"/>
              <a:gd name="connsiteY2" fmla="*/ 574672 h 574676"/>
              <a:gd name="connsiteX3" fmla="*/ 6427 w 3963063"/>
              <a:gd name="connsiteY3" fmla="*/ 478891 h 574676"/>
              <a:gd name="connsiteX4" fmla="*/ 6427 w 3963063"/>
              <a:gd name="connsiteY4" fmla="*/ 478892 h 574676"/>
              <a:gd name="connsiteX5" fmla="*/ 135728 w 3963063"/>
              <a:gd name="connsiteY5" fmla="*/ 574673 h 574676"/>
              <a:gd name="connsiteX6" fmla="*/ 3963060 w 3963063"/>
              <a:gd name="connsiteY6" fmla="*/ 574673 h 574676"/>
              <a:gd name="connsiteX7" fmla="*/ 3963063 w 3963063"/>
              <a:gd name="connsiteY7" fmla="*/ 574676 h 574676"/>
              <a:gd name="connsiteX8" fmla="*/ 34289 w 3963063"/>
              <a:gd name="connsiteY8" fmla="*/ 574676 h 574676"/>
              <a:gd name="connsiteX9" fmla="*/ 0 w 3963063"/>
              <a:gd name="connsiteY9" fmla="*/ 549276 h 574676"/>
              <a:gd name="connsiteX10" fmla="*/ 0 w 3963063"/>
              <a:gd name="connsiteY10" fmla="*/ 1 h 574676"/>
              <a:gd name="connsiteX11" fmla="*/ 344 w 3963063"/>
              <a:gd name="connsiteY11" fmla="*/ 25653 h 574676"/>
              <a:gd name="connsiteX12" fmla="*/ 10261 w 3963063"/>
              <a:gd name="connsiteY12" fmla="*/ 7527 h 574676"/>
              <a:gd name="connsiteX13" fmla="*/ 34632 w 3963063"/>
              <a:gd name="connsiteY13" fmla="*/ 1 h 574676"/>
              <a:gd name="connsiteX14" fmla="*/ 3142277 w 3963063"/>
              <a:gd name="connsiteY14" fmla="*/ 0 h 574676"/>
              <a:gd name="connsiteX15" fmla="*/ 3487000 w 3963063"/>
              <a:gd name="connsiteY15" fmla="*/ 134864 h 574676"/>
            </a:gdLst>
            <a:rect l="l" t="t" r="r" b="b"/>
            <a:pathLst>
              <a:path w="3963063" h="574676">
                <a:moveTo>
                  <a:pt x="3487000" y="134864"/>
                </a:moveTo>
                <a:lnTo>
                  <a:pt x="3963059" y="574672"/>
                </a:lnTo>
                <a:lnTo>
                  <a:pt x="135728" y="574672"/>
                </a:lnTo>
                <a:cubicBezTo>
                  <a:pt x="64318" y="574672"/>
                  <a:pt x="6427" y="531789"/>
                  <a:pt x="6427" y="478891"/>
                </a:cubicBezTo>
                <a:lnTo>
                  <a:pt x="6427" y="478892"/>
                </a:lnTo>
                <a:cubicBezTo>
                  <a:pt x="6427" y="531790"/>
                  <a:pt x="64318" y="574673"/>
                  <a:pt x="135728" y="574673"/>
                </a:cubicBezTo>
                <a:lnTo>
                  <a:pt x="3963060" y="574673"/>
                </a:lnTo>
                <a:lnTo>
                  <a:pt x="3963063" y="574676"/>
                </a:lnTo>
                <a:lnTo>
                  <a:pt x="34289" y="574676"/>
                </a:lnTo>
                <a:cubicBezTo>
                  <a:pt x="15361" y="574676"/>
                  <a:pt x="0" y="563297"/>
                  <a:pt x="0" y="549276"/>
                </a:cubicBezTo>
                <a:lnTo>
                  <a:pt x="0" y="1"/>
                </a:lnTo>
                <a:lnTo>
                  <a:pt x="344" y="25653"/>
                </a:lnTo>
                <a:lnTo>
                  <a:pt x="10261" y="7527"/>
                </a:lnTo>
                <a:cubicBezTo>
                  <a:pt x="16472" y="2881"/>
                  <a:pt x="25092" y="1"/>
                  <a:pt x="34632" y="1"/>
                </a:cubicBezTo>
                <a:lnTo>
                  <a:pt x="3142277" y="0"/>
                </a:lnTo>
                <a:cubicBezTo>
                  <a:pt x="3270069" y="0"/>
                  <a:pt x="3393135" y="48146"/>
                  <a:pt x="3487000" y="134864"/>
                </a:cubicBezTo>
              </a:path>
            </a:pathLst>
          </a:custGeom>
          <a:gradFill>
            <a:gsLst>
              <a:gs pos="0">
                <a:schemeClr val="accent1">
                  <a:lumMod val="75000"/>
                  <a:alpha val="100000"/>
                </a:schemeClr>
              </a:gs>
              <a:gs pos="95000">
                <a:schemeClr val="accent1">
                  <a:lumMod val="60000"/>
                  <a:lumOff val="40000"/>
                  <a:alpha val="0"/>
                </a:schemeClr>
              </a:gs>
            </a:gsLst>
            <a:lin ang="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31" name="文本框 29"/>
          <p:cNvSpPr txBox="1"/>
          <p:nvPr/>
        </p:nvSpPr>
        <p:spPr>
          <a:xfrm rot="0" flipH="0" flipV="0">
            <a:off x="587109" y="357259"/>
            <a:ext cx="8361944" cy="492443"/>
          </a:xfrm>
          <a:prstGeom prst="rect">
            <a:avLst/>
          </a:prstGeom>
          <a:noFill/>
          <a:ln>
            <a:noFill/>
          </a:ln>
        </p:spPr>
        <p:txBody>
          <a:bodyPr vert="horz" wrap="square" lIns="0" tIns="0" rIns="0" bIns="0" rtlCol="0" anchor="ctr"/>
          <a:lstStyle/>
          <a:p>
            <a:pPr algn="l">
              <a:lnSpc>
                <a:spcPct val="130000"/>
              </a:lnSpc>
            </a:pPr>
            <a:r>
              <a:rPr kumimoji="1" lang="en-US" altLang="zh-CN" sz="2800">
                <a:ln w="12700">
                  <a:noFill/>
                </a:ln>
                <a:solidFill>
                  <a:srgbClr val="FFFFFF">
                    <a:alpha val="100000"/>
                  </a:srgbClr>
                </a:solidFill>
                <a:latin typeface="Source Han Sans CN Bold"/>
                <a:ea typeface="Source Han Sans CN Bold"/>
                <a:cs typeface="Source Han Sans CN Bold"/>
              </a:rPr>
              <a:t>持续迭代与效果验证机制</a:t>
            </a:r>
            <a:endParaRPr kumimoji="1" lang="zh-CN" altLang="en-US"/>
          </a:p>
        </p:txBody>
      </p:sp>
    </p:spTree>
  </p:cSld>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矩形 10"/>
          <p:cNvSpPr txBox="1"/>
          <p:nvPr/>
        </p:nvSpPr>
        <p:spPr>
          <a:xfrm rot="0" flipH="0" flipV="0">
            <a:off x="0" y="0"/>
            <a:ext cx="12192000" cy="6858000"/>
          </a:xfrm>
          <a:prstGeom prst="rect">
            <a:avLst/>
          </a:prstGeom>
          <a:gradFill>
            <a:gsLst>
              <a:gs pos="0">
                <a:schemeClr val="accent1"/>
              </a:gs>
              <a:gs pos="100000">
                <a:schemeClr val="accent1">
                  <a:lumMod val="75000"/>
                </a:schemeClr>
              </a:gs>
            </a:gsLst>
            <a:lin ang="2700000" scaled="1"/>
          </a:gradFill>
          <a:ln w="12700" cap="sq">
            <a:noFill/>
            <a:prstDash val="solid"/>
            <a:miter/>
          </a:ln>
        </p:spPr>
        <p:txBody>
          <a:bodyPr vert="horz" wrap="square" lIns="91440" tIns="45720" rIns="91440" bIns="45720" rtlCol="0" anchor="ctr"/>
          <a:lstStyle/>
          <a:p>
            <a:pPr algn="ctr">
              <a:lnSpc>
                <a:spcPct val="110000"/>
              </a:lnSpc>
            </a:pPr>
            <a:endParaRPr kumimoji="1" lang="zh-CN" altLang="en-US"/>
          </a:p>
        </p:txBody>
      </p:sp>
      <p:sp>
        <p:nvSpPr>
          <p:cNvPr id="3" name="矩形: 圆顶角 16"/>
          <p:cNvSpPr txBox="1"/>
          <p:nvPr/>
        </p:nvSpPr>
        <p:spPr>
          <a:xfrm rot="13440867" flipH="0" flipV="0">
            <a:off x="8919466" y="996661"/>
            <a:ext cx="3438744" cy="8736277"/>
          </a:xfrm>
          <a:prstGeom prst="round2SameRect">
            <a:avLst>
              <a:gd name="adj1" fmla="val 50000"/>
              <a:gd name="adj2" fmla="val 0"/>
            </a:avLst>
          </a:prstGeom>
          <a:noFill/>
          <a:ln w="228600" cap="sq">
            <a:solidFill>
              <a:schemeClr val="accent2">
                <a:lumMod val="60000"/>
                <a:lumOff val="40000"/>
                <a:alpha val="20000"/>
              </a:schemeClr>
            </a:solidFill>
            <a:prstDash val="solid"/>
            <a:miter/>
          </a:ln>
        </p:spPr>
        <p:txBody>
          <a:bodyPr vert="horz" wrap="square" lIns="91440" tIns="45720" rIns="91440" bIns="45720" rtlCol="0" anchor="ctr"/>
          <a:lstStyle/>
          <a:p>
            <a:pPr algn="ctr">
              <a:lnSpc>
                <a:spcPct val="110000"/>
              </a:lnSpc>
            </a:pPr>
            <a:endParaRPr kumimoji="1" lang="zh-CN" altLang="en-US"/>
          </a:p>
        </p:txBody>
      </p:sp>
      <p:sp>
        <p:nvSpPr>
          <p:cNvPr id="4" name="矩形: 圆顶角 17"/>
          <p:cNvSpPr txBox="1"/>
          <p:nvPr/>
        </p:nvSpPr>
        <p:spPr>
          <a:xfrm rot="13440867" flipH="0" flipV="0">
            <a:off x="9606959" y="2442862"/>
            <a:ext cx="1776211" cy="6427234"/>
          </a:xfrm>
          <a:prstGeom prst="round2SameRect">
            <a:avLst>
              <a:gd name="adj1" fmla="val 50000"/>
              <a:gd name="adj2" fmla="val 0"/>
            </a:avLst>
          </a:prstGeom>
          <a:noFill/>
          <a:ln w="228600" cap="sq">
            <a:solidFill>
              <a:schemeClr val="accent2">
                <a:lumMod val="60000"/>
                <a:lumOff val="40000"/>
                <a:alpha val="20000"/>
              </a:schemeClr>
            </a:solidFill>
            <a:prstDash val="solid"/>
            <a:miter/>
          </a:ln>
        </p:spPr>
        <p:txBody>
          <a:bodyPr vert="horz" wrap="square" lIns="91440" tIns="45720" rIns="91440" bIns="45720" rtlCol="0" anchor="ctr"/>
          <a:lstStyle/>
          <a:p>
            <a:pPr algn="ctr">
              <a:lnSpc>
                <a:spcPct val="110000"/>
              </a:lnSpc>
            </a:pPr>
            <a:endParaRPr kumimoji="1" lang="zh-CN" altLang="en-US"/>
          </a:p>
        </p:txBody>
      </p:sp>
      <p:sp>
        <p:nvSpPr>
          <p:cNvPr id="5" name="矩形: 圆顶角 19"/>
          <p:cNvSpPr txBox="1"/>
          <p:nvPr/>
        </p:nvSpPr>
        <p:spPr>
          <a:xfrm rot="2759133" flipH="1" flipV="0">
            <a:off x="-896084" y="-1461258"/>
            <a:ext cx="4229853" cy="8789548"/>
          </a:xfrm>
          <a:prstGeom prst="round2SameRect">
            <a:avLst>
              <a:gd name="adj1" fmla="val 50000"/>
              <a:gd name="adj2" fmla="val 0"/>
            </a:avLst>
          </a:prstGeom>
          <a:noFill/>
          <a:ln w="228600" cap="sq">
            <a:solidFill>
              <a:schemeClr val="accent1">
                <a:lumMod val="60000"/>
                <a:lumOff val="40000"/>
                <a:alpha val="20000"/>
              </a:schemeClr>
            </a:solidFill>
            <a:prstDash val="solid"/>
            <a:miter/>
          </a:ln>
        </p:spPr>
        <p:txBody>
          <a:bodyPr vert="horz" wrap="square" lIns="91440" tIns="45720" rIns="91440" bIns="45720" rtlCol="0" anchor="ctr"/>
          <a:lstStyle/>
          <a:p>
            <a:pPr algn="ctr">
              <a:lnSpc>
                <a:spcPct val="110000"/>
              </a:lnSpc>
            </a:pPr>
            <a:endParaRPr kumimoji="1" lang="zh-CN" altLang="en-US"/>
          </a:p>
        </p:txBody>
      </p:sp>
      <p:sp>
        <p:nvSpPr>
          <p:cNvPr id="6" name="矩形: 圆顶角 20"/>
          <p:cNvSpPr txBox="1"/>
          <p:nvPr/>
        </p:nvSpPr>
        <p:spPr>
          <a:xfrm rot="2759133" flipH="1" flipV="0">
            <a:off x="135223" y="-320314"/>
            <a:ext cx="2184842" cy="6466425"/>
          </a:xfrm>
          <a:prstGeom prst="round2SameRect">
            <a:avLst>
              <a:gd name="adj1" fmla="val 50000"/>
              <a:gd name="adj2" fmla="val 0"/>
            </a:avLst>
          </a:prstGeom>
          <a:noFill/>
          <a:ln w="228600" cap="sq">
            <a:solidFill>
              <a:schemeClr val="accent1">
                <a:lumMod val="60000"/>
                <a:lumOff val="40000"/>
                <a:alpha val="20000"/>
              </a:schemeClr>
            </a:solidFill>
            <a:prstDash val="solid"/>
            <a:miter/>
          </a:ln>
        </p:spPr>
        <p:txBody>
          <a:bodyPr vert="horz" wrap="square" lIns="91440" tIns="45720" rIns="91440" bIns="45720" rtlCol="0" anchor="ctr"/>
          <a:lstStyle/>
          <a:p>
            <a:pPr algn="ctr">
              <a:lnSpc>
                <a:spcPct val="110000"/>
              </a:lnSpc>
            </a:pPr>
            <a:endParaRPr kumimoji="1" lang="zh-CN" altLang="en-US"/>
          </a:p>
        </p:txBody>
      </p:sp>
      <p:sp>
        <p:nvSpPr>
          <p:cNvPr id="7" name="矩形: 圆顶角 1"/>
          <p:cNvSpPr txBox="1"/>
          <p:nvPr/>
        </p:nvSpPr>
        <p:spPr>
          <a:xfrm rot="2759133" flipH="1" flipV="0">
            <a:off x="-6941" y="3694190"/>
            <a:ext cx="2220606" cy="4614374"/>
          </a:xfrm>
          <a:prstGeom prst="round2SameRect">
            <a:avLst>
              <a:gd name="adj1" fmla="val 50000"/>
              <a:gd name="adj2" fmla="val 0"/>
            </a:avLst>
          </a:prstGeom>
          <a:noFill/>
          <a:ln w="127000" cap="sq">
            <a:solidFill>
              <a:schemeClr val="accent2">
                <a:lumMod val="60000"/>
                <a:lumOff val="40000"/>
              </a:schemeClr>
            </a:solidFill>
            <a:prstDash val="solid"/>
            <a:miter/>
          </a:ln>
        </p:spPr>
        <p:txBody>
          <a:bodyPr vert="horz" wrap="square" lIns="91440" tIns="45720" rIns="91440" bIns="45720" rtlCol="0" anchor="ctr"/>
          <a:lstStyle/>
          <a:p>
            <a:pPr algn="ctr">
              <a:lnSpc>
                <a:spcPct val="110000"/>
              </a:lnSpc>
            </a:pPr>
            <a:endParaRPr kumimoji="1" lang="zh-CN" altLang="en-US"/>
          </a:p>
        </p:txBody>
      </p:sp>
      <p:sp>
        <p:nvSpPr>
          <p:cNvPr id="8" name="矩形: 圆顶角 2"/>
          <p:cNvSpPr txBox="1"/>
          <p:nvPr/>
        </p:nvSpPr>
        <p:spPr>
          <a:xfrm rot="2759133" flipH="1" flipV="0">
            <a:off x="534479" y="4293167"/>
            <a:ext cx="1147007" cy="3394771"/>
          </a:xfrm>
          <a:prstGeom prst="round2SameRect">
            <a:avLst>
              <a:gd name="adj1" fmla="val 50000"/>
              <a:gd name="adj2" fmla="val 0"/>
            </a:avLst>
          </a:prstGeom>
          <a:noFill/>
          <a:ln w="127000" cap="sq">
            <a:solidFill>
              <a:schemeClr val="accent2">
                <a:lumMod val="60000"/>
                <a:lumOff val="40000"/>
                <a:alpha val="90000"/>
              </a:schemeClr>
            </a:solidFill>
            <a:prstDash val="solid"/>
            <a:miter/>
          </a:ln>
        </p:spPr>
        <p:txBody>
          <a:bodyPr vert="horz" wrap="square" lIns="91440" tIns="45720" rIns="91440" bIns="45720" rtlCol="0" anchor="ctr"/>
          <a:lstStyle/>
          <a:p>
            <a:pPr algn="ctr">
              <a:lnSpc>
                <a:spcPct val="110000"/>
              </a:lnSpc>
            </a:pPr>
            <a:endParaRPr kumimoji="1" lang="zh-CN" altLang="en-US"/>
          </a:p>
        </p:txBody>
      </p:sp>
      <p:sp>
        <p:nvSpPr>
          <p:cNvPr id="9" name="矩形: 圆顶角 4"/>
          <p:cNvSpPr txBox="1"/>
          <p:nvPr/>
        </p:nvSpPr>
        <p:spPr>
          <a:xfrm rot="13440867" flipH="0" flipV="0">
            <a:off x="10540353" y="-1159021"/>
            <a:ext cx="2220606" cy="5641545"/>
          </a:xfrm>
          <a:prstGeom prst="round2SameRect">
            <a:avLst>
              <a:gd name="adj1" fmla="val 50000"/>
              <a:gd name="adj2" fmla="val 0"/>
            </a:avLst>
          </a:prstGeom>
          <a:noFill/>
          <a:ln w="127000" cap="sq">
            <a:solidFill>
              <a:schemeClr val="accent1">
                <a:lumMod val="60000"/>
                <a:lumOff val="40000"/>
                <a:alpha val="100000"/>
              </a:schemeClr>
            </a:solidFill>
            <a:prstDash val="solid"/>
            <a:miter/>
          </a:ln>
        </p:spPr>
        <p:txBody>
          <a:bodyPr vert="horz" wrap="square" lIns="91440" tIns="45720" rIns="91440" bIns="45720" rtlCol="0" anchor="ctr"/>
          <a:lstStyle/>
          <a:p>
            <a:pPr algn="ctr">
              <a:lnSpc>
                <a:spcPct val="110000"/>
              </a:lnSpc>
            </a:pPr>
            <a:endParaRPr kumimoji="1" lang="zh-CN" altLang="en-US"/>
          </a:p>
        </p:txBody>
      </p:sp>
      <p:sp>
        <p:nvSpPr>
          <p:cNvPr id="10" name="矩形: 圆顶角 5"/>
          <p:cNvSpPr txBox="1"/>
          <p:nvPr/>
        </p:nvSpPr>
        <p:spPr>
          <a:xfrm rot="13440867" flipH="0" flipV="0">
            <a:off x="10984309" y="-225121"/>
            <a:ext cx="1147007" cy="4150456"/>
          </a:xfrm>
          <a:prstGeom prst="round2SameRect">
            <a:avLst>
              <a:gd name="adj1" fmla="val 50000"/>
              <a:gd name="adj2" fmla="val 0"/>
            </a:avLst>
          </a:prstGeom>
          <a:noFill/>
          <a:ln w="127000" cap="sq">
            <a:solidFill>
              <a:schemeClr val="accent1">
                <a:lumMod val="60000"/>
                <a:lumOff val="40000"/>
                <a:alpha val="100000"/>
              </a:schemeClr>
            </a:solidFill>
            <a:prstDash val="solid"/>
            <a:miter/>
          </a:ln>
        </p:spPr>
        <p:txBody>
          <a:bodyPr vert="horz" wrap="square" lIns="91440" tIns="45720" rIns="91440" bIns="45720" rtlCol="0" anchor="ctr"/>
          <a:lstStyle/>
          <a:p>
            <a:pPr algn="ctr">
              <a:lnSpc>
                <a:spcPct val="110000"/>
              </a:lnSpc>
            </a:pPr>
            <a:endParaRPr kumimoji="1" lang="zh-CN" altLang="en-US"/>
          </a:p>
        </p:txBody>
      </p:sp>
      <p:sp>
        <p:nvSpPr>
          <p:cNvPr id="11" name="矩形: 圆角 7"/>
          <p:cNvSpPr txBox="1"/>
          <p:nvPr/>
        </p:nvSpPr>
        <p:spPr>
          <a:xfrm rot="0" flipH="0" flipV="0">
            <a:off x="2315598" y="1727200"/>
            <a:ext cx="7560805" cy="4275951"/>
          </a:xfrm>
          <a:prstGeom prst="roundRect">
            <a:avLst>
              <a:gd name="adj" fmla="val 16667"/>
            </a:avLst>
          </a:prstGeom>
          <a:solidFill>
            <a:schemeClr val="bg1"/>
          </a:solidFill>
          <a:ln w="12700" cap="sq">
            <a:noFill/>
            <a:prstDash val="solid"/>
            <a:miter/>
          </a:ln>
        </p:spPr>
        <p:txBody>
          <a:bodyPr vert="horz" wrap="square" lIns="91440" tIns="45720" rIns="91440" bIns="45720" rtlCol="0" anchor="ctr"/>
          <a:lstStyle/>
          <a:p>
            <a:pPr algn="ctr">
              <a:lnSpc>
                <a:spcPct val="110000"/>
              </a:lnSpc>
            </a:pPr>
            <a:endParaRPr kumimoji="1" lang="zh-CN" altLang="en-US"/>
          </a:p>
        </p:txBody>
      </p:sp>
      <p:sp>
        <p:nvSpPr>
          <p:cNvPr id="12" name="爱设计-4"/>
          <p:cNvSpPr txBox="1"/>
          <p:nvPr/>
        </p:nvSpPr>
        <p:spPr>
          <a:xfrm rot="0" flipH="0" flipV="0">
            <a:off x="4942404" y="742847"/>
            <a:ext cx="2307193" cy="3291430"/>
          </a:xfrm>
          <a:prstGeom prst="rect">
            <a:avLst/>
          </a:prstGeom>
          <a:noFill/>
          <a:ln>
            <a:noFill/>
          </a:ln>
        </p:spPr>
        <p:txBody>
          <a:bodyPr vert="horz" wrap="square" lIns="91440" tIns="45720" rIns="91440" bIns="45720" rtlCol="0" anchor="b"/>
          <a:lstStyle/>
          <a:p>
            <a:pPr algn="ctr">
              <a:lnSpc>
                <a:spcPct val="110000"/>
              </a:lnSpc>
            </a:pPr>
            <a:r>
              <a:rPr kumimoji="1" lang="en-US" altLang="zh-CN" sz="11500">
                <a:ln w="12700">
                  <a:noFill/>
                </a:ln>
                <a:solidFill>
                  <a:srgbClr val="063CE8">
                    <a:alpha val="100000"/>
                  </a:srgbClr>
                </a:solidFill>
                <a:latin typeface="OPPOSans H"/>
                <a:ea typeface="OPPOSans H"/>
                <a:cs typeface="OPPOSans H"/>
              </a:rPr>
              <a:t>04</a:t>
            </a:r>
            <a:endParaRPr kumimoji="1" lang="zh-CN" altLang="en-US"/>
          </a:p>
        </p:txBody>
      </p:sp>
      <p:sp>
        <p:nvSpPr>
          <p:cNvPr id="13" name="矩形 8"/>
          <p:cNvSpPr txBox="1"/>
          <p:nvPr/>
        </p:nvSpPr>
        <p:spPr>
          <a:xfrm rot="0" flipH="0" flipV="0">
            <a:off x="3224356" y="3789344"/>
            <a:ext cx="5743288" cy="1944501"/>
          </a:xfrm>
          <a:prstGeom prst="rect">
            <a:avLst/>
          </a:prstGeom>
          <a:noFill/>
          <a:ln>
            <a:noFill/>
          </a:ln>
        </p:spPr>
        <p:txBody>
          <a:bodyPr vert="horz" wrap="square" lIns="0" tIns="0" rIns="0" bIns="0" rtlCol="0" anchor="t"/>
          <a:lstStyle/>
          <a:p>
            <a:pPr algn="ctr">
              <a:lnSpc>
                <a:spcPct val="110000"/>
              </a:lnSpc>
            </a:pPr>
            <a:r>
              <a:rPr kumimoji="1" lang="en-US" altLang="zh-CN" sz="3600">
                <a:ln w="12700">
                  <a:noFill/>
                </a:ln>
                <a:solidFill>
                  <a:srgbClr val="262626">
                    <a:alpha val="100000"/>
                  </a:srgbClr>
                </a:solidFill>
                <a:latin typeface="Source Han Sans CN Bold"/>
                <a:ea typeface="Source Han Sans CN Bold"/>
                <a:cs typeface="Source Han Sans CN Bold"/>
              </a:rPr>
              <a:t>未来搜索生态中的内容竞争力构建</a:t>
            </a:r>
            <a:endParaRPr kumimoji="1" lang="zh-CN" altLang="en-US"/>
          </a:p>
        </p:txBody>
      </p:sp>
    </p:spTree>
  </p:cSld>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矩形 12"/>
          <p:cNvSpPr txBox="1"/>
          <p:nvPr/>
        </p:nvSpPr>
        <p:spPr>
          <a:xfrm rot="0" flipH="0" flipV="0">
            <a:off x="1" y="1"/>
            <a:ext cx="12192000" cy="6858000"/>
          </a:xfrm>
          <a:prstGeom prst="rect">
            <a:avLst/>
          </a:prstGeom>
          <a:gradFill>
            <a:gsLst>
              <a:gs pos="0">
                <a:schemeClr val="bg1"/>
              </a:gs>
              <a:gs pos="100000">
                <a:schemeClr val="accent1">
                  <a:lumMod val="20000"/>
                  <a:lumOff val="80000"/>
                </a:schemeClr>
              </a:gs>
            </a:gsLst>
            <a:lin ang="5400000" scaled="1"/>
          </a:gradFill>
          <a:ln w="12700" cap="sq">
            <a:noFill/>
            <a:prstDash val="solid"/>
            <a:miter/>
          </a:ln>
        </p:spPr>
        <p:txBody>
          <a:bodyPr vert="horz" wrap="square" lIns="0" tIns="0" rIns="0" bIns="0" rtlCol="0" anchor="ctr"/>
          <a:lstStyle/>
          <a:p>
            <a:pPr algn="ctr">
              <a:lnSpc>
                <a:spcPct val="110000"/>
              </a:lnSpc>
            </a:pPr>
            <a:endParaRPr kumimoji="1" lang="zh-CN" altLang="en-US"/>
          </a:p>
        </p:txBody>
      </p:sp>
      <p:sp>
        <p:nvSpPr>
          <p:cNvPr id="3" name="任意多边形: 形状 19"/>
          <p:cNvSpPr txBox="1"/>
          <p:nvPr/>
        </p:nvSpPr>
        <p:spPr>
          <a:xfrm rot="0" flipH="0" flipV="0">
            <a:off x="625697" y="2889088"/>
            <a:ext cx="1419144" cy="1662630"/>
          </a:xfrm>
          <a:custGeom>
            <a:avLst/>
            <a:gdLst>
              <a:gd name="csX0" fmla="*/ 831316 w 1419144"/>
              <a:gd name="csY0" fmla="*/ 0 h 1662630"/>
              <a:gd name="csX1" fmla="*/ 1419144 w 1419144"/>
              <a:gd name="csY1" fmla="*/ 243487 h 1662630"/>
              <a:gd name="csX2" fmla="*/ 831315 w 1419144"/>
              <a:gd name="csY2" fmla="*/ 831315 h 1662630"/>
              <a:gd name="csX3" fmla="*/ 1419144 w 1419144"/>
              <a:gd name="csY3" fmla="*/ 1419144 h 1662630"/>
              <a:gd name="csX4" fmla="*/ 243487 w 1419144"/>
              <a:gd name="csY4" fmla="*/ 1419144 h 1662630"/>
              <a:gd name="csX5" fmla="*/ 243487 w 1419144"/>
              <a:gd name="csY5" fmla="*/ 243487 h 1662630"/>
              <a:gd name="csX6" fmla="*/ 831316 w 1419144"/>
              <a:gd name="csY6" fmla="*/ 0 h 1662630"/>
            </a:gdLst>
            <a:rect l="l" t="t" r="r" b="b"/>
            <a:pathLst>
              <a:path w="1419144" h="1662630">
                <a:moveTo>
                  <a:pt x="831316" y="0"/>
                </a:moveTo>
                <a:cubicBezTo>
                  <a:pt x="1044068" y="0"/>
                  <a:pt x="1256820" y="81163"/>
                  <a:pt x="1419144" y="243487"/>
                </a:cubicBezTo>
                <a:lnTo>
                  <a:pt x="831315" y="831315"/>
                </a:lnTo>
                <a:lnTo>
                  <a:pt x="1419144" y="1419144"/>
                </a:lnTo>
                <a:cubicBezTo>
                  <a:pt x="1094495" y="1743793"/>
                  <a:pt x="568136" y="1743793"/>
                  <a:pt x="243487" y="1419144"/>
                </a:cubicBezTo>
                <a:cubicBezTo>
                  <a:pt x="-81162" y="1094495"/>
                  <a:pt x="-81162" y="568136"/>
                  <a:pt x="243487" y="243487"/>
                </a:cubicBezTo>
                <a:cubicBezTo>
                  <a:pt x="405812" y="81163"/>
                  <a:pt x="618564" y="0"/>
                  <a:pt x="831316" y="0"/>
                </a:cubicBezTo>
                <a:close/>
              </a:path>
            </a:pathLst>
          </a:cu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4" name="箭头: 右 6"/>
          <p:cNvSpPr txBox="1"/>
          <p:nvPr/>
        </p:nvSpPr>
        <p:spPr>
          <a:xfrm rot="0" flipH="0" flipV="0">
            <a:off x="760257" y="3564331"/>
            <a:ext cx="10818768" cy="351908"/>
          </a:xfrm>
          <a:prstGeom prst="rightArrow">
            <a:avLst>
              <a:gd name="adj1" fmla="val 50000"/>
              <a:gd name="adj2" fmla="val 76335"/>
            </a:avLst>
          </a:prstGeom>
          <a:gradFill>
            <a:gsLst>
              <a:gs pos="0">
                <a:schemeClr val="accent1"/>
              </a:gs>
              <a:gs pos="100000">
                <a:schemeClr val="accent1">
                  <a:alpha val="3000"/>
                </a:schemeClr>
              </a:gs>
            </a:gsLst>
            <a:lin ang="114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5" name="椭圆 5"/>
          <p:cNvSpPr txBox="1"/>
          <p:nvPr/>
        </p:nvSpPr>
        <p:spPr>
          <a:xfrm rot="0" flipH="0" flipV="0">
            <a:off x="1376625" y="3248130"/>
            <a:ext cx="140677" cy="140677"/>
          </a:xfrm>
          <a:prstGeom prst="ellipse">
            <a:avLst/>
          </a:prstGeom>
          <a:solidFill>
            <a:schemeClr val="bg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6" name="文本框 7"/>
          <p:cNvSpPr txBox="1"/>
          <p:nvPr/>
        </p:nvSpPr>
        <p:spPr>
          <a:xfrm rot="0" flipH="0" flipV="0">
            <a:off x="2380223" y="2990465"/>
            <a:ext cx="4198882" cy="618141"/>
          </a:xfrm>
          <a:prstGeom prst="rect">
            <a:avLst/>
          </a:prstGeom>
          <a:noFill/>
          <a:ln cap="sq">
            <a:noFill/>
          </a:ln>
        </p:spPr>
        <p:txBody>
          <a:bodyPr vert="horz" wrap="square" lIns="0" tIns="0" rIns="0" bIns="0" rtlCol="0" anchor="t"/>
          <a:lstStyle/>
          <a:p>
            <a:pPr algn="l">
              <a:lnSpc>
                <a:spcPct val="120000"/>
              </a:lnSpc>
            </a:pPr>
            <a:r>
              <a:rPr kumimoji="1" lang="en-US" altLang="zh-CN" sz="1600">
                <a:ln w="12700">
                  <a:noFill/>
                </a:ln>
                <a:solidFill>
                  <a:srgbClr val="063CE8">
                    <a:alpha val="100000"/>
                  </a:srgbClr>
                </a:solidFill>
                <a:latin typeface="Source Han Sans CN Bold"/>
                <a:ea typeface="Source Han Sans CN Bold"/>
                <a:cs typeface="Source Han Sans CN Bold"/>
              </a:rPr>
              <a:t>从关键词匹配到语义理解的跃迁</a:t>
            </a:r>
            <a:endParaRPr kumimoji="1" lang="zh-CN" altLang="en-US"/>
          </a:p>
        </p:txBody>
      </p:sp>
      <p:sp>
        <p:nvSpPr>
          <p:cNvPr id="7" name="文本框 8"/>
          <p:cNvSpPr txBox="1"/>
          <p:nvPr/>
        </p:nvSpPr>
        <p:spPr>
          <a:xfrm rot="0" flipH="0" flipV="0">
            <a:off x="2380222" y="1503537"/>
            <a:ext cx="4198887" cy="1439191"/>
          </a:xfrm>
          <a:prstGeom prst="rect">
            <a:avLst/>
          </a:prstGeom>
          <a:noFill/>
          <a:ln cap="sq">
            <a:noFill/>
          </a:ln>
        </p:spPr>
        <p:txBody>
          <a:bodyPr vert="horz" wrap="square" lIns="0" tIns="0" rIns="0" bIns="0" rtlCol="0" anchor="b"/>
          <a:lstStyle/>
          <a:p>
            <a:pPr algn="l">
              <a:lnSpc>
                <a:spcPct val="150000"/>
              </a:lnSpc>
            </a:pPr>
            <a:r>
              <a:rPr kumimoji="1" lang="en-US" altLang="zh-CN" sz="1400">
                <a:ln w="12700">
                  <a:noFill/>
                </a:ln>
                <a:solidFill>
                  <a:srgbClr val="000000">
                    <a:alpha val="100000"/>
                  </a:srgbClr>
                </a:solidFill>
                <a:latin typeface="Source Han Sans"/>
                <a:ea typeface="Source Han Sans"/>
                <a:cs typeface="Source Han Sans"/>
              </a:rPr>
              <a:t>搜索引擎正从依赖关键词密度转向基于上下文和用户意图的语义理解，内容需围绕问题本质而非堆砌关键词来组织，以契合AI对信息相关性的判断逻辑。</a:t>
            </a:r>
            <a:endParaRPr kumimoji="1" lang="zh-CN" altLang="en-US"/>
          </a:p>
        </p:txBody>
      </p:sp>
      <p:sp>
        <p:nvSpPr>
          <p:cNvPr id="8" name="1011"/>
          <p:cNvSpPr txBox="1"/>
          <p:nvPr/>
        </p:nvSpPr>
        <p:spPr>
          <a:xfrm rot="0" flipH="0" flipV="1">
            <a:off x="2380223" y="3614635"/>
            <a:ext cx="211536" cy="211536"/>
          </a:xfrm>
          <a:prstGeom prst="ellipse">
            <a:avLst/>
          </a:prstGeom>
          <a:solidFill>
            <a:schemeClr val="bg1"/>
          </a:solidFill>
          <a:ln w="57150" cap="flat">
            <a:solidFill>
              <a:schemeClr val="accent1"/>
            </a:solidFill>
            <a:miter/>
          </a:ln>
          <a:effectLst>
            <a:outerShdw dist="139700" blurRad="165100" dir="2699999" sx="100000" sy="100000" kx="0" ky="0" algn="tl" rotWithShape="0">
              <a:schemeClr val="accent1">
                <a:alpha val="13000"/>
              </a:schemeClr>
            </a:outerShdw>
          </a:effectLst>
        </p:spPr>
        <p:txBody>
          <a:bodyPr vert="horz" wrap="square" lIns="109728" tIns="54864" rIns="109728" bIns="54864" rtlCol="0" anchor="ctr"/>
          <a:lstStyle/>
          <a:p>
            <a:pPr algn="ctr">
              <a:lnSpc>
                <a:spcPct val="110000"/>
              </a:lnSpc>
            </a:pPr>
            <a:endParaRPr kumimoji="1" lang="zh-CN" altLang="en-US"/>
          </a:p>
        </p:txBody>
      </p:sp>
      <p:sp>
        <p:nvSpPr>
          <p:cNvPr id="9" name="文本框 9"/>
          <p:cNvSpPr txBox="1"/>
          <p:nvPr/>
        </p:nvSpPr>
        <p:spPr>
          <a:xfrm rot="0" flipH="0" flipV="0">
            <a:off x="4757737" y="3870371"/>
            <a:ext cx="4198882" cy="618141"/>
          </a:xfrm>
          <a:prstGeom prst="rect">
            <a:avLst/>
          </a:prstGeom>
          <a:noFill/>
          <a:ln cap="sq">
            <a:noFill/>
          </a:ln>
        </p:spPr>
        <p:txBody>
          <a:bodyPr vert="horz" wrap="square" lIns="0" tIns="0" rIns="0" bIns="0" rtlCol="0" anchor="b"/>
          <a:lstStyle/>
          <a:p>
            <a:pPr algn="l">
              <a:lnSpc>
                <a:spcPct val="120000"/>
              </a:lnSpc>
            </a:pPr>
            <a:r>
              <a:rPr kumimoji="1" lang="en-US" altLang="zh-CN" sz="1600">
                <a:ln w="12700">
                  <a:noFill/>
                </a:ln>
                <a:solidFill>
                  <a:srgbClr val="063CE8">
                    <a:alpha val="100000"/>
                  </a:srgbClr>
                </a:solidFill>
                <a:latin typeface="Source Han Sans CN Bold"/>
                <a:ea typeface="Source Han Sans CN Bold"/>
                <a:cs typeface="Source Han Sans CN Bold"/>
              </a:rPr>
              <a:t>E-E-A-T原则在AI筛选中的权重提升</a:t>
            </a:r>
            <a:endParaRPr kumimoji="1" lang="zh-CN" altLang="en-US"/>
          </a:p>
        </p:txBody>
      </p:sp>
      <p:sp>
        <p:nvSpPr>
          <p:cNvPr id="10" name="文本框 10"/>
          <p:cNvSpPr txBox="1"/>
          <p:nvPr/>
        </p:nvSpPr>
        <p:spPr>
          <a:xfrm rot="0" flipH="0" flipV="0">
            <a:off x="4757736" y="4538270"/>
            <a:ext cx="4198887" cy="1439191"/>
          </a:xfrm>
          <a:prstGeom prst="rect">
            <a:avLst/>
          </a:prstGeom>
          <a:noFill/>
          <a:ln cap="sq">
            <a:noFill/>
          </a:ln>
        </p:spPr>
        <p:txBody>
          <a:bodyPr vert="horz" wrap="square" lIns="0" tIns="0" rIns="0" bIns="0" rtlCol="0" anchor="t"/>
          <a:lstStyle/>
          <a:p>
            <a:pPr algn="l">
              <a:lnSpc>
                <a:spcPct val="150000"/>
              </a:lnSpc>
            </a:pPr>
            <a:r>
              <a:rPr kumimoji="1" lang="en-US" altLang="zh-CN" sz="1400">
                <a:ln w="12700">
                  <a:noFill/>
                </a:ln>
                <a:solidFill>
                  <a:srgbClr val="000000">
                    <a:alpha val="100000"/>
                  </a:srgbClr>
                </a:solidFill>
                <a:latin typeface="Source Han Sans"/>
                <a:ea typeface="Source Han Sans"/>
                <a:cs typeface="Source Han Sans"/>
              </a:rPr>
              <a:t>Google、百度等平台强化E- E- A- T（经验、专业性、权威性、可信度）作为内容质量核心指标，AI更倾向推荐具备明确作者背景、引用来源可靠且结构严谨的内容。</a:t>
            </a:r>
            <a:endParaRPr kumimoji="1" lang="zh-CN" altLang="en-US"/>
          </a:p>
        </p:txBody>
      </p:sp>
      <p:sp>
        <p:nvSpPr>
          <p:cNvPr id="11" name="1011"/>
          <p:cNvSpPr txBox="1"/>
          <p:nvPr/>
        </p:nvSpPr>
        <p:spPr>
          <a:xfrm rot="0" flipH="0" flipV="1">
            <a:off x="4757738" y="3614635"/>
            <a:ext cx="211536" cy="211536"/>
          </a:xfrm>
          <a:prstGeom prst="ellipse">
            <a:avLst/>
          </a:prstGeom>
          <a:solidFill>
            <a:schemeClr val="bg1"/>
          </a:solidFill>
          <a:ln w="57150" cap="flat">
            <a:solidFill>
              <a:schemeClr val="accent1"/>
            </a:solidFill>
            <a:miter/>
          </a:ln>
          <a:effectLst>
            <a:outerShdw dist="139700" blurRad="165100" dir="2699999" sx="100000" sy="100000" kx="0" ky="0" algn="tl" rotWithShape="0">
              <a:schemeClr val="accent1">
                <a:alpha val="13000"/>
              </a:schemeClr>
            </a:outerShdw>
          </a:effectLst>
        </p:spPr>
        <p:txBody>
          <a:bodyPr vert="horz" wrap="square" lIns="109728" tIns="54864" rIns="109728" bIns="54864" rtlCol="0" anchor="ctr"/>
          <a:lstStyle/>
          <a:p>
            <a:pPr algn="ctr">
              <a:lnSpc>
                <a:spcPct val="110000"/>
              </a:lnSpc>
            </a:pPr>
            <a:endParaRPr kumimoji="1" lang="zh-CN" altLang="en-US"/>
          </a:p>
        </p:txBody>
      </p:sp>
      <p:sp>
        <p:nvSpPr>
          <p:cNvPr id="12" name="文本框 7"/>
          <p:cNvSpPr txBox="1"/>
          <p:nvPr/>
        </p:nvSpPr>
        <p:spPr>
          <a:xfrm rot="0" flipH="0" flipV="0">
            <a:off x="7135252" y="2990465"/>
            <a:ext cx="4198882" cy="618141"/>
          </a:xfrm>
          <a:prstGeom prst="rect">
            <a:avLst/>
          </a:prstGeom>
          <a:noFill/>
          <a:ln cap="sq">
            <a:noFill/>
          </a:ln>
        </p:spPr>
        <p:txBody>
          <a:bodyPr vert="horz" wrap="square" lIns="0" tIns="0" rIns="0" bIns="0" rtlCol="0" anchor="t"/>
          <a:lstStyle/>
          <a:p>
            <a:pPr algn="l">
              <a:lnSpc>
                <a:spcPct val="120000"/>
              </a:lnSpc>
            </a:pPr>
            <a:r>
              <a:rPr kumimoji="1" lang="en-US" altLang="zh-CN" sz="1600">
                <a:ln w="12700">
                  <a:noFill/>
                </a:ln>
                <a:solidFill>
                  <a:srgbClr val="063CE8">
                    <a:alpha val="100000"/>
                  </a:srgbClr>
                </a:solidFill>
                <a:latin typeface="Source Han Sans CN Bold"/>
                <a:ea typeface="Source Han Sans CN Bold"/>
                <a:cs typeface="Source Han Sans CN Bold"/>
              </a:rPr>
              <a:t>多模态内容与结构化数据的协同价值</a:t>
            </a:r>
            <a:endParaRPr kumimoji="1" lang="zh-CN" altLang="en-US"/>
          </a:p>
        </p:txBody>
      </p:sp>
      <p:sp>
        <p:nvSpPr>
          <p:cNvPr id="13" name="文本框 8"/>
          <p:cNvSpPr txBox="1"/>
          <p:nvPr/>
        </p:nvSpPr>
        <p:spPr>
          <a:xfrm rot="0" flipH="0" flipV="0">
            <a:off x="7135251" y="1503537"/>
            <a:ext cx="4198887" cy="1439191"/>
          </a:xfrm>
          <a:prstGeom prst="rect">
            <a:avLst/>
          </a:prstGeom>
          <a:noFill/>
          <a:ln cap="sq">
            <a:noFill/>
          </a:ln>
        </p:spPr>
        <p:txBody>
          <a:bodyPr vert="horz" wrap="square" lIns="0" tIns="0" rIns="0" bIns="0" rtlCol="0" anchor="b"/>
          <a:lstStyle/>
          <a:p>
            <a:pPr algn="l">
              <a:lnSpc>
                <a:spcPct val="150000"/>
              </a:lnSpc>
            </a:pPr>
            <a:r>
              <a:rPr kumimoji="1" lang="en-US" altLang="zh-CN" sz="1400">
                <a:ln w="12700">
                  <a:noFill/>
                </a:ln>
                <a:solidFill>
                  <a:srgbClr val="000000">
                    <a:alpha val="100000"/>
                  </a:srgbClr>
                </a:solidFill>
                <a:latin typeface="Source Han Sans"/>
                <a:ea typeface="Source Han Sans"/>
                <a:cs typeface="Source Han Sans"/>
              </a:rPr>
              <a:t>AI日益重视图文、视频、表格等多模态元素与结构化标记（如Schema）的结合，这类内容更易被解析、摘要并直接用于答案生成，提升曝光机会。</a:t>
            </a:r>
            <a:endParaRPr kumimoji="1" lang="zh-CN" altLang="en-US"/>
          </a:p>
        </p:txBody>
      </p:sp>
      <p:sp>
        <p:nvSpPr>
          <p:cNvPr id="14" name="1011"/>
          <p:cNvSpPr txBox="1"/>
          <p:nvPr/>
        </p:nvSpPr>
        <p:spPr>
          <a:xfrm rot="0" flipH="0" flipV="1">
            <a:off x="7135252" y="3614635"/>
            <a:ext cx="211536" cy="211536"/>
          </a:xfrm>
          <a:prstGeom prst="ellipse">
            <a:avLst/>
          </a:prstGeom>
          <a:solidFill>
            <a:schemeClr val="bg1"/>
          </a:solidFill>
          <a:ln w="57150" cap="flat">
            <a:solidFill>
              <a:schemeClr val="accent1"/>
            </a:solidFill>
            <a:miter/>
          </a:ln>
          <a:effectLst>
            <a:outerShdw dist="139700" blurRad="165100" dir="2699999" sx="100000" sy="100000" kx="0" ky="0" algn="tl" rotWithShape="0">
              <a:schemeClr val="accent1">
                <a:alpha val="13000"/>
              </a:schemeClr>
            </a:outerShdw>
          </a:effectLst>
        </p:spPr>
        <p:txBody>
          <a:bodyPr vert="horz" wrap="square" lIns="109728" tIns="54864" rIns="109728" bIns="54864" rtlCol="0" anchor="ctr"/>
          <a:lstStyle/>
          <a:p>
            <a:pPr algn="ctr">
              <a:lnSpc>
                <a:spcPct val="110000"/>
              </a:lnSpc>
            </a:pPr>
            <a:endParaRPr kumimoji="1" lang="zh-CN" altLang="en-US"/>
          </a:p>
        </p:txBody>
      </p:sp>
      <p:sp>
        <p:nvSpPr>
          <p:cNvPr id="15" name="任意多边形 45"/>
          <p:cNvSpPr txBox="1"/>
          <p:nvPr/>
        </p:nvSpPr>
        <p:spPr>
          <a:xfrm rot="0" flipH="0" flipV="0">
            <a:off x="605138" y="376861"/>
            <a:ext cx="4506" cy="453238"/>
          </a:xfrm>
          <a:custGeom>
            <a:avLst/>
            <a:gdLst>
              <a:gd name="connsiteX0" fmla="*/ 0 w 4506"/>
              <a:gd name="connsiteY0" fmla="*/ 0 h 453238"/>
              <a:gd name="connsiteX1" fmla="*/ 4506 w 4506"/>
              <a:gd name="connsiteY1" fmla="*/ 453238 h 453238"/>
              <a:gd name="connsiteX2" fmla="*/ 0 w 4506"/>
              <a:gd name="connsiteY2" fmla="*/ 0 h 453238"/>
              <a:gd name="connsiteX3" fmla="*/ 0 w 4506"/>
              <a:gd name="connsiteY3" fmla="*/ 0 h 453238"/>
            </a:gdLst>
            <a:rect l="l" t="t" r="r" b="b"/>
            <a:pathLst>
              <a:path w="4506" h="453238">
                <a:moveTo>
                  <a:pt x="0" y="0"/>
                </a:moveTo>
                <a:lnTo>
                  <a:pt x="4506" y="453238"/>
                </a:lnTo>
                <a:lnTo>
                  <a:pt x="0" y="0"/>
                </a:lnTo>
                <a:lnTo>
                  <a:pt x="0" y="0"/>
                </a:lnTo>
                <a:close/>
              </a:path>
            </a:pathLst>
          </a:custGeom>
          <a:gradFill>
            <a:gsLst>
              <a:gs pos="0">
                <a:schemeClr val="accent1">
                  <a:lumMod val="50000"/>
                  <a:lumOff val="50000"/>
                </a:schemeClr>
              </a:gs>
              <a:gs pos="60000">
                <a:schemeClr val="accent1"/>
              </a:gs>
            </a:gsLst>
            <a:lin ang="0" scaled="0"/>
          </a:gradFill>
          <a:ln w="12700" cap="sq">
            <a:noFill/>
            <a:miter/>
          </a:ln>
          <a:effectLst>
            <a:outerShdw dist="88900" blurRad="88900" dir="5400000" sx="100000" sy="100000" kx="0" ky="0" algn="t" rotWithShape="0">
              <a:schemeClr val="accent1">
                <a:alpha val="14000"/>
              </a:schemeClr>
            </a:outerShdw>
          </a:effectLst>
        </p:spPr>
        <p:txBody>
          <a:bodyPr vert="horz" wrap="square" lIns="91440" tIns="45720" rIns="91440" bIns="45720" rtlCol="0" anchor="ctr"/>
          <a:lstStyle/>
          <a:p>
            <a:pPr algn="ctr">
              <a:lnSpc>
                <a:spcPct val="100000"/>
              </a:lnSpc>
            </a:pPr>
            <a:endParaRPr kumimoji="1" lang="zh-CN" altLang="en-US"/>
          </a:p>
        </p:txBody>
      </p:sp>
      <p:sp>
        <p:nvSpPr>
          <p:cNvPr id="16" name="任意多边形 66"/>
          <p:cNvSpPr txBox="1"/>
          <p:nvPr/>
        </p:nvSpPr>
        <p:spPr>
          <a:xfrm rot="0" flipH="0" flipV="0">
            <a:off x="3945904" y="316144"/>
            <a:ext cx="622044" cy="574672"/>
          </a:xfrm>
          <a:custGeom>
            <a:avLst/>
            <a:gdLst>
              <a:gd name="connsiteX0" fmla="*/ 5 w 622044"/>
              <a:gd name="connsiteY0" fmla="*/ 0 h 574672"/>
              <a:gd name="connsiteX1" fmla="*/ 622044 w 622044"/>
              <a:gd name="connsiteY1" fmla="*/ 574672 h 574672"/>
              <a:gd name="connsiteX2" fmla="*/ 622039 w 622044"/>
              <a:gd name="connsiteY2" fmla="*/ 574672 h 574672"/>
              <a:gd name="connsiteX3" fmla="*/ 0 w 622044"/>
              <a:gd name="connsiteY3" fmla="*/ 0 h 574672"/>
              <a:gd name="connsiteX4" fmla="*/ 5 w 622044"/>
              <a:gd name="connsiteY4" fmla="*/ 0 h 574672"/>
            </a:gdLst>
            <a:rect l="l" t="t" r="r" b="b"/>
            <a:pathLst>
              <a:path w="622044" h="574672">
                <a:moveTo>
                  <a:pt x="5" y="0"/>
                </a:moveTo>
                <a:lnTo>
                  <a:pt x="622044" y="574672"/>
                </a:lnTo>
                <a:lnTo>
                  <a:pt x="622039" y="574672"/>
                </a:lnTo>
                <a:lnTo>
                  <a:pt x="0" y="0"/>
                </a:lnTo>
                <a:lnTo>
                  <a:pt x="5" y="0"/>
                </a:lnTo>
                <a:close/>
              </a:path>
            </a:pathLst>
          </a:custGeom>
          <a:gradFill>
            <a:gsLst>
              <a:gs pos="0">
                <a:schemeClr val="accent1">
                  <a:lumMod val="50000"/>
                  <a:lumOff val="50000"/>
                </a:schemeClr>
              </a:gs>
              <a:gs pos="60000">
                <a:schemeClr val="accent1"/>
              </a:gs>
            </a:gsLst>
            <a:lin ang="0" scaled="0"/>
          </a:gradFill>
          <a:ln w="12700" cap="sq">
            <a:noFill/>
            <a:miter/>
          </a:ln>
          <a:effectLst>
            <a:outerShdw dist="88900" blurRad="88900" dir="5400000" sx="100000" sy="100000" kx="0" ky="0" algn="t" rotWithShape="0">
              <a:schemeClr val="accent1">
                <a:alpha val="14000"/>
              </a:schemeClr>
            </a:outerShdw>
          </a:effectLst>
        </p:spPr>
        <p:txBody>
          <a:bodyPr vert="horz" wrap="square" lIns="91440" tIns="45720" rIns="91440" bIns="45720" rtlCol="0" anchor="ctr"/>
          <a:lstStyle/>
          <a:p>
            <a:pPr algn="ctr">
              <a:lnSpc>
                <a:spcPct val="100000"/>
              </a:lnSpc>
            </a:pPr>
            <a:endParaRPr kumimoji="1" lang="zh-CN" altLang="en-US"/>
          </a:p>
        </p:txBody>
      </p:sp>
      <p:sp>
        <p:nvSpPr>
          <p:cNvPr id="17" name="任意多边形 63"/>
          <p:cNvSpPr txBox="1"/>
          <p:nvPr/>
        </p:nvSpPr>
        <p:spPr>
          <a:xfrm rot="0" flipH="0" flipV="0">
            <a:off x="3945910" y="316144"/>
            <a:ext cx="622041" cy="574672"/>
          </a:xfrm>
          <a:custGeom>
            <a:avLst/>
            <a:gdLst>
              <a:gd name="connsiteX0" fmla="*/ 2 w 622041"/>
              <a:gd name="connsiteY0" fmla="*/ 0 h 574672"/>
              <a:gd name="connsiteX1" fmla="*/ 622041 w 622041"/>
              <a:gd name="connsiteY1" fmla="*/ 574672 h 574672"/>
              <a:gd name="connsiteX2" fmla="*/ 622039 w 622041"/>
              <a:gd name="connsiteY2" fmla="*/ 574672 h 574672"/>
              <a:gd name="connsiteX3" fmla="*/ 0 w 622041"/>
              <a:gd name="connsiteY3" fmla="*/ 0 h 574672"/>
              <a:gd name="connsiteX4" fmla="*/ 2 w 622041"/>
              <a:gd name="connsiteY4" fmla="*/ 0 h 574672"/>
            </a:gdLst>
            <a:rect l="l" t="t" r="r" b="b"/>
            <a:pathLst>
              <a:path w="622041" h="574672">
                <a:moveTo>
                  <a:pt x="2" y="0"/>
                </a:moveTo>
                <a:lnTo>
                  <a:pt x="622041" y="574672"/>
                </a:lnTo>
                <a:lnTo>
                  <a:pt x="622039" y="574672"/>
                </a:lnTo>
                <a:lnTo>
                  <a:pt x="0" y="0"/>
                </a:lnTo>
                <a:lnTo>
                  <a:pt x="2" y="0"/>
                </a:lnTo>
                <a:close/>
              </a:path>
            </a:pathLst>
          </a:custGeom>
          <a:gradFill>
            <a:gsLst>
              <a:gs pos="0">
                <a:schemeClr val="accent1">
                  <a:lumMod val="50000"/>
                  <a:lumOff val="50000"/>
                </a:schemeClr>
              </a:gs>
              <a:gs pos="60000">
                <a:schemeClr val="accent1"/>
              </a:gs>
            </a:gsLst>
            <a:lin ang="0" scaled="0"/>
          </a:gradFill>
          <a:ln w="12700" cap="sq">
            <a:noFill/>
            <a:miter/>
          </a:ln>
          <a:effectLst>
            <a:outerShdw dist="88900" blurRad="88900" dir="5400000" sx="100000" sy="100000" kx="0" ky="0" algn="t" rotWithShape="0">
              <a:schemeClr val="accent1">
                <a:alpha val="14000"/>
              </a:schemeClr>
            </a:outerShdw>
          </a:effectLst>
        </p:spPr>
        <p:txBody>
          <a:bodyPr vert="horz" wrap="square" lIns="91440" tIns="45720" rIns="91440" bIns="45720" rtlCol="0" anchor="ctr"/>
          <a:lstStyle/>
          <a:p>
            <a:pPr algn="ctr">
              <a:lnSpc>
                <a:spcPct val="100000"/>
              </a:lnSpc>
            </a:pPr>
            <a:endParaRPr kumimoji="1" lang="zh-CN" altLang="en-US"/>
          </a:p>
        </p:txBody>
      </p:sp>
      <p:sp>
        <p:nvSpPr>
          <p:cNvPr id="18" name="任意多边形 81"/>
          <p:cNvSpPr txBox="1"/>
          <p:nvPr/>
        </p:nvSpPr>
        <p:spPr>
          <a:xfrm rot="0" flipH="0" flipV="0">
            <a:off x="198484" y="255801"/>
            <a:ext cx="11305902" cy="695358"/>
          </a:xfrm>
          <a:custGeom>
            <a:avLst/>
            <a:gdLst>
              <a:gd name="connsiteX0" fmla="*/ 3487000 w 3963063"/>
              <a:gd name="connsiteY0" fmla="*/ 134864 h 574676"/>
              <a:gd name="connsiteX1" fmla="*/ 3963059 w 3963063"/>
              <a:gd name="connsiteY1" fmla="*/ 574672 h 574676"/>
              <a:gd name="connsiteX2" fmla="*/ 135728 w 3963063"/>
              <a:gd name="connsiteY2" fmla="*/ 574672 h 574676"/>
              <a:gd name="connsiteX3" fmla="*/ 6427 w 3963063"/>
              <a:gd name="connsiteY3" fmla="*/ 478891 h 574676"/>
              <a:gd name="connsiteX4" fmla="*/ 6427 w 3963063"/>
              <a:gd name="connsiteY4" fmla="*/ 478892 h 574676"/>
              <a:gd name="connsiteX5" fmla="*/ 135728 w 3963063"/>
              <a:gd name="connsiteY5" fmla="*/ 574673 h 574676"/>
              <a:gd name="connsiteX6" fmla="*/ 3963060 w 3963063"/>
              <a:gd name="connsiteY6" fmla="*/ 574673 h 574676"/>
              <a:gd name="connsiteX7" fmla="*/ 3963063 w 3963063"/>
              <a:gd name="connsiteY7" fmla="*/ 574676 h 574676"/>
              <a:gd name="connsiteX8" fmla="*/ 34289 w 3963063"/>
              <a:gd name="connsiteY8" fmla="*/ 574676 h 574676"/>
              <a:gd name="connsiteX9" fmla="*/ 0 w 3963063"/>
              <a:gd name="connsiteY9" fmla="*/ 549276 h 574676"/>
              <a:gd name="connsiteX10" fmla="*/ 0 w 3963063"/>
              <a:gd name="connsiteY10" fmla="*/ 1 h 574676"/>
              <a:gd name="connsiteX11" fmla="*/ 344 w 3963063"/>
              <a:gd name="connsiteY11" fmla="*/ 25653 h 574676"/>
              <a:gd name="connsiteX12" fmla="*/ 10261 w 3963063"/>
              <a:gd name="connsiteY12" fmla="*/ 7527 h 574676"/>
              <a:gd name="connsiteX13" fmla="*/ 34632 w 3963063"/>
              <a:gd name="connsiteY13" fmla="*/ 1 h 574676"/>
              <a:gd name="connsiteX14" fmla="*/ 3142277 w 3963063"/>
              <a:gd name="connsiteY14" fmla="*/ 0 h 574676"/>
              <a:gd name="connsiteX15" fmla="*/ 3487000 w 3963063"/>
              <a:gd name="connsiteY15" fmla="*/ 134864 h 574676"/>
            </a:gdLst>
            <a:rect l="l" t="t" r="r" b="b"/>
            <a:pathLst>
              <a:path w="3963063" h="574676">
                <a:moveTo>
                  <a:pt x="3487000" y="134864"/>
                </a:moveTo>
                <a:lnTo>
                  <a:pt x="3963059" y="574672"/>
                </a:lnTo>
                <a:lnTo>
                  <a:pt x="135728" y="574672"/>
                </a:lnTo>
                <a:cubicBezTo>
                  <a:pt x="64318" y="574672"/>
                  <a:pt x="6427" y="531789"/>
                  <a:pt x="6427" y="478891"/>
                </a:cubicBezTo>
                <a:lnTo>
                  <a:pt x="6427" y="478892"/>
                </a:lnTo>
                <a:cubicBezTo>
                  <a:pt x="6427" y="531790"/>
                  <a:pt x="64318" y="574673"/>
                  <a:pt x="135728" y="574673"/>
                </a:cubicBezTo>
                <a:lnTo>
                  <a:pt x="3963060" y="574673"/>
                </a:lnTo>
                <a:lnTo>
                  <a:pt x="3963063" y="574676"/>
                </a:lnTo>
                <a:lnTo>
                  <a:pt x="34289" y="574676"/>
                </a:lnTo>
                <a:cubicBezTo>
                  <a:pt x="15361" y="574676"/>
                  <a:pt x="0" y="563297"/>
                  <a:pt x="0" y="549276"/>
                </a:cubicBezTo>
                <a:lnTo>
                  <a:pt x="0" y="1"/>
                </a:lnTo>
                <a:lnTo>
                  <a:pt x="344" y="25653"/>
                </a:lnTo>
                <a:lnTo>
                  <a:pt x="10261" y="7527"/>
                </a:lnTo>
                <a:cubicBezTo>
                  <a:pt x="16472" y="2881"/>
                  <a:pt x="25092" y="1"/>
                  <a:pt x="34632" y="1"/>
                </a:cubicBezTo>
                <a:lnTo>
                  <a:pt x="3142277" y="0"/>
                </a:lnTo>
                <a:cubicBezTo>
                  <a:pt x="3270069" y="0"/>
                  <a:pt x="3393135" y="48146"/>
                  <a:pt x="3487000" y="134864"/>
                </a:cubicBezTo>
              </a:path>
            </a:pathLst>
          </a:custGeom>
          <a:gradFill>
            <a:gsLst>
              <a:gs pos="0">
                <a:schemeClr val="accent1">
                  <a:lumMod val="75000"/>
                  <a:alpha val="100000"/>
                </a:schemeClr>
              </a:gs>
              <a:gs pos="95000">
                <a:schemeClr val="accent1">
                  <a:lumMod val="60000"/>
                  <a:lumOff val="40000"/>
                  <a:alpha val="0"/>
                </a:schemeClr>
              </a:gs>
            </a:gsLst>
            <a:lin ang="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9" name="文本框 29"/>
          <p:cNvSpPr txBox="1"/>
          <p:nvPr/>
        </p:nvSpPr>
        <p:spPr>
          <a:xfrm rot="0" flipH="0" flipV="0">
            <a:off x="587109" y="357259"/>
            <a:ext cx="8361944" cy="492443"/>
          </a:xfrm>
          <a:prstGeom prst="rect">
            <a:avLst/>
          </a:prstGeom>
          <a:noFill/>
          <a:ln>
            <a:noFill/>
          </a:ln>
        </p:spPr>
        <p:txBody>
          <a:bodyPr vert="horz" wrap="square" lIns="0" tIns="0" rIns="0" bIns="0" rtlCol="0" anchor="ctr"/>
          <a:lstStyle/>
          <a:p>
            <a:pPr algn="l">
              <a:lnSpc>
                <a:spcPct val="130000"/>
              </a:lnSpc>
            </a:pPr>
            <a:r>
              <a:rPr kumimoji="1" lang="en-US" altLang="zh-CN" sz="2800">
                <a:ln w="12700">
                  <a:noFill/>
                </a:ln>
                <a:solidFill>
                  <a:srgbClr val="FFFFFF">
                    <a:alpha val="100000"/>
                  </a:srgbClr>
                </a:solidFill>
                <a:latin typeface="Source Han Sans CN Bold"/>
                <a:ea typeface="Source Han Sans CN Bold"/>
                <a:cs typeface="Source Han Sans CN Bold"/>
              </a:rPr>
              <a:t>AI驱动下的内容评估机制演变</a:t>
            </a:r>
            <a:endParaRPr kumimoji="1" lang="zh-CN" altLang="en-US"/>
          </a:p>
        </p:txBody>
      </p:sp>
    </p:spTree>
  </p:cSld>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矩形 12"/>
          <p:cNvSpPr txBox="1"/>
          <p:nvPr/>
        </p:nvSpPr>
        <p:spPr>
          <a:xfrm rot="0" flipH="0" flipV="0">
            <a:off x="0" y="0"/>
            <a:ext cx="12192000" cy="6858000"/>
          </a:xfrm>
          <a:prstGeom prst="rect">
            <a:avLst/>
          </a:prstGeom>
          <a:gradFill>
            <a:gsLst>
              <a:gs pos="0">
                <a:schemeClr val="bg1"/>
              </a:gs>
              <a:gs pos="100000">
                <a:schemeClr val="accent1">
                  <a:lumMod val="20000"/>
                  <a:lumOff val="80000"/>
                </a:schemeClr>
              </a:gs>
            </a:gsLst>
            <a:lin ang="5400000" scaled="1"/>
          </a:gradFill>
          <a:ln w="12700" cap="sq">
            <a:noFill/>
            <a:prstDash val="solid"/>
            <a:miter/>
          </a:ln>
        </p:spPr>
        <p:txBody>
          <a:bodyPr vert="horz" wrap="square" lIns="0" tIns="0" rIns="0" bIns="0" rtlCol="0" anchor="ctr"/>
          <a:lstStyle/>
          <a:p>
            <a:pPr algn="ctr">
              <a:lnSpc>
                <a:spcPct val="110000"/>
              </a:lnSpc>
            </a:pPr>
            <a:endParaRPr kumimoji="1" lang="zh-CN" altLang="en-US"/>
          </a:p>
        </p:txBody>
      </p:sp>
      <p:sp>
        <p:nvSpPr>
          <p:cNvPr id="3" name="圆角矩形 32"/>
          <p:cNvSpPr txBox="1"/>
          <p:nvPr/>
        </p:nvSpPr>
        <p:spPr>
          <a:xfrm rot="0" flipH="0" flipV="0">
            <a:off x="663723" y="1410056"/>
            <a:ext cx="10864554" cy="4891632"/>
          </a:xfrm>
          <a:prstGeom prst="roundRect">
            <a:avLst>
              <a:gd name="adj" fmla="val 3016"/>
            </a:avLst>
          </a:prstGeom>
          <a:solidFill>
            <a:schemeClr val="bg1"/>
          </a:solidFill>
          <a:ln w="12700" cap="sq">
            <a:solidFill>
              <a:schemeClr val="accent1"/>
            </a:solidFill>
            <a:miter/>
          </a:ln>
          <a:effectLst>
            <a:outerShdw dist="0" blurRad="330200" dir="2700000" sx="103000" sy="103000" kx="0" ky="0" algn="tl" rotWithShape="0">
              <a:schemeClr val="accent1">
                <a:lumMod val="50000"/>
                <a:alpha val="14000"/>
              </a:schemeClr>
            </a:outerShdw>
          </a:effectLst>
        </p:spPr>
        <p:txBody>
          <a:bodyPr vert="horz" wrap="square" lIns="0" tIns="0" rIns="0" bIns="0" rtlCol="0" anchor="ctr"/>
          <a:lstStyle/>
          <a:p>
            <a:pPr algn="ctr">
              <a:lnSpc>
                <a:spcPct val="110000"/>
              </a:lnSpc>
            </a:pPr>
            <a:endParaRPr kumimoji="1" lang="zh-CN" altLang="en-US"/>
          </a:p>
        </p:txBody>
      </p:sp>
      <p:sp>
        <p:nvSpPr>
          <p:cNvPr id="4" name="0"/>
          <p:cNvSpPr txBox="1"/>
          <p:nvPr/>
        </p:nvSpPr>
        <p:spPr>
          <a:xfrm rot="20769963" flipH="0" flipV="1">
            <a:off x="7408115" y="1768866"/>
            <a:ext cx="771178" cy="234562"/>
          </a:xfrm>
          <a:custGeom>
            <a:avLst/>
            <a:gdLst>
              <a:gd name="T0" fmla="*/ 385 w 1717"/>
              <a:gd name="T1" fmla="*/ 102 h 484"/>
              <a:gd name="T2" fmla="*/ 421 w 1717"/>
              <a:gd name="T3" fmla="*/ 408 h 484"/>
              <a:gd name="T4" fmla="*/ 402 w 1717"/>
              <a:gd name="T5" fmla="*/ 382 h 484"/>
              <a:gd name="T6" fmla="*/ 376 w 1717"/>
              <a:gd name="T7" fmla="*/ 416 h 484"/>
              <a:gd name="T8" fmla="*/ 349 w 1717"/>
              <a:gd name="T9" fmla="*/ 446 h 484"/>
              <a:gd name="T10" fmla="*/ 316 w 1717"/>
              <a:gd name="T11" fmla="*/ 471 h 484"/>
              <a:gd name="T12" fmla="*/ 291 w 1717"/>
              <a:gd name="T13" fmla="*/ 485 h 484"/>
              <a:gd name="T14" fmla="*/ 264 w 1717"/>
              <a:gd name="T15" fmla="*/ 492 h 484"/>
              <a:gd name="T16" fmla="*/ 238 w 1717"/>
              <a:gd name="T17" fmla="*/ 492 h 484"/>
              <a:gd name="T18" fmla="*/ 208 w 1717"/>
              <a:gd name="T19" fmla="*/ 481 h 484"/>
              <a:gd name="T20" fmla="*/ 174 w 1717"/>
              <a:gd name="T21" fmla="*/ 452 h 484"/>
              <a:gd name="T22" fmla="*/ 144 w 1717"/>
              <a:gd name="T23" fmla="*/ 420 h 484"/>
              <a:gd name="T24" fmla="*/ 118 w 1717"/>
              <a:gd name="T25" fmla="*/ 386 h 484"/>
              <a:gd name="T26" fmla="*/ 93 w 1717"/>
              <a:gd name="T27" fmla="*/ 339 h 484"/>
              <a:gd name="T28" fmla="*/ 66 w 1717"/>
              <a:gd name="T29" fmla="*/ 269 h 484"/>
              <a:gd name="T30" fmla="*/ 43 w 1717"/>
              <a:gd name="T31" fmla="*/ 186 h 484"/>
              <a:gd name="T32" fmla="*/ 28 w 1717"/>
              <a:gd name="T33" fmla="*/ 132 h 484"/>
              <a:gd name="T34" fmla="*/ 0 w 1717"/>
              <a:gd name="T35" fmla="*/ 0 h 484"/>
              <a:gd name="T36" fmla="*/ 37 w 1717"/>
              <a:gd name="T37" fmla="*/ 124 h 484"/>
              <a:gd name="T38" fmla="*/ 60 w 1717"/>
              <a:gd name="T39" fmla="*/ 186 h 484"/>
              <a:gd name="T40" fmla="*/ 83 w 1717"/>
              <a:gd name="T41" fmla="*/ 231 h 484"/>
              <a:gd name="T42" fmla="*/ 108 w 1717"/>
              <a:gd name="T43" fmla="*/ 280 h 484"/>
              <a:gd name="T44" fmla="*/ 134 w 1717"/>
              <a:gd name="T45" fmla="*/ 306 h 484"/>
              <a:gd name="T46" fmla="*/ 157 w 1717"/>
              <a:gd name="T47" fmla="*/ 322 h 484"/>
              <a:gd name="T48" fmla="*/ 184 w 1717"/>
              <a:gd name="T49" fmla="*/ 331 h 484"/>
              <a:gd name="T50" fmla="*/ 208 w 1717"/>
              <a:gd name="T51" fmla="*/ 331 h 484"/>
              <a:gd name="T52" fmla="*/ 244 w 1717"/>
              <a:gd name="T53" fmla="*/ 324 h 484"/>
              <a:gd name="T54" fmla="*/ 272 w 1717"/>
              <a:gd name="T55" fmla="*/ 309 h 484"/>
              <a:gd name="T56" fmla="*/ 302 w 1717"/>
              <a:gd name="T57" fmla="*/ 287 h 484"/>
              <a:gd name="T58" fmla="*/ 332 w 1717"/>
              <a:gd name="T59" fmla="*/ 258 h 484"/>
              <a:gd name="T60" fmla="*/ 360 w 1717"/>
              <a:gd name="T61" fmla="*/ 209 h 484"/>
              <a:gd name="T62" fmla="*/ 391 w 1717"/>
              <a:gd name="T63" fmla="*/ 153 h 48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717"/>
              <a:gd name="T97" fmla="*/ 0 h 484"/>
              <a:gd name="T98" fmla="*/ 1717 w 1717"/>
              <a:gd name="T99" fmla="*/ 484 h 484"/>
            </a:gdLst>
            <a:rect l="T96" t="T97" r="T98" b="T99"/>
            <a:pathLst>
              <a:path w="1717" h="484">
                <a:moveTo>
                  <a:pt x="1427" y="153"/>
                </a:moveTo>
                <a:lnTo>
                  <a:pt x="1405" y="102"/>
                </a:lnTo>
                <a:lnTo>
                  <a:pt x="1716" y="132"/>
                </a:lnTo>
                <a:lnTo>
                  <a:pt x="1540" y="395"/>
                </a:lnTo>
                <a:lnTo>
                  <a:pt x="1519" y="344"/>
                </a:lnTo>
                <a:lnTo>
                  <a:pt x="1472" y="369"/>
                </a:lnTo>
                <a:lnTo>
                  <a:pt x="1413" y="391"/>
                </a:lnTo>
                <a:lnTo>
                  <a:pt x="1373" y="403"/>
                </a:lnTo>
                <a:lnTo>
                  <a:pt x="1328" y="418"/>
                </a:lnTo>
                <a:lnTo>
                  <a:pt x="1274" y="433"/>
                </a:lnTo>
                <a:lnTo>
                  <a:pt x="1219" y="447"/>
                </a:lnTo>
                <a:lnTo>
                  <a:pt x="1160" y="458"/>
                </a:lnTo>
                <a:lnTo>
                  <a:pt x="1117" y="464"/>
                </a:lnTo>
                <a:lnTo>
                  <a:pt x="1062" y="472"/>
                </a:lnTo>
                <a:lnTo>
                  <a:pt x="1007" y="479"/>
                </a:lnTo>
                <a:lnTo>
                  <a:pt x="968" y="479"/>
                </a:lnTo>
                <a:lnTo>
                  <a:pt x="916" y="483"/>
                </a:lnTo>
                <a:lnTo>
                  <a:pt x="872" y="479"/>
                </a:lnTo>
                <a:lnTo>
                  <a:pt x="817" y="475"/>
                </a:lnTo>
                <a:lnTo>
                  <a:pt x="766" y="468"/>
                </a:lnTo>
                <a:lnTo>
                  <a:pt x="701" y="453"/>
                </a:lnTo>
                <a:lnTo>
                  <a:pt x="634" y="439"/>
                </a:lnTo>
                <a:lnTo>
                  <a:pt x="576" y="424"/>
                </a:lnTo>
                <a:lnTo>
                  <a:pt x="524" y="407"/>
                </a:lnTo>
                <a:lnTo>
                  <a:pt x="476" y="391"/>
                </a:lnTo>
                <a:lnTo>
                  <a:pt x="435" y="373"/>
                </a:lnTo>
                <a:lnTo>
                  <a:pt x="384" y="349"/>
                </a:lnTo>
                <a:lnTo>
                  <a:pt x="344" y="326"/>
                </a:lnTo>
                <a:lnTo>
                  <a:pt x="293" y="293"/>
                </a:lnTo>
                <a:lnTo>
                  <a:pt x="242" y="256"/>
                </a:lnTo>
                <a:lnTo>
                  <a:pt x="205" y="226"/>
                </a:lnTo>
                <a:lnTo>
                  <a:pt x="157" y="186"/>
                </a:lnTo>
                <a:lnTo>
                  <a:pt x="124" y="158"/>
                </a:lnTo>
                <a:lnTo>
                  <a:pt x="102" y="132"/>
                </a:lnTo>
                <a:lnTo>
                  <a:pt x="62" y="88"/>
                </a:lnTo>
                <a:lnTo>
                  <a:pt x="0" y="0"/>
                </a:lnTo>
                <a:lnTo>
                  <a:pt x="91" y="88"/>
                </a:lnTo>
                <a:lnTo>
                  <a:pt x="135" y="124"/>
                </a:lnTo>
                <a:lnTo>
                  <a:pt x="175" y="158"/>
                </a:lnTo>
                <a:lnTo>
                  <a:pt x="219" y="186"/>
                </a:lnTo>
                <a:lnTo>
                  <a:pt x="263" y="209"/>
                </a:lnTo>
                <a:lnTo>
                  <a:pt x="307" y="231"/>
                </a:lnTo>
                <a:lnTo>
                  <a:pt x="355" y="253"/>
                </a:lnTo>
                <a:lnTo>
                  <a:pt x="395" y="267"/>
                </a:lnTo>
                <a:lnTo>
                  <a:pt x="439" y="282"/>
                </a:lnTo>
                <a:lnTo>
                  <a:pt x="487" y="293"/>
                </a:lnTo>
                <a:lnTo>
                  <a:pt x="534" y="301"/>
                </a:lnTo>
                <a:lnTo>
                  <a:pt x="571" y="309"/>
                </a:lnTo>
                <a:lnTo>
                  <a:pt x="622" y="312"/>
                </a:lnTo>
                <a:lnTo>
                  <a:pt x="673" y="318"/>
                </a:lnTo>
                <a:lnTo>
                  <a:pt x="718" y="318"/>
                </a:lnTo>
                <a:lnTo>
                  <a:pt x="766" y="318"/>
                </a:lnTo>
                <a:lnTo>
                  <a:pt x="828" y="318"/>
                </a:lnTo>
                <a:lnTo>
                  <a:pt x="890" y="311"/>
                </a:lnTo>
                <a:lnTo>
                  <a:pt x="949" y="304"/>
                </a:lnTo>
                <a:lnTo>
                  <a:pt x="1000" y="296"/>
                </a:lnTo>
                <a:lnTo>
                  <a:pt x="1058" y="285"/>
                </a:lnTo>
                <a:lnTo>
                  <a:pt x="1106" y="274"/>
                </a:lnTo>
                <a:lnTo>
                  <a:pt x="1156" y="260"/>
                </a:lnTo>
                <a:lnTo>
                  <a:pt x="1212" y="245"/>
                </a:lnTo>
                <a:lnTo>
                  <a:pt x="1259" y="231"/>
                </a:lnTo>
                <a:lnTo>
                  <a:pt x="1318" y="209"/>
                </a:lnTo>
                <a:lnTo>
                  <a:pt x="1362" y="190"/>
                </a:lnTo>
                <a:lnTo>
                  <a:pt x="1427" y="153"/>
                </a:lnTo>
              </a:path>
            </a:pathLst>
          </a:custGeom>
          <a:gradFill>
            <a:gsLst>
              <a:gs pos="0">
                <a:schemeClr val="accent2">
                  <a:lumMod val="20000"/>
                  <a:lumOff val="80000"/>
                  <a:alpha val="0"/>
                </a:schemeClr>
              </a:gs>
              <a:gs pos="100000">
                <a:schemeClr val="accent2"/>
              </a:gs>
            </a:gsLst>
            <a:path path="circle">
              <a:fillToRect b="100000" r="100000"/>
            </a:path>
            <a:tileRect t="-100000" l="-100000"/>
          </a:gradFill>
          <a:ln w="76200" cap="sq">
            <a:noFill/>
            <a:miter/>
          </a:ln>
        </p:spPr>
        <p:txBody>
          <a:bodyPr vert="horz" wrap="square" lIns="0" tIns="0" rIns="0" bIns="0" rtlCol="0" anchor="ctr"/>
          <a:lstStyle/>
          <a:p>
            <a:pPr algn="ctr">
              <a:lnSpc>
                <a:spcPct val="110000"/>
              </a:lnSpc>
            </a:pPr>
            <a:endParaRPr kumimoji="1" lang="zh-CN" altLang="en-US"/>
          </a:p>
        </p:txBody>
      </p:sp>
      <p:sp>
        <p:nvSpPr>
          <p:cNvPr id="5" name="0"/>
          <p:cNvSpPr txBox="1"/>
          <p:nvPr/>
        </p:nvSpPr>
        <p:spPr>
          <a:xfrm rot="20769963" flipH="0" flipV="1">
            <a:off x="4012708" y="1768865"/>
            <a:ext cx="771178" cy="234562"/>
          </a:xfrm>
          <a:custGeom>
            <a:avLst/>
            <a:gdLst>
              <a:gd name="T0" fmla="*/ 385 w 1717"/>
              <a:gd name="T1" fmla="*/ 102 h 484"/>
              <a:gd name="T2" fmla="*/ 421 w 1717"/>
              <a:gd name="T3" fmla="*/ 408 h 484"/>
              <a:gd name="T4" fmla="*/ 402 w 1717"/>
              <a:gd name="T5" fmla="*/ 382 h 484"/>
              <a:gd name="T6" fmla="*/ 376 w 1717"/>
              <a:gd name="T7" fmla="*/ 416 h 484"/>
              <a:gd name="T8" fmla="*/ 349 w 1717"/>
              <a:gd name="T9" fmla="*/ 446 h 484"/>
              <a:gd name="T10" fmla="*/ 316 w 1717"/>
              <a:gd name="T11" fmla="*/ 471 h 484"/>
              <a:gd name="T12" fmla="*/ 291 w 1717"/>
              <a:gd name="T13" fmla="*/ 485 h 484"/>
              <a:gd name="T14" fmla="*/ 264 w 1717"/>
              <a:gd name="T15" fmla="*/ 492 h 484"/>
              <a:gd name="T16" fmla="*/ 238 w 1717"/>
              <a:gd name="T17" fmla="*/ 492 h 484"/>
              <a:gd name="T18" fmla="*/ 208 w 1717"/>
              <a:gd name="T19" fmla="*/ 481 h 484"/>
              <a:gd name="T20" fmla="*/ 174 w 1717"/>
              <a:gd name="T21" fmla="*/ 452 h 484"/>
              <a:gd name="T22" fmla="*/ 144 w 1717"/>
              <a:gd name="T23" fmla="*/ 420 h 484"/>
              <a:gd name="T24" fmla="*/ 118 w 1717"/>
              <a:gd name="T25" fmla="*/ 386 h 484"/>
              <a:gd name="T26" fmla="*/ 93 w 1717"/>
              <a:gd name="T27" fmla="*/ 339 h 484"/>
              <a:gd name="T28" fmla="*/ 66 w 1717"/>
              <a:gd name="T29" fmla="*/ 269 h 484"/>
              <a:gd name="T30" fmla="*/ 43 w 1717"/>
              <a:gd name="T31" fmla="*/ 186 h 484"/>
              <a:gd name="T32" fmla="*/ 28 w 1717"/>
              <a:gd name="T33" fmla="*/ 132 h 484"/>
              <a:gd name="T34" fmla="*/ 0 w 1717"/>
              <a:gd name="T35" fmla="*/ 0 h 484"/>
              <a:gd name="T36" fmla="*/ 37 w 1717"/>
              <a:gd name="T37" fmla="*/ 124 h 484"/>
              <a:gd name="T38" fmla="*/ 60 w 1717"/>
              <a:gd name="T39" fmla="*/ 186 h 484"/>
              <a:gd name="T40" fmla="*/ 83 w 1717"/>
              <a:gd name="T41" fmla="*/ 231 h 484"/>
              <a:gd name="T42" fmla="*/ 108 w 1717"/>
              <a:gd name="T43" fmla="*/ 280 h 484"/>
              <a:gd name="T44" fmla="*/ 134 w 1717"/>
              <a:gd name="T45" fmla="*/ 306 h 484"/>
              <a:gd name="T46" fmla="*/ 157 w 1717"/>
              <a:gd name="T47" fmla="*/ 322 h 484"/>
              <a:gd name="T48" fmla="*/ 184 w 1717"/>
              <a:gd name="T49" fmla="*/ 331 h 484"/>
              <a:gd name="T50" fmla="*/ 208 w 1717"/>
              <a:gd name="T51" fmla="*/ 331 h 484"/>
              <a:gd name="T52" fmla="*/ 244 w 1717"/>
              <a:gd name="T53" fmla="*/ 324 h 484"/>
              <a:gd name="T54" fmla="*/ 272 w 1717"/>
              <a:gd name="T55" fmla="*/ 309 h 484"/>
              <a:gd name="T56" fmla="*/ 302 w 1717"/>
              <a:gd name="T57" fmla="*/ 287 h 484"/>
              <a:gd name="T58" fmla="*/ 332 w 1717"/>
              <a:gd name="T59" fmla="*/ 258 h 484"/>
              <a:gd name="T60" fmla="*/ 360 w 1717"/>
              <a:gd name="T61" fmla="*/ 209 h 484"/>
              <a:gd name="T62" fmla="*/ 391 w 1717"/>
              <a:gd name="T63" fmla="*/ 153 h 48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717"/>
              <a:gd name="T97" fmla="*/ 0 h 484"/>
              <a:gd name="T98" fmla="*/ 1717 w 1717"/>
              <a:gd name="T99" fmla="*/ 484 h 484"/>
            </a:gdLst>
            <a:rect l="T96" t="T97" r="T98" b="T99"/>
            <a:pathLst>
              <a:path w="1717" h="484">
                <a:moveTo>
                  <a:pt x="1427" y="153"/>
                </a:moveTo>
                <a:lnTo>
                  <a:pt x="1405" y="102"/>
                </a:lnTo>
                <a:lnTo>
                  <a:pt x="1716" y="132"/>
                </a:lnTo>
                <a:lnTo>
                  <a:pt x="1540" y="395"/>
                </a:lnTo>
                <a:lnTo>
                  <a:pt x="1519" y="344"/>
                </a:lnTo>
                <a:lnTo>
                  <a:pt x="1472" y="369"/>
                </a:lnTo>
                <a:lnTo>
                  <a:pt x="1413" y="391"/>
                </a:lnTo>
                <a:lnTo>
                  <a:pt x="1373" y="403"/>
                </a:lnTo>
                <a:lnTo>
                  <a:pt x="1328" y="418"/>
                </a:lnTo>
                <a:lnTo>
                  <a:pt x="1274" y="433"/>
                </a:lnTo>
                <a:lnTo>
                  <a:pt x="1219" y="447"/>
                </a:lnTo>
                <a:lnTo>
                  <a:pt x="1160" y="458"/>
                </a:lnTo>
                <a:lnTo>
                  <a:pt x="1117" y="464"/>
                </a:lnTo>
                <a:lnTo>
                  <a:pt x="1062" y="472"/>
                </a:lnTo>
                <a:lnTo>
                  <a:pt x="1007" y="479"/>
                </a:lnTo>
                <a:lnTo>
                  <a:pt x="968" y="479"/>
                </a:lnTo>
                <a:lnTo>
                  <a:pt x="916" y="483"/>
                </a:lnTo>
                <a:lnTo>
                  <a:pt x="872" y="479"/>
                </a:lnTo>
                <a:lnTo>
                  <a:pt x="817" y="475"/>
                </a:lnTo>
                <a:lnTo>
                  <a:pt x="766" y="468"/>
                </a:lnTo>
                <a:lnTo>
                  <a:pt x="701" y="453"/>
                </a:lnTo>
                <a:lnTo>
                  <a:pt x="634" y="439"/>
                </a:lnTo>
                <a:lnTo>
                  <a:pt x="576" y="424"/>
                </a:lnTo>
                <a:lnTo>
                  <a:pt x="524" y="407"/>
                </a:lnTo>
                <a:lnTo>
                  <a:pt x="476" y="391"/>
                </a:lnTo>
                <a:lnTo>
                  <a:pt x="435" y="373"/>
                </a:lnTo>
                <a:lnTo>
                  <a:pt x="384" y="349"/>
                </a:lnTo>
                <a:lnTo>
                  <a:pt x="344" y="326"/>
                </a:lnTo>
                <a:lnTo>
                  <a:pt x="293" y="293"/>
                </a:lnTo>
                <a:lnTo>
                  <a:pt x="242" y="256"/>
                </a:lnTo>
                <a:lnTo>
                  <a:pt x="205" y="226"/>
                </a:lnTo>
                <a:lnTo>
                  <a:pt x="157" y="186"/>
                </a:lnTo>
                <a:lnTo>
                  <a:pt x="124" y="158"/>
                </a:lnTo>
                <a:lnTo>
                  <a:pt x="102" y="132"/>
                </a:lnTo>
                <a:lnTo>
                  <a:pt x="62" y="88"/>
                </a:lnTo>
                <a:lnTo>
                  <a:pt x="0" y="0"/>
                </a:lnTo>
                <a:lnTo>
                  <a:pt x="91" y="88"/>
                </a:lnTo>
                <a:lnTo>
                  <a:pt x="135" y="124"/>
                </a:lnTo>
                <a:lnTo>
                  <a:pt x="175" y="158"/>
                </a:lnTo>
                <a:lnTo>
                  <a:pt x="219" y="186"/>
                </a:lnTo>
                <a:lnTo>
                  <a:pt x="263" y="209"/>
                </a:lnTo>
                <a:lnTo>
                  <a:pt x="307" y="231"/>
                </a:lnTo>
                <a:lnTo>
                  <a:pt x="355" y="253"/>
                </a:lnTo>
                <a:lnTo>
                  <a:pt x="395" y="267"/>
                </a:lnTo>
                <a:lnTo>
                  <a:pt x="439" y="282"/>
                </a:lnTo>
                <a:lnTo>
                  <a:pt x="487" y="293"/>
                </a:lnTo>
                <a:lnTo>
                  <a:pt x="534" y="301"/>
                </a:lnTo>
                <a:lnTo>
                  <a:pt x="571" y="309"/>
                </a:lnTo>
                <a:lnTo>
                  <a:pt x="622" y="312"/>
                </a:lnTo>
                <a:lnTo>
                  <a:pt x="673" y="318"/>
                </a:lnTo>
                <a:lnTo>
                  <a:pt x="718" y="318"/>
                </a:lnTo>
                <a:lnTo>
                  <a:pt x="766" y="318"/>
                </a:lnTo>
                <a:lnTo>
                  <a:pt x="828" y="318"/>
                </a:lnTo>
                <a:lnTo>
                  <a:pt x="890" y="311"/>
                </a:lnTo>
                <a:lnTo>
                  <a:pt x="949" y="304"/>
                </a:lnTo>
                <a:lnTo>
                  <a:pt x="1000" y="296"/>
                </a:lnTo>
                <a:lnTo>
                  <a:pt x="1058" y="285"/>
                </a:lnTo>
                <a:lnTo>
                  <a:pt x="1106" y="274"/>
                </a:lnTo>
                <a:lnTo>
                  <a:pt x="1156" y="260"/>
                </a:lnTo>
                <a:lnTo>
                  <a:pt x="1212" y="245"/>
                </a:lnTo>
                <a:lnTo>
                  <a:pt x="1259" y="231"/>
                </a:lnTo>
                <a:lnTo>
                  <a:pt x="1318" y="209"/>
                </a:lnTo>
                <a:lnTo>
                  <a:pt x="1362" y="190"/>
                </a:lnTo>
                <a:lnTo>
                  <a:pt x="1427" y="153"/>
                </a:lnTo>
              </a:path>
            </a:pathLst>
          </a:custGeom>
          <a:gradFill>
            <a:gsLst>
              <a:gs pos="0">
                <a:schemeClr val="accent1">
                  <a:lumMod val="20000"/>
                  <a:lumOff val="80000"/>
                  <a:alpha val="0"/>
                </a:schemeClr>
              </a:gs>
              <a:gs pos="100000">
                <a:schemeClr val="accent1"/>
              </a:gs>
            </a:gsLst>
            <a:path path="circle">
              <a:fillToRect b="100000" r="100000"/>
            </a:path>
            <a:tileRect t="-100000" l="-100000"/>
          </a:gradFill>
          <a:ln w="76200" cap="sq">
            <a:noFill/>
            <a:miter/>
          </a:ln>
        </p:spPr>
        <p:txBody>
          <a:bodyPr vert="horz" wrap="square" lIns="0" tIns="0" rIns="0" bIns="0" rtlCol="0" anchor="ctr"/>
          <a:lstStyle/>
          <a:p>
            <a:pPr algn="ctr">
              <a:lnSpc>
                <a:spcPct val="110000"/>
              </a:lnSpc>
            </a:pPr>
            <a:endParaRPr kumimoji="1" lang="zh-CN" altLang="en-US"/>
          </a:p>
        </p:txBody>
      </p:sp>
      <p:sp>
        <p:nvSpPr>
          <p:cNvPr id="6" name="文本框 16"/>
          <p:cNvSpPr txBox="1"/>
          <p:nvPr/>
        </p:nvSpPr>
        <p:spPr>
          <a:xfrm rot="0" flipH="0" flipV="0">
            <a:off x="8059342" y="2178416"/>
            <a:ext cx="2864131" cy="500894"/>
          </a:xfrm>
          <a:prstGeom prst="rect">
            <a:avLst/>
          </a:prstGeom>
          <a:noFill/>
          <a:ln>
            <a:noFill/>
          </a:ln>
        </p:spPr>
        <p:txBody>
          <a:bodyPr vert="horz" wrap="square" lIns="0" tIns="0" rIns="0" bIns="0" rtlCol="0" anchor="b"/>
          <a:lstStyle/>
          <a:p>
            <a:pPr algn="ctr">
              <a:lnSpc>
                <a:spcPct val="120000"/>
              </a:lnSpc>
            </a:pPr>
            <a:r>
              <a:rPr kumimoji="1" lang="en-US" altLang="zh-CN" sz="1600">
                <a:ln w="12700">
                  <a:noFill/>
                </a:ln>
                <a:solidFill>
                  <a:srgbClr val="063CE8">
                    <a:alpha val="100000"/>
                  </a:srgbClr>
                </a:solidFill>
                <a:latin typeface="Source Han Sans CN Bold"/>
                <a:ea typeface="Source Han Sans CN Bold"/>
                <a:cs typeface="Source Han Sans CN Bold"/>
              </a:rPr>
              <a:t>动态更新机制保障内容时效性与准确性</a:t>
            </a:r>
            <a:endParaRPr kumimoji="1" lang="zh-CN" altLang="en-US"/>
          </a:p>
        </p:txBody>
      </p:sp>
      <p:sp>
        <p:nvSpPr>
          <p:cNvPr id="7" name="文本框 14"/>
          <p:cNvSpPr txBox="1"/>
          <p:nvPr/>
        </p:nvSpPr>
        <p:spPr>
          <a:xfrm rot="0" flipH="0" flipV="0">
            <a:off x="8059342" y="2702419"/>
            <a:ext cx="2864131" cy="3037423"/>
          </a:xfrm>
          <a:prstGeom prst="rect">
            <a:avLst/>
          </a:prstGeom>
          <a:noFill/>
          <a:ln>
            <a:noFill/>
          </a:ln>
        </p:spPr>
        <p:txBody>
          <a:bodyPr vert="horz" wrap="square" lIns="0" tIns="0" rIns="0" bIns="0" rtlCol="0" anchor="t"/>
          <a:lstStyle/>
          <a:p>
            <a:pPr algn="ctr">
              <a:lnSpc>
                <a:spcPct val="150000"/>
              </a:lnSpc>
            </a:pPr>
            <a:r>
              <a:rPr kumimoji="1" lang="en-US" altLang="zh-CN" sz="1400">
                <a:ln w="12700">
                  <a:noFill/>
                </a:ln>
                <a:solidFill>
                  <a:srgbClr val="262626">
                    <a:alpha val="100000"/>
                  </a:srgbClr>
                </a:solidFill>
                <a:latin typeface="Source Han Sans"/>
                <a:ea typeface="Source Han Sans"/>
                <a:cs typeface="Source Han Sans"/>
              </a:rPr>
              <a:t>建立定期审核与更新流程，尤其针对时效性强或知识迭代快的领域，确保内容持续符合当前事实状态，避免因过时信息被AI降权或排除。</a:t>
            </a:r>
            <a:endParaRPr kumimoji="1" lang="zh-CN" altLang="en-US"/>
          </a:p>
        </p:txBody>
      </p:sp>
      <p:sp>
        <p:nvSpPr>
          <p:cNvPr id="8" name="文本框 11"/>
          <p:cNvSpPr txBox="1"/>
          <p:nvPr/>
        </p:nvSpPr>
        <p:spPr>
          <a:xfrm rot="0" flipH="0" flipV="0">
            <a:off x="4663935" y="2178416"/>
            <a:ext cx="2864131" cy="500894"/>
          </a:xfrm>
          <a:prstGeom prst="rect">
            <a:avLst/>
          </a:prstGeom>
          <a:noFill/>
          <a:ln>
            <a:noFill/>
          </a:ln>
        </p:spPr>
        <p:txBody>
          <a:bodyPr vert="horz" wrap="square" lIns="0" tIns="0" rIns="0" bIns="0" rtlCol="0" anchor="b"/>
          <a:lstStyle/>
          <a:p>
            <a:pPr algn="ctr">
              <a:lnSpc>
                <a:spcPct val="120000"/>
              </a:lnSpc>
            </a:pPr>
            <a:r>
              <a:rPr kumimoji="1" lang="en-US" altLang="zh-CN" sz="1600">
                <a:ln w="12700">
                  <a:noFill/>
                </a:ln>
                <a:solidFill>
                  <a:srgbClr val="C6AB6A">
                    <a:alpha val="100000"/>
                  </a:srgbClr>
                </a:solidFill>
                <a:latin typeface="Source Han Sans CN Bold"/>
                <a:ea typeface="Source Han Sans CN Bold"/>
                <a:cs typeface="Source Han Sans CN Bold"/>
              </a:rPr>
              <a:t>清晰的信息层级与可提取性设计</a:t>
            </a:r>
            <a:endParaRPr kumimoji="1" lang="zh-CN" altLang="en-US"/>
          </a:p>
        </p:txBody>
      </p:sp>
      <p:sp>
        <p:nvSpPr>
          <p:cNvPr id="9" name="文本框 9"/>
          <p:cNvSpPr txBox="1"/>
          <p:nvPr/>
        </p:nvSpPr>
        <p:spPr>
          <a:xfrm rot="0" flipH="0" flipV="0">
            <a:off x="4663935" y="2702419"/>
            <a:ext cx="2864131" cy="3037423"/>
          </a:xfrm>
          <a:prstGeom prst="rect">
            <a:avLst/>
          </a:prstGeom>
          <a:noFill/>
          <a:ln>
            <a:noFill/>
          </a:ln>
        </p:spPr>
        <p:txBody>
          <a:bodyPr vert="horz" wrap="square" lIns="0" tIns="0" rIns="0" bIns="0" rtlCol="0" anchor="t"/>
          <a:lstStyle/>
          <a:p>
            <a:pPr algn="ctr">
              <a:lnSpc>
                <a:spcPct val="150000"/>
              </a:lnSpc>
            </a:pPr>
            <a:r>
              <a:rPr kumimoji="1" lang="en-US" altLang="zh-CN" sz="1400">
                <a:ln w="12700">
                  <a:noFill/>
                </a:ln>
                <a:solidFill>
                  <a:srgbClr val="262626">
                    <a:alpha val="100000"/>
                  </a:srgbClr>
                </a:solidFill>
                <a:latin typeface="Source Han Sans"/>
                <a:ea typeface="Source Han Sans"/>
                <a:cs typeface="Source Han Sans"/>
              </a:rPr>
              <a:t>采用标题层级分明、段落简短、关键信息前置的写作方式，并合理使用列表、加粗、定义块等格式，便于AI快速抓取核心观点与事实。</a:t>
            </a:r>
            <a:endParaRPr kumimoji="1" lang="zh-CN" altLang="en-US"/>
          </a:p>
        </p:txBody>
      </p:sp>
      <p:sp>
        <p:nvSpPr>
          <p:cNvPr id="10" name="文本框 6"/>
          <p:cNvSpPr txBox="1"/>
          <p:nvPr/>
        </p:nvSpPr>
        <p:spPr>
          <a:xfrm rot="0" flipH="0" flipV="0">
            <a:off x="1268528" y="2178415"/>
            <a:ext cx="2864131" cy="500894"/>
          </a:xfrm>
          <a:prstGeom prst="rect">
            <a:avLst/>
          </a:prstGeom>
          <a:noFill/>
          <a:ln>
            <a:noFill/>
          </a:ln>
        </p:spPr>
        <p:txBody>
          <a:bodyPr vert="horz" wrap="square" lIns="0" tIns="0" rIns="0" bIns="0" rtlCol="0" anchor="b"/>
          <a:lstStyle/>
          <a:p>
            <a:pPr algn="ctr">
              <a:lnSpc>
                <a:spcPct val="120000"/>
              </a:lnSpc>
            </a:pPr>
            <a:r>
              <a:rPr kumimoji="1" lang="en-US" altLang="zh-CN" sz="1600">
                <a:ln w="12700">
                  <a:noFill/>
                </a:ln>
                <a:solidFill>
                  <a:srgbClr val="063CE8">
                    <a:alpha val="100000"/>
                  </a:srgbClr>
                </a:solidFill>
                <a:latin typeface="Source Han Sans CN Bold"/>
                <a:ea typeface="Source Han Sans CN Bold"/>
                <a:cs typeface="Source Han Sans CN Bold"/>
              </a:rPr>
              <a:t>以用户真实问题为起点的内容规划</a:t>
            </a:r>
            <a:endParaRPr kumimoji="1" lang="zh-CN" altLang="en-US"/>
          </a:p>
        </p:txBody>
      </p:sp>
      <p:sp>
        <p:nvSpPr>
          <p:cNvPr id="11" name="文本框 4"/>
          <p:cNvSpPr txBox="1"/>
          <p:nvPr/>
        </p:nvSpPr>
        <p:spPr>
          <a:xfrm rot="0" flipH="0" flipV="0">
            <a:off x="1268528" y="2702422"/>
            <a:ext cx="2864131" cy="3037420"/>
          </a:xfrm>
          <a:prstGeom prst="rect">
            <a:avLst/>
          </a:prstGeom>
          <a:noFill/>
          <a:ln>
            <a:noFill/>
          </a:ln>
        </p:spPr>
        <p:txBody>
          <a:bodyPr vert="horz" wrap="square" lIns="0" tIns="0" rIns="0" bIns="0" rtlCol="0" anchor="t"/>
          <a:lstStyle/>
          <a:p>
            <a:pPr algn="ctr">
              <a:lnSpc>
                <a:spcPct val="150000"/>
              </a:lnSpc>
            </a:pPr>
            <a:r>
              <a:rPr kumimoji="1" lang="en-US" altLang="zh-CN" sz="1400">
                <a:ln w="12700">
                  <a:noFill/>
                </a:ln>
                <a:solidFill>
                  <a:srgbClr val="262626">
                    <a:alpha val="100000"/>
                  </a:srgbClr>
                </a:solidFill>
                <a:latin typeface="Source Han Sans"/>
                <a:ea typeface="Source Han Sans"/>
                <a:cs typeface="Source Han Sans"/>
              </a:rPr>
              <a:t>内容创作应始于对目标用户高频、长尾及新兴问题的系统挖掘，通过问答式结构直接回应搜索意图，提高被AI识别为“精准答案”的概率。</a:t>
            </a:r>
            <a:endParaRPr kumimoji="1" lang="zh-CN" altLang="en-US"/>
          </a:p>
        </p:txBody>
      </p:sp>
      <p:sp>
        <p:nvSpPr>
          <p:cNvPr id="12" name="任意多边形 45"/>
          <p:cNvSpPr txBox="1"/>
          <p:nvPr/>
        </p:nvSpPr>
        <p:spPr>
          <a:xfrm rot="0" flipH="0" flipV="0">
            <a:off x="605138" y="376861"/>
            <a:ext cx="4506" cy="453238"/>
          </a:xfrm>
          <a:custGeom>
            <a:avLst/>
            <a:gdLst>
              <a:gd name="connsiteX0" fmla="*/ 0 w 4506"/>
              <a:gd name="connsiteY0" fmla="*/ 0 h 453238"/>
              <a:gd name="connsiteX1" fmla="*/ 4506 w 4506"/>
              <a:gd name="connsiteY1" fmla="*/ 453238 h 453238"/>
              <a:gd name="connsiteX2" fmla="*/ 0 w 4506"/>
              <a:gd name="connsiteY2" fmla="*/ 0 h 453238"/>
              <a:gd name="connsiteX3" fmla="*/ 0 w 4506"/>
              <a:gd name="connsiteY3" fmla="*/ 0 h 453238"/>
            </a:gdLst>
            <a:rect l="l" t="t" r="r" b="b"/>
            <a:pathLst>
              <a:path w="4506" h="453238">
                <a:moveTo>
                  <a:pt x="0" y="0"/>
                </a:moveTo>
                <a:lnTo>
                  <a:pt x="4506" y="453238"/>
                </a:lnTo>
                <a:lnTo>
                  <a:pt x="0" y="0"/>
                </a:lnTo>
                <a:lnTo>
                  <a:pt x="0" y="0"/>
                </a:lnTo>
                <a:close/>
              </a:path>
            </a:pathLst>
          </a:custGeom>
          <a:gradFill>
            <a:gsLst>
              <a:gs pos="0">
                <a:schemeClr val="accent1">
                  <a:lumMod val="50000"/>
                  <a:lumOff val="50000"/>
                </a:schemeClr>
              </a:gs>
              <a:gs pos="60000">
                <a:schemeClr val="accent1"/>
              </a:gs>
            </a:gsLst>
            <a:lin ang="0" scaled="0"/>
          </a:gradFill>
          <a:ln w="12700" cap="sq">
            <a:noFill/>
            <a:miter/>
          </a:ln>
          <a:effectLst>
            <a:outerShdw dist="88900" blurRad="88900" dir="5400000" sx="100000" sy="100000" kx="0" ky="0" algn="t" rotWithShape="0">
              <a:schemeClr val="accent1">
                <a:alpha val="14000"/>
              </a:schemeClr>
            </a:outerShdw>
          </a:effectLst>
        </p:spPr>
        <p:txBody>
          <a:bodyPr vert="horz" wrap="square" lIns="91440" tIns="45720" rIns="91440" bIns="45720" rtlCol="0" anchor="ctr"/>
          <a:lstStyle/>
          <a:p>
            <a:pPr algn="ctr">
              <a:lnSpc>
                <a:spcPct val="100000"/>
              </a:lnSpc>
            </a:pPr>
            <a:endParaRPr kumimoji="1" lang="zh-CN" altLang="en-US"/>
          </a:p>
        </p:txBody>
      </p:sp>
      <p:sp>
        <p:nvSpPr>
          <p:cNvPr id="13" name="任意多边形 66"/>
          <p:cNvSpPr txBox="1"/>
          <p:nvPr/>
        </p:nvSpPr>
        <p:spPr>
          <a:xfrm rot="0" flipH="0" flipV="0">
            <a:off x="3945904" y="316144"/>
            <a:ext cx="622044" cy="574672"/>
          </a:xfrm>
          <a:custGeom>
            <a:avLst/>
            <a:gdLst>
              <a:gd name="connsiteX0" fmla="*/ 5 w 622044"/>
              <a:gd name="connsiteY0" fmla="*/ 0 h 574672"/>
              <a:gd name="connsiteX1" fmla="*/ 622044 w 622044"/>
              <a:gd name="connsiteY1" fmla="*/ 574672 h 574672"/>
              <a:gd name="connsiteX2" fmla="*/ 622039 w 622044"/>
              <a:gd name="connsiteY2" fmla="*/ 574672 h 574672"/>
              <a:gd name="connsiteX3" fmla="*/ 0 w 622044"/>
              <a:gd name="connsiteY3" fmla="*/ 0 h 574672"/>
              <a:gd name="connsiteX4" fmla="*/ 5 w 622044"/>
              <a:gd name="connsiteY4" fmla="*/ 0 h 574672"/>
            </a:gdLst>
            <a:rect l="l" t="t" r="r" b="b"/>
            <a:pathLst>
              <a:path w="622044" h="574672">
                <a:moveTo>
                  <a:pt x="5" y="0"/>
                </a:moveTo>
                <a:lnTo>
                  <a:pt x="622044" y="574672"/>
                </a:lnTo>
                <a:lnTo>
                  <a:pt x="622039" y="574672"/>
                </a:lnTo>
                <a:lnTo>
                  <a:pt x="0" y="0"/>
                </a:lnTo>
                <a:lnTo>
                  <a:pt x="5" y="0"/>
                </a:lnTo>
                <a:close/>
              </a:path>
            </a:pathLst>
          </a:custGeom>
          <a:gradFill>
            <a:gsLst>
              <a:gs pos="0">
                <a:schemeClr val="accent1">
                  <a:lumMod val="50000"/>
                  <a:lumOff val="50000"/>
                </a:schemeClr>
              </a:gs>
              <a:gs pos="60000">
                <a:schemeClr val="accent1"/>
              </a:gs>
            </a:gsLst>
            <a:lin ang="0" scaled="0"/>
          </a:gradFill>
          <a:ln w="12700" cap="sq">
            <a:noFill/>
            <a:miter/>
          </a:ln>
          <a:effectLst>
            <a:outerShdw dist="88900" blurRad="88900" dir="5400000" sx="100000" sy="100000" kx="0" ky="0" algn="t" rotWithShape="0">
              <a:schemeClr val="accent1">
                <a:alpha val="14000"/>
              </a:schemeClr>
            </a:outerShdw>
          </a:effectLst>
        </p:spPr>
        <p:txBody>
          <a:bodyPr vert="horz" wrap="square" lIns="91440" tIns="45720" rIns="91440" bIns="45720" rtlCol="0" anchor="ctr"/>
          <a:lstStyle/>
          <a:p>
            <a:pPr algn="ctr">
              <a:lnSpc>
                <a:spcPct val="100000"/>
              </a:lnSpc>
            </a:pPr>
            <a:endParaRPr kumimoji="1" lang="zh-CN" altLang="en-US"/>
          </a:p>
        </p:txBody>
      </p:sp>
      <p:sp>
        <p:nvSpPr>
          <p:cNvPr id="14" name="任意多边形 63"/>
          <p:cNvSpPr txBox="1"/>
          <p:nvPr/>
        </p:nvSpPr>
        <p:spPr>
          <a:xfrm rot="0" flipH="0" flipV="0">
            <a:off x="3945910" y="316144"/>
            <a:ext cx="622041" cy="574672"/>
          </a:xfrm>
          <a:custGeom>
            <a:avLst/>
            <a:gdLst>
              <a:gd name="connsiteX0" fmla="*/ 2 w 622041"/>
              <a:gd name="connsiteY0" fmla="*/ 0 h 574672"/>
              <a:gd name="connsiteX1" fmla="*/ 622041 w 622041"/>
              <a:gd name="connsiteY1" fmla="*/ 574672 h 574672"/>
              <a:gd name="connsiteX2" fmla="*/ 622039 w 622041"/>
              <a:gd name="connsiteY2" fmla="*/ 574672 h 574672"/>
              <a:gd name="connsiteX3" fmla="*/ 0 w 622041"/>
              <a:gd name="connsiteY3" fmla="*/ 0 h 574672"/>
              <a:gd name="connsiteX4" fmla="*/ 2 w 622041"/>
              <a:gd name="connsiteY4" fmla="*/ 0 h 574672"/>
            </a:gdLst>
            <a:rect l="l" t="t" r="r" b="b"/>
            <a:pathLst>
              <a:path w="622041" h="574672">
                <a:moveTo>
                  <a:pt x="2" y="0"/>
                </a:moveTo>
                <a:lnTo>
                  <a:pt x="622041" y="574672"/>
                </a:lnTo>
                <a:lnTo>
                  <a:pt x="622039" y="574672"/>
                </a:lnTo>
                <a:lnTo>
                  <a:pt x="0" y="0"/>
                </a:lnTo>
                <a:lnTo>
                  <a:pt x="2" y="0"/>
                </a:lnTo>
                <a:close/>
              </a:path>
            </a:pathLst>
          </a:custGeom>
          <a:gradFill>
            <a:gsLst>
              <a:gs pos="0">
                <a:schemeClr val="accent1">
                  <a:lumMod val="50000"/>
                  <a:lumOff val="50000"/>
                </a:schemeClr>
              </a:gs>
              <a:gs pos="60000">
                <a:schemeClr val="accent1"/>
              </a:gs>
            </a:gsLst>
            <a:lin ang="0" scaled="0"/>
          </a:gradFill>
          <a:ln w="12700" cap="sq">
            <a:noFill/>
            <a:miter/>
          </a:ln>
          <a:effectLst>
            <a:outerShdw dist="88900" blurRad="88900" dir="5400000" sx="100000" sy="100000" kx="0" ky="0" algn="t" rotWithShape="0">
              <a:schemeClr val="accent1">
                <a:alpha val="14000"/>
              </a:schemeClr>
            </a:outerShdw>
          </a:effectLst>
        </p:spPr>
        <p:txBody>
          <a:bodyPr vert="horz" wrap="square" lIns="91440" tIns="45720" rIns="91440" bIns="45720" rtlCol="0" anchor="ctr"/>
          <a:lstStyle/>
          <a:p>
            <a:pPr algn="ctr">
              <a:lnSpc>
                <a:spcPct val="100000"/>
              </a:lnSpc>
            </a:pPr>
            <a:endParaRPr kumimoji="1" lang="zh-CN" altLang="en-US"/>
          </a:p>
        </p:txBody>
      </p:sp>
      <p:sp>
        <p:nvSpPr>
          <p:cNvPr id="15" name="任意多边形 81"/>
          <p:cNvSpPr txBox="1"/>
          <p:nvPr/>
        </p:nvSpPr>
        <p:spPr>
          <a:xfrm rot="0" flipH="0" flipV="0">
            <a:off x="198484" y="255801"/>
            <a:ext cx="11305902" cy="695358"/>
          </a:xfrm>
          <a:custGeom>
            <a:avLst/>
            <a:gdLst>
              <a:gd name="connsiteX0" fmla="*/ 3487000 w 3963063"/>
              <a:gd name="connsiteY0" fmla="*/ 134864 h 574676"/>
              <a:gd name="connsiteX1" fmla="*/ 3963059 w 3963063"/>
              <a:gd name="connsiteY1" fmla="*/ 574672 h 574676"/>
              <a:gd name="connsiteX2" fmla="*/ 135728 w 3963063"/>
              <a:gd name="connsiteY2" fmla="*/ 574672 h 574676"/>
              <a:gd name="connsiteX3" fmla="*/ 6427 w 3963063"/>
              <a:gd name="connsiteY3" fmla="*/ 478891 h 574676"/>
              <a:gd name="connsiteX4" fmla="*/ 6427 w 3963063"/>
              <a:gd name="connsiteY4" fmla="*/ 478892 h 574676"/>
              <a:gd name="connsiteX5" fmla="*/ 135728 w 3963063"/>
              <a:gd name="connsiteY5" fmla="*/ 574673 h 574676"/>
              <a:gd name="connsiteX6" fmla="*/ 3963060 w 3963063"/>
              <a:gd name="connsiteY6" fmla="*/ 574673 h 574676"/>
              <a:gd name="connsiteX7" fmla="*/ 3963063 w 3963063"/>
              <a:gd name="connsiteY7" fmla="*/ 574676 h 574676"/>
              <a:gd name="connsiteX8" fmla="*/ 34289 w 3963063"/>
              <a:gd name="connsiteY8" fmla="*/ 574676 h 574676"/>
              <a:gd name="connsiteX9" fmla="*/ 0 w 3963063"/>
              <a:gd name="connsiteY9" fmla="*/ 549276 h 574676"/>
              <a:gd name="connsiteX10" fmla="*/ 0 w 3963063"/>
              <a:gd name="connsiteY10" fmla="*/ 1 h 574676"/>
              <a:gd name="connsiteX11" fmla="*/ 344 w 3963063"/>
              <a:gd name="connsiteY11" fmla="*/ 25653 h 574676"/>
              <a:gd name="connsiteX12" fmla="*/ 10261 w 3963063"/>
              <a:gd name="connsiteY12" fmla="*/ 7527 h 574676"/>
              <a:gd name="connsiteX13" fmla="*/ 34632 w 3963063"/>
              <a:gd name="connsiteY13" fmla="*/ 1 h 574676"/>
              <a:gd name="connsiteX14" fmla="*/ 3142277 w 3963063"/>
              <a:gd name="connsiteY14" fmla="*/ 0 h 574676"/>
              <a:gd name="connsiteX15" fmla="*/ 3487000 w 3963063"/>
              <a:gd name="connsiteY15" fmla="*/ 134864 h 574676"/>
            </a:gdLst>
            <a:rect l="l" t="t" r="r" b="b"/>
            <a:pathLst>
              <a:path w="3963063" h="574676">
                <a:moveTo>
                  <a:pt x="3487000" y="134864"/>
                </a:moveTo>
                <a:lnTo>
                  <a:pt x="3963059" y="574672"/>
                </a:lnTo>
                <a:lnTo>
                  <a:pt x="135728" y="574672"/>
                </a:lnTo>
                <a:cubicBezTo>
                  <a:pt x="64318" y="574672"/>
                  <a:pt x="6427" y="531789"/>
                  <a:pt x="6427" y="478891"/>
                </a:cubicBezTo>
                <a:lnTo>
                  <a:pt x="6427" y="478892"/>
                </a:lnTo>
                <a:cubicBezTo>
                  <a:pt x="6427" y="531790"/>
                  <a:pt x="64318" y="574673"/>
                  <a:pt x="135728" y="574673"/>
                </a:cubicBezTo>
                <a:lnTo>
                  <a:pt x="3963060" y="574673"/>
                </a:lnTo>
                <a:lnTo>
                  <a:pt x="3963063" y="574676"/>
                </a:lnTo>
                <a:lnTo>
                  <a:pt x="34289" y="574676"/>
                </a:lnTo>
                <a:cubicBezTo>
                  <a:pt x="15361" y="574676"/>
                  <a:pt x="0" y="563297"/>
                  <a:pt x="0" y="549276"/>
                </a:cubicBezTo>
                <a:lnTo>
                  <a:pt x="0" y="1"/>
                </a:lnTo>
                <a:lnTo>
                  <a:pt x="344" y="25653"/>
                </a:lnTo>
                <a:lnTo>
                  <a:pt x="10261" y="7527"/>
                </a:lnTo>
                <a:cubicBezTo>
                  <a:pt x="16472" y="2881"/>
                  <a:pt x="25092" y="1"/>
                  <a:pt x="34632" y="1"/>
                </a:cubicBezTo>
                <a:lnTo>
                  <a:pt x="3142277" y="0"/>
                </a:lnTo>
                <a:cubicBezTo>
                  <a:pt x="3270069" y="0"/>
                  <a:pt x="3393135" y="48146"/>
                  <a:pt x="3487000" y="134864"/>
                </a:cubicBezTo>
              </a:path>
            </a:pathLst>
          </a:custGeom>
          <a:gradFill>
            <a:gsLst>
              <a:gs pos="0">
                <a:schemeClr val="accent1">
                  <a:lumMod val="75000"/>
                  <a:alpha val="100000"/>
                </a:schemeClr>
              </a:gs>
              <a:gs pos="95000">
                <a:schemeClr val="accent1">
                  <a:lumMod val="60000"/>
                  <a:lumOff val="40000"/>
                  <a:alpha val="0"/>
                </a:schemeClr>
              </a:gs>
            </a:gsLst>
            <a:lin ang="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6" name="文本框 29"/>
          <p:cNvSpPr txBox="1"/>
          <p:nvPr/>
        </p:nvSpPr>
        <p:spPr>
          <a:xfrm rot="0" flipH="0" flipV="0">
            <a:off x="587109" y="357259"/>
            <a:ext cx="8361944" cy="492443"/>
          </a:xfrm>
          <a:prstGeom prst="rect">
            <a:avLst/>
          </a:prstGeom>
          <a:noFill/>
          <a:ln>
            <a:noFill/>
          </a:ln>
        </p:spPr>
        <p:txBody>
          <a:bodyPr vert="horz" wrap="square" lIns="0" tIns="0" rIns="0" bIns="0" rtlCol="0" anchor="ctr"/>
          <a:lstStyle/>
          <a:p>
            <a:pPr algn="l">
              <a:lnSpc>
                <a:spcPct val="130000"/>
              </a:lnSpc>
            </a:pPr>
            <a:r>
              <a:rPr kumimoji="1" lang="en-US" altLang="zh-CN" sz="2800">
                <a:ln w="12700">
                  <a:noFill/>
                </a:ln>
                <a:solidFill>
                  <a:srgbClr val="FFFFFF">
                    <a:alpha val="100000"/>
                  </a:srgbClr>
                </a:solidFill>
                <a:latin typeface="Source Han Sans CN Bold"/>
                <a:ea typeface="Source Han Sans CN Bold"/>
                <a:cs typeface="Source Han Sans CN Bold"/>
              </a:rPr>
              <a:t>构建面向AI友好的内容生产体系</a:t>
            </a:r>
            <a:endParaRPr kumimoji="1" lang="zh-CN" altLang="en-US"/>
          </a:p>
        </p:txBody>
      </p:sp>
    </p:spTree>
  </p:cSld>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矩形 12"/>
          <p:cNvSpPr txBox="1"/>
          <p:nvPr/>
        </p:nvSpPr>
        <p:spPr>
          <a:xfrm rot="0" flipH="0" flipV="0">
            <a:off x="0" y="0"/>
            <a:ext cx="12192000" cy="6858000"/>
          </a:xfrm>
          <a:prstGeom prst="rect">
            <a:avLst/>
          </a:prstGeom>
          <a:gradFill>
            <a:gsLst>
              <a:gs pos="0">
                <a:schemeClr val="bg1"/>
              </a:gs>
              <a:gs pos="100000">
                <a:schemeClr val="accent1">
                  <a:lumMod val="20000"/>
                  <a:lumOff val="80000"/>
                </a:schemeClr>
              </a:gs>
            </a:gsLst>
            <a:lin ang="5400000" scaled="1"/>
          </a:gradFill>
          <a:ln w="12700" cap="sq">
            <a:noFill/>
            <a:prstDash val="solid"/>
            <a:miter/>
          </a:ln>
        </p:spPr>
        <p:txBody>
          <a:bodyPr vert="horz" wrap="square" lIns="0" tIns="0" rIns="0" bIns="0" rtlCol="0" anchor="ctr"/>
          <a:lstStyle/>
          <a:p>
            <a:pPr algn="ctr">
              <a:lnSpc>
                <a:spcPct val="110000"/>
              </a:lnSpc>
            </a:pPr>
            <a:endParaRPr kumimoji="1" lang="zh-CN" altLang="en-US"/>
          </a:p>
        </p:txBody>
      </p:sp>
      <p:sp>
        <p:nvSpPr>
          <p:cNvPr id="3" name="标题 1"/>
          <p:cNvSpPr txBox="1"/>
          <p:nvPr/>
        </p:nvSpPr>
        <p:spPr>
          <a:xfrm rot="10021203" flipH="0" flipV="0">
            <a:off x="-3377293" y="1700979"/>
            <a:ext cx="6754586" cy="6754584"/>
          </a:xfrm>
          <a:prstGeom prst="ellipse">
            <a:avLst/>
          </a:prstGeom>
          <a:gradFill>
            <a:gsLst>
              <a:gs pos="0">
                <a:schemeClr val="accent1">
                  <a:alpha val="70000"/>
                </a:schemeClr>
              </a:gs>
              <a:gs pos="100000">
                <a:schemeClr val="accent1">
                  <a:alpha val="0"/>
                </a:schemeClr>
              </a:gs>
            </a:gsLst>
            <a:lin ang="5400000" scaled="1"/>
          </a:gradFill>
          <a:ln w="19050" cap="sq">
            <a:noFill/>
            <a:prstDash val="solid"/>
            <a:miter/>
          </a:ln>
        </p:spPr>
        <p:txBody>
          <a:bodyPr vert="horz" wrap="square" lIns="91440" tIns="45720" rIns="91440" bIns="45720" rtlCol="0" anchor="ctr"/>
          <a:lstStyle/>
          <a:p>
            <a:pPr algn="ctr">
              <a:lnSpc>
                <a:spcPct val="100000"/>
              </a:lnSpc>
            </a:pPr>
            <a:endParaRPr kumimoji="1" lang="zh-CN" altLang="en-US"/>
          </a:p>
        </p:txBody>
      </p:sp>
      <p:sp>
        <p:nvSpPr>
          <p:cNvPr id="4" name="标题 1"/>
          <p:cNvSpPr txBox="1"/>
          <p:nvPr/>
        </p:nvSpPr>
        <p:spPr>
          <a:xfrm rot="10021203" flipH="0" flipV="0">
            <a:off x="-2795964" y="2282308"/>
            <a:ext cx="5591928" cy="5591926"/>
          </a:xfrm>
          <a:prstGeom prst="ellipse">
            <a:avLst/>
          </a:prstGeom>
          <a:gradFill>
            <a:gsLst>
              <a:gs pos="0">
                <a:schemeClr val="accent1"/>
              </a:gs>
              <a:gs pos="100000">
                <a:schemeClr val="accent1">
                  <a:alpha val="0"/>
                </a:schemeClr>
              </a:gs>
            </a:gsLst>
            <a:lin ang="5400000" scaled="1"/>
          </a:gradFill>
          <a:ln w="19050" cap="sq">
            <a:noFill/>
            <a:prstDash val="solid"/>
            <a:miter/>
          </a:ln>
        </p:spPr>
        <p:txBody>
          <a:bodyPr vert="horz" wrap="square" lIns="91440" tIns="45720" rIns="91440" bIns="45720" rtlCol="0" anchor="ctr"/>
          <a:lstStyle/>
          <a:p>
            <a:pPr algn="ctr">
              <a:lnSpc>
                <a:spcPct val="100000"/>
              </a:lnSpc>
            </a:pPr>
            <a:endParaRPr kumimoji="1" lang="zh-CN" altLang="en-US"/>
          </a:p>
        </p:txBody>
      </p:sp>
      <p:sp>
        <p:nvSpPr>
          <p:cNvPr id="5" name="标题 1"/>
          <p:cNvSpPr txBox="1"/>
          <p:nvPr/>
        </p:nvSpPr>
        <p:spPr>
          <a:xfrm rot="10021203" flipH="0" flipV="0">
            <a:off x="1000503" y="1821241"/>
            <a:ext cx="1745244" cy="1745243"/>
          </a:xfrm>
          <a:prstGeom prst="ellipse">
            <a:avLst/>
          </a:prstGeom>
          <a:gradFill>
            <a:gsLst>
              <a:gs pos="0">
                <a:schemeClr val="bg1"/>
              </a:gs>
              <a:gs pos="89000">
                <a:schemeClr val="accent1"/>
              </a:gs>
            </a:gsLst>
            <a:lin ang="5400000" scaled="1"/>
          </a:gradFill>
          <a:ln w="19050" cap="sq">
            <a:noFill/>
            <a:prstDash val="solid"/>
            <a:miter/>
          </a:ln>
        </p:spPr>
        <p:txBody>
          <a:bodyPr vert="horz" wrap="square" lIns="91440" tIns="45720" rIns="91440" bIns="45720" rtlCol="0" anchor="ctr"/>
          <a:lstStyle/>
          <a:p>
            <a:pPr algn="ctr">
              <a:lnSpc>
                <a:spcPct val="100000"/>
              </a:lnSpc>
            </a:pPr>
            <a:endParaRPr kumimoji="1" lang="zh-CN" altLang="en-US"/>
          </a:p>
        </p:txBody>
      </p:sp>
      <p:sp>
        <p:nvSpPr>
          <p:cNvPr id="6" name="标题 1"/>
          <p:cNvSpPr txBox="1"/>
          <p:nvPr/>
        </p:nvSpPr>
        <p:spPr>
          <a:xfrm rot="10800000" flipH="1" flipV="1">
            <a:off x="1536274" y="2367877"/>
            <a:ext cx="673704" cy="651969"/>
          </a:xfrm>
          <a:custGeom>
            <a:avLst/>
            <a:gdLst>
              <a:gd name="connsiteX0" fmla="*/ 311954 w 744004"/>
              <a:gd name="connsiteY0" fmla="*/ 337123 h 720001"/>
              <a:gd name="connsiteX1" fmla="*/ 168770 w 744004"/>
              <a:gd name="connsiteY1" fmla="*/ 337123 h 720001"/>
              <a:gd name="connsiteX2" fmla="*/ 49673 w 744004"/>
              <a:gd name="connsiteY2" fmla="*/ 287618 h 720001"/>
              <a:gd name="connsiteX3" fmla="*/ 167 w 744004"/>
              <a:gd name="connsiteY3" fmla="*/ 168520 h 720001"/>
              <a:gd name="connsiteX4" fmla="*/ 49590 w 744004"/>
              <a:gd name="connsiteY4" fmla="*/ 49507 h 720001"/>
              <a:gd name="connsiteX5" fmla="*/ 168687 w 744004"/>
              <a:gd name="connsiteY5" fmla="*/ 0 h 720001"/>
              <a:gd name="connsiteX6" fmla="*/ 287784 w 744004"/>
              <a:gd name="connsiteY6" fmla="*/ 49507 h 720001"/>
              <a:gd name="connsiteX7" fmla="*/ 337290 w 744004"/>
              <a:gd name="connsiteY7" fmla="*/ 168604 h 720001"/>
              <a:gd name="connsiteX8" fmla="*/ 337290 w 744004"/>
              <a:gd name="connsiteY8" fmla="*/ 311787 h 720001"/>
              <a:gd name="connsiteX9" fmla="*/ 311954 w 744004"/>
              <a:gd name="connsiteY9" fmla="*/ 337123 h 720001"/>
              <a:gd name="connsiteX10" fmla="*/ 575401 w 744004"/>
              <a:gd name="connsiteY10" fmla="*/ 337207 h 720001"/>
              <a:gd name="connsiteX11" fmla="*/ 432218 w 744004"/>
              <a:gd name="connsiteY11" fmla="*/ 337207 h 720001"/>
              <a:gd name="connsiteX12" fmla="*/ 406882 w 744004"/>
              <a:gd name="connsiteY12" fmla="*/ 311870 h 720001"/>
              <a:gd name="connsiteX13" fmla="*/ 406882 w 744004"/>
              <a:gd name="connsiteY13" fmla="*/ 168687 h 720001"/>
              <a:gd name="connsiteX14" fmla="*/ 456387 w 744004"/>
              <a:gd name="connsiteY14" fmla="*/ 49590 h 720001"/>
              <a:gd name="connsiteX15" fmla="*/ 575401 w 744004"/>
              <a:gd name="connsiteY15" fmla="*/ 0 h 720001"/>
              <a:gd name="connsiteX16" fmla="*/ 694498 w 744004"/>
              <a:gd name="connsiteY16" fmla="*/ 49507 h 720001"/>
              <a:gd name="connsiteX17" fmla="*/ 744004 w 744004"/>
              <a:gd name="connsiteY17" fmla="*/ 168604 h 720001"/>
              <a:gd name="connsiteX18" fmla="*/ 694498 w 744004"/>
              <a:gd name="connsiteY18" fmla="*/ 287701 h 720001"/>
              <a:gd name="connsiteX19" fmla="*/ 575401 w 744004"/>
              <a:gd name="connsiteY19" fmla="*/ 337207 h 720001"/>
              <a:gd name="connsiteX20" fmla="*/ 168604 w 744004"/>
              <a:gd name="connsiteY20" fmla="*/ 720001 h 720001"/>
              <a:gd name="connsiteX21" fmla="*/ 49507 w 744004"/>
              <a:gd name="connsiteY21" fmla="*/ 670495 h 720001"/>
              <a:gd name="connsiteX22" fmla="*/ 0 w 744004"/>
              <a:gd name="connsiteY22" fmla="*/ 551398 h 720001"/>
              <a:gd name="connsiteX23" fmla="*/ 49507 w 744004"/>
              <a:gd name="connsiteY23" fmla="*/ 432301 h 720001"/>
              <a:gd name="connsiteX24" fmla="*/ 168687 w 744004"/>
              <a:gd name="connsiteY24" fmla="*/ 382879 h 720001"/>
              <a:gd name="connsiteX25" fmla="*/ 311871 w 744004"/>
              <a:gd name="connsiteY25" fmla="*/ 382879 h 720001"/>
              <a:gd name="connsiteX26" fmla="*/ 337207 w 744004"/>
              <a:gd name="connsiteY26" fmla="*/ 408215 h 720001"/>
              <a:gd name="connsiteX27" fmla="*/ 337207 w 744004"/>
              <a:gd name="connsiteY27" fmla="*/ 551398 h 720001"/>
              <a:gd name="connsiteX28" fmla="*/ 287701 w 744004"/>
              <a:gd name="connsiteY28" fmla="*/ 670495 h 720001"/>
              <a:gd name="connsiteX29" fmla="*/ 168604 w 744004"/>
              <a:gd name="connsiteY29" fmla="*/ 720001 h 720001"/>
              <a:gd name="connsiteX30" fmla="*/ 575401 w 744004"/>
              <a:gd name="connsiteY30" fmla="*/ 720001 h 720001"/>
              <a:gd name="connsiteX31" fmla="*/ 456304 w 744004"/>
              <a:gd name="connsiteY31" fmla="*/ 670495 h 720001"/>
              <a:gd name="connsiteX32" fmla="*/ 406798 w 744004"/>
              <a:gd name="connsiteY32" fmla="*/ 551398 h 720001"/>
              <a:gd name="connsiteX33" fmla="*/ 406798 w 744004"/>
              <a:gd name="connsiteY33" fmla="*/ 408215 h 720001"/>
              <a:gd name="connsiteX34" fmla="*/ 432218 w 744004"/>
              <a:gd name="connsiteY34" fmla="*/ 382879 h 720001"/>
              <a:gd name="connsiteX35" fmla="*/ 575401 w 744004"/>
              <a:gd name="connsiteY35" fmla="*/ 382879 h 720001"/>
              <a:gd name="connsiteX36" fmla="*/ 694498 w 744004"/>
              <a:gd name="connsiteY36" fmla="*/ 432385 h 720001"/>
              <a:gd name="connsiteX37" fmla="*/ 744004 w 744004"/>
              <a:gd name="connsiteY37" fmla="*/ 551398 h 720001"/>
              <a:gd name="connsiteX38" fmla="*/ 694498 w 744004"/>
              <a:gd name="connsiteY38" fmla="*/ 670495 h 720001"/>
              <a:gd name="connsiteX39" fmla="*/ 575401 w 744004"/>
              <a:gd name="connsiteY39" fmla="*/ 720001 h 720001"/>
            </a:gdLst>
            <a:rect l="l" t="t" r="r" b="b"/>
            <a:pathLst>
              <a:path w="744004" h="720001">
                <a:moveTo>
                  <a:pt x="311954" y="337123"/>
                </a:moveTo>
                <a:lnTo>
                  <a:pt x="168770" y="337123"/>
                </a:lnTo>
                <a:cubicBezTo>
                  <a:pt x="123932" y="337123"/>
                  <a:pt x="81594" y="319538"/>
                  <a:pt x="49673" y="287618"/>
                </a:cubicBezTo>
                <a:cubicBezTo>
                  <a:pt x="17753" y="255697"/>
                  <a:pt x="167" y="213442"/>
                  <a:pt x="167" y="168520"/>
                </a:cubicBezTo>
                <a:cubicBezTo>
                  <a:pt x="167" y="123598"/>
                  <a:pt x="17669" y="81427"/>
                  <a:pt x="49590" y="49507"/>
                </a:cubicBezTo>
                <a:cubicBezTo>
                  <a:pt x="81510" y="17586"/>
                  <a:pt x="123848" y="0"/>
                  <a:pt x="168687" y="0"/>
                </a:cubicBezTo>
                <a:cubicBezTo>
                  <a:pt x="213526" y="0"/>
                  <a:pt x="255864" y="17586"/>
                  <a:pt x="287784" y="49507"/>
                </a:cubicBezTo>
                <a:cubicBezTo>
                  <a:pt x="319705" y="81427"/>
                  <a:pt x="337290" y="123682"/>
                  <a:pt x="337290" y="168604"/>
                </a:cubicBezTo>
                <a:lnTo>
                  <a:pt x="337290" y="311787"/>
                </a:lnTo>
                <a:cubicBezTo>
                  <a:pt x="337290" y="325789"/>
                  <a:pt x="325956" y="337123"/>
                  <a:pt x="311954" y="337123"/>
                </a:cubicBezTo>
                <a:close/>
                <a:moveTo>
                  <a:pt x="575401" y="337207"/>
                </a:moveTo>
                <a:lnTo>
                  <a:pt x="432218" y="337207"/>
                </a:lnTo>
                <a:cubicBezTo>
                  <a:pt x="418216" y="337207"/>
                  <a:pt x="406882" y="325872"/>
                  <a:pt x="406882" y="311870"/>
                </a:cubicBezTo>
                <a:lnTo>
                  <a:pt x="406882" y="168687"/>
                </a:lnTo>
                <a:cubicBezTo>
                  <a:pt x="406882" y="123849"/>
                  <a:pt x="424467" y="81510"/>
                  <a:pt x="456387" y="49590"/>
                </a:cubicBezTo>
                <a:cubicBezTo>
                  <a:pt x="488308" y="17669"/>
                  <a:pt x="530563" y="0"/>
                  <a:pt x="575401" y="0"/>
                </a:cubicBezTo>
                <a:cubicBezTo>
                  <a:pt x="620240" y="0"/>
                  <a:pt x="662578" y="17586"/>
                  <a:pt x="694498" y="49507"/>
                </a:cubicBezTo>
                <a:cubicBezTo>
                  <a:pt x="726419" y="81427"/>
                  <a:pt x="744004" y="123765"/>
                  <a:pt x="744004" y="168604"/>
                </a:cubicBezTo>
                <a:cubicBezTo>
                  <a:pt x="744004" y="213442"/>
                  <a:pt x="726419" y="255780"/>
                  <a:pt x="694498" y="287701"/>
                </a:cubicBezTo>
                <a:cubicBezTo>
                  <a:pt x="662578" y="319621"/>
                  <a:pt x="620323" y="337207"/>
                  <a:pt x="575401" y="337207"/>
                </a:cubicBezTo>
                <a:close/>
                <a:moveTo>
                  <a:pt x="168604" y="720001"/>
                </a:moveTo>
                <a:cubicBezTo>
                  <a:pt x="123682" y="720001"/>
                  <a:pt x="81427" y="702416"/>
                  <a:pt x="49507" y="670495"/>
                </a:cubicBezTo>
                <a:cubicBezTo>
                  <a:pt x="17586" y="638575"/>
                  <a:pt x="0" y="596320"/>
                  <a:pt x="0" y="551398"/>
                </a:cubicBezTo>
                <a:cubicBezTo>
                  <a:pt x="0" y="506476"/>
                  <a:pt x="17586" y="464221"/>
                  <a:pt x="49507" y="432301"/>
                </a:cubicBezTo>
                <a:cubicBezTo>
                  <a:pt x="81510" y="400464"/>
                  <a:pt x="123848" y="382879"/>
                  <a:pt x="168687" y="382879"/>
                </a:cubicBezTo>
                <a:lnTo>
                  <a:pt x="311871" y="382879"/>
                </a:lnTo>
                <a:cubicBezTo>
                  <a:pt x="325872" y="382879"/>
                  <a:pt x="337207" y="394297"/>
                  <a:pt x="337207" y="408215"/>
                </a:cubicBezTo>
                <a:lnTo>
                  <a:pt x="337207" y="551398"/>
                </a:lnTo>
                <a:cubicBezTo>
                  <a:pt x="337207" y="596237"/>
                  <a:pt x="319621" y="638575"/>
                  <a:pt x="287701" y="670495"/>
                </a:cubicBezTo>
                <a:cubicBezTo>
                  <a:pt x="255781" y="702416"/>
                  <a:pt x="213526" y="720001"/>
                  <a:pt x="168604" y="720001"/>
                </a:cubicBezTo>
                <a:close/>
                <a:moveTo>
                  <a:pt x="575401" y="720001"/>
                </a:moveTo>
                <a:cubicBezTo>
                  <a:pt x="530563" y="720001"/>
                  <a:pt x="488224" y="702416"/>
                  <a:pt x="456304" y="670495"/>
                </a:cubicBezTo>
                <a:cubicBezTo>
                  <a:pt x="424383" y="638575"/>
                  <a:pt x="406798" y="596320"/>
                  <a:pt x="406798" y="551398"/>
                </a:cubicBezTo>
                <a:lnTo>
                  <a:pt x="406798" y="408215"/>
                </a:lnTo>
                <a:cubicBezTo>
                  <a:pt x="406882" y="394213"/>
                  <a:pt x="418216" y="382879"/>
                  <a:pt x="432218" y="382879"/>
                </a:cubicBezTo>
                <a:lnTo>
                  <a:pt x="575401" y="382879"/>
                </a:lnTo>
                <a:cubicBezTo>
                  <a:pt x="620240" y="382879"/>
                  <a:pt x="662578" y="400464"/>
                  <a:pt x="694498" y="432385"/>
                </a:cubicBezTo>
                <a:cubicBezTo>
                  <a:pt x="726419" y="464305"/>
                  <a:pt x="744004" y="506560"/>
                  <a:pt x="744004" y="551398"/>
                </a:cubicBezTo>
                <a:cubicBezTo>
                  <a:pt x="744004" y="596237"/>
                  <a:pt x="726419" y="638575"/>
                  <a:pt x="694498" y="670495"/>
                </a:cubicBezTo>
                <a:cubicBezTo>
                  <a:pt x="662578" y="702416"/>
                  <a:pt x="620323" y="720001"/>
                  <a:pt x="575401" y="720001"/>
                </a:cubicBezTo>
                <a:close/>
              </a:path>
            </a:pathLst>
          </a:custGeom>
          <a:solidFill>
            <a:schemeClr val="bg1"/>
          </a:solidFill>
          <a:ln w="1860" cap="flat">
            <a:noFill/>
            <a:prstDash val="solid"/>
            <a:miter/>
          </a:ln>
        </p:spPr>
        <p:txBody>
          <a:bodyPr vert="horz" wrap="square" lIns="91440" tIns="45720" rIns="91440" bIns="45720" rtlCol="0" anchor="ctr"/>
          <a:lstStyle/>
          <a:p>
            <a:pPr algn="l">
              <a:lnSpc>
                <a:spcPct val="100000"/>
              </a:lnSpc>
            </a:pPr>
            <a:endParaRPr kumimoji="1" lang="zh-CN" altLang="en-US"/>
          </a:p>
        </p:txBody>
      </p:sp>
      <p:sp>
        <p:nvSpPr>
          <p:cNvPr id="7" name="标题 1"/>
          <p:cNvSpPr txBox="1"/>
          <p:nvPr/>
        </p:nvSpPr>
        <p:spPr>
          <a:xfrm rot="17197037" flipH="0" flipV="0">
            <a:off x="7330703" y="-1647925"/>
            <a:ext cx="5814176" cy="5814176"/>
          </a:xfrm>
          <a:prstGeom prst="ellipse">
            <a:avLst/>
          </a:prstGeom>
          <a:gradFill>
            <a:gsLst>
              <a:gs pos="0">
                <a:schemeClr val="accent1">
                  <a:alpha val="28000"/>
                </a:schemeClr>
              </a:gs>
              <a:gs pos="100000">
                <a:schemeClr val="accent1">
                  <a:alpha val="0"/>
                </a:schemeClr>
              </a:gs>
            </a:gsLst>
            <a:lin ang="5400000" scaled="1"/>
          </a:gradFill>
          <a:ln w="19050" cap="sq">
            <a:noFill/>
            <a:prstDash val="solid"/>
            <a:miter/>
          </a:ln>
        </p:spPr>
        <p:txBody>
          <a:bodyPr vert="horz" wrap="square" lIns="91440" tIns="45720" rIns="91440" bIns="45720" rtlCol="0" anchor="ctr"/>
          <a:lstStyle/>
          <a:p>
            <a:pPr algn="ctr">
              <a:lnSpc>
                <a:spcPct val="100000"/>
              </a:lnSpc>
            </a:pPr>
            <a:endParaRPr kumimoji="1" lang="zh-CN" altLang="en-US"/>
          </a:p>
        </p:txBody>
      </p:sp>
      <p:sp>
        <p:nvSpPr>
          <p:cNvPr id="8" name="标题 1"/>
          <p:cNvSpPr txBox="1"/>
          <p:nvPr/>
        </p:nvSpPr>
        <p:spPr>
          <a:xfrm rot="10021203" flipH="0" flipV="0">
            <a:off x="7604019" y="-1374609"/>
            <a:ext cx="5267546" cy="5267544"/>
          </a:xfrm>
          <a:prstGeom prst="ellipse">
            <a:avLst/>
          </a:prstGeom>
          <a:gradFill>
            <a:gsLst>
              <a:gs pos="0">
                <a:schemeClr val="accent1">
                  <a:alpha val="70000"/>
                </a:schemeClr>
              </a:gs>
              <a:gs pos="100000">
                <a:schemeClr val="accent1">
                  <a:alpha val="0"/>
                </a:schemeClr>
              </a:gs>
            </a:gsLst>
            <a:lin ang="5400000" scaled="1"/>
          </a:gradFill>
          <a:ln w="19050" cap="sq">
            <a:noFill/>
            <a:prstDash val="solid"/>
            <a:miter/>
          </a:ln>
        </p:spPr>
        <p:txBody>
          <a:bodyPr vert="horz" wrap="square" lIns="91440" tIns="45720" rIns="91440" bIns="45720" rtlCol="0" anchor="ctr"/>
          <a:lstStyle/>
          <a:p>
            <a:pPr algn="ctr">
              <a:lnSpc>
                <a:spcPct val="100000"/>
              </a:lnSpc>
            </a:pPr>
            <a:endParaRPr kumimoji="1" lang="zh-CN" altLang="en-US"/>
          </a:p>
        </p:txBody>
      </p:sp>
      <p:grpSp>
        <p:nvGrpSpPr>
          <p:cNvPr id="9" name=""/>
          <p:cNvGrpSpPr/>
          <p:nvPr/>
        </p:nvGrpSpPr>
        <p:grpSpPr>
          <a:xfrm>
            <a:off x="9670128" y="4146201"/>
            <a:ext cx="3725713" cy="3725713"/>
            <a:chOff x="9670128" y="4146201"/>
            <a:chExt cx="3725713" cy="3725713"/>
          </a:xfrm>
        </p:grpSpPr>
        <p:sp>
          <p:nvSpPr>
            <p:cNvPr id="10" name="标题 1"/>
            <p:cNvSpPr txBox="1"/>
            <p:nvPr/>
          </p:nvSpPr>
          <p:spPr>
            <a:xfrm rot="17197037" flipH="0" flipV="0">
              <a:off x="10035769" y="4511842"/>
              <a:ext cx="2994431" cy="2994431"/>
            </a:xfrm>
            <a:prstGeom prst="ellipse">
              <a:avLst/>
            </a:prstGeom>
            <a:gradFill>
              <a:gsLst>
                <a:gs pos="0">
                  <a:schemeClr val="accent1">
                    <a:alpha val="28000"/>
                  </a:schemeClr>
                </a:gs>
                <a:gs pos="100000">
                  <a:schemeClr val="accent1">
                    <a:alpha val="0"/>
                  </a:schemeClr>
                </a:gs>
              </a:gsLst>
              <a:lin ang="5400000" scaled="1"/>
            </a:gradFill>
            <a:ln w="19050" cap="sq">
              <a:noFill/>
              <a:prstDash val="solid"/>
              <a:miter/>
            </a:ln>
          </p:spPr>
          <p:txBody>
            <a:bodyPr vert="horz" wrap="square" lIns="91440" tIns="45720" rIns="91440" bIns="45720" rtlCol="0" anchor="ctr"/>
            <a:lstStyle/>
            <a:p>
              <a:pPr algn="ctr">
                <a:lnSpc>
                  <a:spcPct val="100000"/>
                </a:lnSpc>
              </a:pPr>
              <a:endParaRPr kumimoji="1" lang="zh-CN" altLang="en-US"/>
            </a:p>
          </p:txBody>
        </p:sp>
        <p:sp>
          <p:nvSpPr>
            <p:cNvPr id="11" name="标题 1"/>
            <p:cNvSpPr txBox="1"/>
            <p:nvPr/>
          </p:nvSpPr>
          <p:spPr>
            <a:xfrm rot="10021203" flipH="0" flipV="0">
              <a:off x="10176533" y="4652606"/>
              <a:ext cx="2712904" cy="2712903"/>
            </a:xfrm>
            <a:prstGeom prst="ellipse">
              <a:avLst/>
            </a:prstGeom>
            <a:gradFill>
              <a:gsLst>
                <a:gs pos="0">
                  <a:schemeClr val="accent1">
                    <a:alpha val="70000"/>
                  </a:schemeClr>
                </a:gs>
                <a:gs pos="100000">
                  <a:schemeClr val="accent1">
                    <a:alpha val="0"/>
                  </a:schemeClr>
                </a:gs>
              </a:gsLst>
              <a:lin ang="5400000" scaled="1"/>
            </a:gradFill>
            <a:ln w="19050" cap="sq">
              <a:noFill/>
              <a:prstDash val="solid"/>
              <a:miter/>
            </a:ln>
          </p:spPr>
          <p:txBody>
            <a:bodyPr vert="horz" wrap="square" lIns="91440" tIns="45720" rIns="91440" bIns="45720" rtlCol="0" anchor="ctr"/>
            <a:lstStyle/>
            <a:p>
              <a:pPr algn="ctr">
                <a:lnSpc>
                  <a:spcPct val="100000"/>
                </a:lnSpc>
              </a:pPr>
              <a:endParaRPr kumimoji="1" lang="zh-CN" altLang="en-US"/>
            </a:p>
          </p:txBody>
        </p:sp>
      </p:grpSp>
      <p:sp>
        <p:nvSpPr>
          <p:cNvPr id="12" name="标题 1"/>
          <p:cNvSpPr txBox="1"/>
          <p:nvPr/>
        </p:nvSpPr>
        <p:spPr>
          <a:xfrm rot="0" flipH="0" flipV="0">
            <a:off x="3208063" y="1900989"/>
            <a:ext cx="2654794" cy="3814011"/>
          </a:xfrm>
          <a:prstGeom prst="roundRect">
            <a:avLst>
              <a:gd name="adj" fmla="val 9887"/>
            </a:avLst>
          </a:prstGeom>
          <a:solidFill>
            <a:schemeClr val="bg1"/>
          </a:solidFill>
          <a:ln w="19050" cap="sq">
            <a:noFill/>
            <a:prstDash val="solid"/>
            <a:miter/>
          </a:ln>
          <a:effectLst>
            <a:outerShdw dist="0" blurRad="190500" dir="0" sx="100000" sy="100000" kx="0" ky="0" algn="ctr" rotWithShape="0">
              <a:schemeClr val="accent1">
                <a:alpha val="40000"/>
              </a:schemeClr>
            </a:outerShdw>
          </a:effectLst>
        </p:spPr>
        <p:txBody>
          <a:bodyPr vert="horz" wrap="square" lIns="91440" tIns="45720" rIns="91440" bIns="45720" rtlCol="0" anchor="ctr"/>
          <a:lstStyle/>
          <a:p>
            <a:pPr algn="ctr">
              <a:lnSpc>
                <a:spcPct val="100000"/>
              </a:lnSpc>
            </a:pPr>
            <a:endParaRPr kumimoji="1" lang="zh-CN" altLang="en-US"/>
          </a:p>
        </p:txBody>
      </p:sp>
      <p:sp>
        <p:nvSpPr>
          <p:cNvPr id="13" name="标题 1"/>
          <p:cNvSpPr txBox="1"/>
          <p:nvPr/>
        </p:nvSpPr>
        <p:spPr>
          <a:xfrm rot="0" flipH="0" flipV="0">
            <a:off x="6043527" y="1900989"/>
            <a:ext cx="2654794" cy="3814011"/>
          </a:xfrm>
          <a:prstGeom prst="roundRect">
            <a:avLst>
              <a:gd name="adj" fmla="val 9887"/>
            </a:avLst>
          </a:prstGeom>
          <a:solidFill>
            <a:schemeClr val="bg1"/>
          </a:solidFill>
          <a:ln w="19050" cap="sq">
            <a:noFill/>
            <a:prstDash val="solid"/>
            <a:miter/>
          </a:ln>
          <a:effectLst>
            <a:outerShdw dist="0" blurRad="190500" dir="0" sx="100000" sy="100000" kx="0" ky="0" algn="ctr" rotWithShape="0">
              <a:schemeClr val="accent1">
                <a:alpha val="40000"/>
              </a:schemeClr>
            </a:outerShdw>
          </a:effectLst>
        </p:spPr>
        <p:txBody>
          <a:bodyPr vert="horz" wrap="square" lIns="91440" tIns="45720" rIns="91440" bIns="45720" rtlCol="0" anchor="ctr"/>
          <a:lstStyle/>
          <a:p>
            <a:pPr algn="ctr">
              <a:lnSpc>
                <a:spcPct val="100000"/>
              </a:lnSpc>
            </a:pPr>
            <a:endParaRPr kumimoji="1" lang="zh-CN" altLang="en-US"/>
          </a:p>
        </p:txBody>
      </p:sp>
      <p:sp>
        <p:nvSpPr>
          <p:cNvPr id="14" name="标题 1"/>
          <p:cNvSpPr txBox="1"/>
          <p:nvPr/>
        </p:nvSpPr>
        <p:spPr>
          <a:xfrm rot="0" flipH="0" flipV="0">
            <a:off x="3448651" y="2209052"/>
            <a:ext cx="2173618" cy="653495"/>
          </a:xfrm>
          <a:prstGeom prst="rect">
            <a:avLst/>
          </a:prstGeom>
          <a:noFill/>
          <a:ln>
            <a:noFill/>
          </a:ln>
        </p:spPr>
        <p:txBody>
          <a:bodyPr vert="horz" wrap="square" lIns="0" tIns="0" rIns="0" bIns="0" rtlCol="0" anchor="b"/>
          <a:lstStyle/>
          <a:p>
            <a:pPr algn="ctr">
              <a:lnSpc>
                <a:spcPct val="130000"/>
              </a:lnSpc>
            </a:pPr>
            <a:r>
              <a:rPr kumimoji="1" lang="en-US" altLang="zh-CN" sz="1315">
                <a:ln w="12700">
                  <a:noFill/>
                </a:ln>
                <a:solidFill>
                  <a:srgbClr val="000000">
                    <a:alpha val="100000"/>
                  </a:srgbClr>
                </a:solidFill>
                <a:latin typeface="Source Han Sans CN Bold"/>
                <a:ea typeface="Source Han Sans CN Bold"/>
                <a:cs typeface="Source Han Sans CN Bold"/>
              </a:rPr>
              <a:t>优化片段展示（Featured Snippet）的命中率</a:t>
            </a:r>
            <a:endParaRPr kumimoji="1" lang="zh-CN" altLang="en-US"/>
          </a:p>
        </p:txBody>
      </p:sp>
      <p:sp>
        <p:nvSpPr>
          <p:cNvPr id="15" name="标题 1"/>
          <p:cNvSpPr txBox="1"/>
          <p:nvPr/>
        </p:nvSpPr>
        <p:spPr>
          <a:xfrm rot="0" flipH="0" flipV="0">
            <a:off x="3448651" y="3019846"/>
            <a:ext cx="2173618" cy="2442489"/>
          </a:xfrm>
          <a:prstGeom prst="rect">
            <a:avLst/>
          </a:prstGeom>
          <a:noFill/>
          <a:ln>
            <a:noFill/>
          </a:ln>
        </p:spPr>
        <p:txBody>
          <a:bodyPr vert="horz" wrap="square" lIns="0" tIns="0" rIns="0" bIns="0" rtlCol="0" anchor="t"/>
          <a:lstStyle/>
          <a:p>
            <a:pPr algn="ctr">
              <a:lnSpc>
                <a:spcPct val="150000"/>
              </a:lnSpc>
            </a:pPr>
            <a:r>
              <a:rPr kumimoji="1" lang="en-US" altLang="zh-CN" sz="1400">
                <a:ln w="12700">
                  <a:noFill/>
                </a:ln>
                <a:solidFill>
                  <a:srgbClr val="000000">
                    <a:alpha val="100000"/>
                  </a:srgbClr>
                </a:solidFill>
                <a:latin typeface="Source Han Sans"/>
                <a:ea typeface="Source Han Sans"/>
                <a:cs typeface="Source Han Sans"/>
              </a:rPr>
              <a:t>针对常见问题提供简洁、完整、结构化的回答（通常40–60字），并置于页面显眼位置，提升被选为摘要片段的概率，即使无点击也能建立品牌认知。</a:t>
            </a:r>
            <a:endParaRPr kumimoji="1" lang="zh-CN" altLang="en-US"/>
          </a:p>
        </p:txBody>
      </p:sp>
      <p:sp>
        <p:nvSpPr>
          <p:cNvPr id="16" name="标题 1"/>
          <p:cNvSpPr txBox="1"/>
          <p:nvPr/>
        </p:nvSpPr>
        <p:spPr>
          <a:xfrm rot="0" flipH="0" flipV="0">
            <a:off x="6284115" y="2209052"/>
            <a:ext cx="2173618" cy="653495"/>
          </a:xfrm>
          <a:prstGeom prst="rect">
            <a:avLst/>
          </a:prstGeom>
          <a:noFill/>
          <a:ln>
            <a:noFill/>
          </a:ln>
        </p:spPr>
        <p:txBody>
          <a:bodyPr vert="horz" wrap="square" lIns="0" tIns="0" rIns="0" bIns="0" rtlCol="0" anchor="b"/>
          <a:lstStyle/>
          <a:p>
            <a:pPr algn="ctr">
              <a:lnSpc>
                <a:spcPct val="130000"/>
              </a:lnSpc>
            </a:pPr>
            <a:r>
              <a:rPr kumimoji="1" lang="en-US" altLang="zh-CN" sz="1315">
                <a:ln w="12700">
                  <a:noFill/>
                </a:ln>
                <a:solidFill>
                  <a:srgbClr val="000000">
                    <a:alpha val="100000"/>
                  </a:srgbClr>
                </a:solidFill>
                <a:latin typeface="Source Han Sans CN Bold"/>
                <a:ea typeface="Source Han Sans CN Bold"/>
                <a:cs typeface="Source Han Sans CN Bold"/>
              </a:rPr>
              <a:t>布局语音搜索与对话式交互场景</a:t>
            </a:r>
            <a:endParaRPr kumimoji="1" lang="zh-CN" altLang="en-US"/>
          </a:p>
        </p:txBody>
      </p:sp>
      <p:sp>
        <p:nvSpPr>
          <p:cNvPr id="17" name="标题 1"/>
          <p:cNvSpPr txBox="1"/>
          <p:nvPr/>
        </p:nvSpPr>
        <p:spPr>
          <a:xfrm rot="0" flipH="0" flipV="0">
            <a:off x="6284115" y="3019846"/>
            <a:ext cx="2173618" cy="2442489"/>
          </a:xfrm>
          <a:prstGeom prst="rect">
            <a:avLst/>
          </a:prstGeom>
          <a:noFill/>
          <a:ln>
            <a:noFill/>
          </a:ln>
        </p:spPr>
        <p:txBody>
          <a:bodyPr vert="horz" wrap="square" lIns="0" tIns="0" rIns="0" bIns="0" rtlCol="0" anchor="t"/>
          <a:lstStyle/>
          <a:p>
            <a:pPr algn="ctr">
              <a:lnSpc>
                <a:spcPct val="150000"/>
              </a:lnSpc>
            </a:pPr>
            <a:r>
              <a:rPr kumimoji="1" lang="en-US" altLang="zh-CN" sz="1400">
                <a:ln w="12700">
                  <a:noFill/>
                </a:ln>
                <a:solidFill>
                  <a:srgbClr val="000000">
                    <a:alpha val="100000"/>
                  </a:srgbClr>
                </a:solidFill>
                <a:latin typeface="Source Han Sans"/>
                <a:ea typeface="Source Han Sans"/>
                <a:cs typeface="Source Han Sans"/>
              </a:rPr>
              <a:t>采用自然语言、口语化表达及完整问句形式组织内容，适配智能音箱、手机助手等语音搜索场景，抢占AI语音回答的源头入口。</a:t>
            </a:r>
            <a:endParaRPr kumimoji="1" lang="zh-CN" altLang="en-US"/>
          </a:p>
        </p:txBody>
      </p:sp>
      <p:sp>
        <p:nvSpPr>
          <p:cNvPr id="18" name="标题 1"/>
          <p:cNvSpPr txBox="1"/>
          <p:nvPr/>
        </p:nvSpPr>
        <p:spPr>
          <a:xfrm rot="0" flipH="0" flipV="0">
            <a:off x="8878991" y="1900989"/>
            <a:ext cx="2654794" cy="3814011"/>
          </a:xfrm>
          <a:prstGeom prst="roundRect">
            <a:avLst>
              <a:gd name="adj" fmla="val 9887"/>
            </a:avLst>
          </a:prstGeom>
          <a:solidFill>
            <a:schemeClr val="bg1"/>
          </a:solidFill>
          <a:ln w="19050" cap="sq">
            <a:noFill/>
            <a:prstDash val="solid"/>
            <a:miter/>
          </a:ln>
          <a:effectLst>
            <a:outerShdw dist="0" blurRad="190500" dir="0" sx="100000" sy="100000" kx="0" ky="0" algn="ctr" rotWithShape="0">
              <a:schemeClr val="accent1">
                <a:alpha val="40000"/>
              </a:schemeClr>
            </a:outerShdw>
          </a:effectLst>
        </p:spPr>
        <p:txBody>
          <a:bodyPr vert="horz" wrap="square" lIns="91440" tIns="45720" rIns="91440" bIns="45720" rtlCol="0" anchor="ctr"/>
          <a:lstStyle/>
          <a:p>
            <a:pPr algn="ctr">
              <a:lnSpc>
                <a:spcPct val="100000"/>
              </a:lnSpc>
            </a:pPr>
            <a:endParaRPr kumimoji="1" lang="zh-CN" altLang="en-US"/>
          </a:p>
        </p:txBody>
      </p:sp>
      <p:sp>
        <p:nvSpPr>
          <p:cNvPr id="19" name="标题 1"/>
          <p:cNvSpPr txBox="1"/>
          <p:nvPr/>
        </p:nvSpPr>
        <p:spPr>
          <a:xfrm rot="0" flipH="0" flipV="0">
            <a:off x="9119579" y="2209052"/>
            <a:ext cx="2173618" cy="653495"/>
          </a:xfrm>
          <a:prstGeom prst="rect">
            <a:avLst/>
          </a:prstGeom>
          <a:noFill/>
          <a:ln>
            <a:noFill/>
          </a:ln>
        </p:spPr>
        <p:txBody>
          <a:bodyPr vert="horz" wrap="square" lIns="0" tIns="0" rIns="0" bIns="0" rtlCol="0" anchor="b"/>
          <a:lstStyle/>
          <a:p>
            <a:pPr algn="ctr">
              <a:lnSpc>
                <a:spcPct val="130000"/>
              </a:lnSpc>
            </a:pPr>
            <a:r>
              <a:rPr kumimoji="1" lang="en-US" altLang="zh-CN" sz="1315">
                <a:ln w="12700">
                  <a:noFill/>
                </a:ln>
                <a:solidFill>
                  <a:srgbClr val="000000">
                    <a:alpha val="100000"/>
                  </a:srgbClr>
                </a:solidFill>
                <a:latin typeface="Source Han Sans CN Bold"/>
                <a:ea typeface="Source Han Sans CN Bold"/>
                <a:cs typeface="Source Han Sans CN Bold"/>
              </a:rPr>
              <a:t>构建跨平台内容资产矩阵增强可见性</a:t>
            </a:r>
            <a:endParaRPr kumimoji="1" lang="zh-CN" altLang="en-US"/>
          </a:p>
        </p:txBody>
      </p:sp>
      <p:sp>
        <p:nvSpPr>
          <p:cNvPr id="20" name="标题 1"/>
          <p:cNvSpPr txBox="1"/>
          <p:nvPr/>
        </p:nvSpPr>
        <p:spPr>
          <a:xfrm rot="0" flipH="0" flipV="0">
            <a:off x="9119579" y="3019846"/>
            <a:ext cx="2173618" cy="2442489"/>
          </a:xfrm>
          <a:prstGeom prst="rect">
            <a:avLst/>
          </a:prstGeom>
          <a:noFill/>
          <a:ln>
            <a:noFill/>
          </a:ln>
        </p:spPr>
        <p:txBody>
          <a:bodyPr vert="horz" wrap="square" lIns="0" tIns="0" rIns="0" bIns="0" rtlCol="0" anchor="t"/>
          <a:lstStyle/>
          <a:p>
            <a:pPr algn="ctr">
              <a:lnSpc>
                <a:spcPct val="150000"/>
              </a:lnSpc>
            </a:pPr>
            <a:r>
              <a:rPr kumimoji="1" lang="en-US" altLang="zh-CN" sz="1400">
                <a:ln w="12700">
                  <a:noFill/>
                </a:ln>
                <a:solidFill>
                  <a:srgbClr val="000000">
                    <a:alpha val="100000"/>
                  </a:srgbClr>
                </a:solidFill>
                <a:latin typeface="Source Han Sans"/>
                <a:ea typeface="Source Han Sans"/>
                <a:cs typeface="Source Han Sans"/>
              </a:rPr>
              <a:t>将核心内容拆解为适合不同平台（如知乎、小红书、微信公众号）的形式进行分发，形成多点触达，增加被AI聚合或引用的机会。</a:t>
            </a:r>
            <a:endParaRPr kumimoji="1" lang="zh-CN" altLang="en-US"/>
          </a:p>
        </p:txBody>
      </p:sp>
      <p:sp>
        <p:nvSpPr>
          <p:cNvPr id="21" name="任意多边形 45"/>
          <p:cNvSpPr txBox="1"/>
          <p:nvPr/>
        </p:nvSpPr>
        <p:spPr>
          <a:xfrm rot="0" flipH="0" flipV="0">
            <a:off x="605138" y="376861"/>
            <a:ext cx="4506" cy="453238"/>
          </a:xfrm>
          <a:custGeom>
            <a:avLst/>
            <a:gdLst>
              <a:gd name="connsiteX0" fmla="*/ 0 w 4506"/>
              <a:gd name="connsiteY0" fmla="*/ 0 h 453238"/>
              <a:gd name="connsiteX1" fmla="*/ 4506 w 4506"/>
              <a:gd name="connsiteY1" fmla="*/ 453238 h 453238"/>
              <a:gd name="connsiteX2" fmla="*/ 0 w 4506"/>
              <a:gd name="connsiteY2" fmla="*/ 0 h 453238"/>
              <a:gd name="connsiteX3" fmla="*/ 0 w 4506"/>
              <a:gd name="connsiteY3" fmla="*/ 0 h 453238"/>
            </a:gdLst>
            <a:rect l="l" t="t" r="r" b="b"/>
            <a:pathLst>
              <a:path w="4506" h="453238">
                <a:moveTo>
                  <a:pt x="0" y="0"/>
                </a:moveTo>
                <a:lnTo>
                  <a:pt x="4506" y="453238"/>
                </a:lnTo>
                <a:lnTo>
                  <a:pt x="0" y="0"/>
                </a:lnTo>
                <a:lnTo>
                  <a:pt x="0" y="0"/>
                </a:lnTo>
                <a:close/>
              </a:path>
            </a:pathLst>
          </a:custGeom>
          <a:gradFill>
            <a:gsLst>
              <a:gs pos="0">
                <a:schemeClr val="accent1">
                  <a:lumMod val="50000"/>
                  <a:lumOff val="50000"/>
                </a:schemeClr>
              </a:gs>
              <a:gs pos="60000">
                <a:schemeClr val="accent1"/>
              </a:gs>
            </a:gsLst>
            <a:lin ang="0" scaled="0"/>
          </a:gradFill>
          <a:ln w="12700" cap="sq">
            <a:noFill/>
            <a:miter/>
          </a:ln>
          <a:effectLst>
            <a:outerShdw dist="88900" blurRad="88900" dir="5400000" sx="100000" sy="100000" kx="0" ky="0" algn="t" rotWithShape="0">
              <a:schemeClr val="accent1">
                <a:alpha val="14000"/>
              </a:schemeClr>
            </a:outerShdw>
          </a:effectLst>
        </p:spPr>
        <p:txBody>
          <a:bodyPr vert="horz" wrap="square" lIns="91440" tIns="45720" rIns="91440" bIns="45720" rtlCol="0" anchor="ctr"/>
          <a:lstStyle/>
          <a:p>
            <a:pPr algn="ctr">
              <a:lnSpc>
                <a:spcPct val="100000"/>
              </a:lnSpc>
            </a:pPr>
            <a:endParaRPr kumimoji="1" lang="zh-CN" altLang="en-US"/>
          </a:p>
        </p:txBody>
      </p:sp>
      <p:sp>
        <p:nvSpPr>
          <p:cNvPr id="22" name="任意多边形 66"/>
          <p:cNvSpPr txBox="1"/>
          <p:nvPr/>
        </p:nvSpPr>
        <p:spPr>
          <a:xfrm rot="0" flipH="0" flipV="0">
            <a:off x="3945904" y="316144"/>
            <a:ext cx="622044" cy="574672"/>
          </a:xfrm>
          <a:custGeom>
            <a:avLst/>
            <a:gdLst>
              <a:gd name="connsiteX0" fmla="*/ 5 w 622044"/>
              <a:gd name="connsiteY0" fmla="*/ 0 h 574672"/>
              <a:gd name="connsiteX1" fmla="*/ 622044 w 622044"/>
              <a:gd name="connsiteY1" fmla="*/ 574672 h 574672"/>
              <a:gd name="connsiteX2" fmla="*/ 622039 w 622044"/>
              <a:gd name="connsiteY2" fmla="*/ 574672 h 574672"/>
              <a:gd name="connsiteX3" fmla="*/ 0 w 622044"/>
              <a:gd name="connsiteY3" fmla="*/ 0 h 574672"/>
              <a:gd name="connsiteX4" fmla="*/ 5 w 622044"/>
              <a:gd name="connsiteY4" fmla="*/ 0 h 574672"/>
            </a:gdLst>
            <a:rect l="l" t="t" r="r" b="b"/>
            <a:pathLst>
              <a:path w="622044" h="574672">
                <a:moveTo>
                  <a:pt x="5" y="0"/>
                </a:moveTo>
                <a:lnTo>
                  <a:pt x="622044" y="574672"/>
                </a:lnTo>
                <a:lnTo>
                  <a:pt x="622039" y="574672"/>
                </a:lnTo>
                <a:lnTo>
                  <a:pt x="0" y="0"/>
                </a:lnTo>
                <a:lnTo>
                  <a:pt x="5" y="0"/>
                </a:lnTo>
                <a:close/>
              </a:path>
            </a:pathLst>
          </a:custGeom>
          <a:gradFill>
            <a:gsLst>
              <a:gs pos="0">
                <a:schemeClr val="accent1">
                  <a:lumMod val="50000"/>
                  <a:lumOff val="50000"/>
                </a:schemeClr>
              </a:gs>
              <a:gs pos="60000">
                <a:schemeClr val="accent1"/>
              </a:gs>
            </a:gsLst>
            <a:lin ang="0" scaled="0"/>
          </a:gradFill>
          <a:ln w="12700" cap="sq">
            <a:noFill/>
            <a:miter/>
          </a:ln>
          <a:effectLst>
            <a:outerShdw dist="88900" blurRad="88900" dir="5400000" sx="100000" sy="100000" kx="0" ky="0" algn="t" rotWithShape="0">
              <a:schemeClr val="accent1">
                <a:alpha val="14000"/>
              </a:schemeClr>
            </a:outerShdw>
          </a:effectLst>
        </p:spPr>
        <p:txBody>
          <a:bodyPr vert="horz" wrap="square" lIns="91440" tIns="45720" rIns="91440" bIns="45720" rtlCol="0" anchor="ctr"/>
          <a:lstStyle/>
          <a:p>
            <a:pPr algn="ctr">
              <a:lnSpc>
                <a:spcPct val="100000"/>
              </a:lnSpc>
            </a:pPr>
            <a:endParaRPr kumimoji="1" lang="zh-CN" altLang="en-US"/>
          </a:p>
        </p:txBody>
      </p:sp>
      <p:sp>
        <p:nvSpPr>
          <p:cNvPr id="23" name="任意多边形 63"/>
          <p:cNvSpPr txBox="1"/>
          <p:nvPr/>
        </p:nvSpPr>
        <p:spPr>
          <a:xfrm rot="0" flipH="0" flipV="0">
            <a:off x="3945910" y="316144"/>
            <a:ext cx="622041" cy="574672"/>
          </a:xfrm>
          <a:custGeom>
            <a:avLst/>
            <a:gdLst>
              <a:gd name="connsiteX0" fmla="*/ 2 w 622041"/>
              <a:gd name="connsiteY0" fmla="*/ 0 h 574672"/>
              <a:gd name="connsiteX1" fmla="*/ 622041 w 622041"/>
              <a:gd name="connsiteY1" fmla="*/ 574672 h 574672"/>
              <a:gd name="connsiteX2" fmla="*/ 622039 w 622041"/>
              <a:gd name="connsiteY2" fmla="*/ 574672 h 574672"/>
              <a:gd name="connsiteX3" fmla="*/ 0 w 622041"/>
              <a:gd name="connsiteY3" fmla="*/ 0 h 574672"/>
              <a:gd name="connsiteX4" fmla="*/ 2 w 622041"/>
              <a:gd name="connsiteY4" fmla="*/ 0 h 574672"/>
            </a:gdLst>
            <a:rect l="l" t="t" r="r" b="b"/>
            <a:pathLst>
              <a:path w="622041" h="574672">
                <a:moveTo>
                  <a:pt x="2" y="0"/>
                </a:moveTo>
                <a:lnTo>
                  <a:pt x="622041" y="574672"/>
                </a:lnTo>
                <a:lnTo>
                  <a:pt x="622039" y="574672"/>
                </a:lnTo>
                <a:lnTo>
                  <a:pt x="0" y="0"/>
                </a:lnTo>
                <a:lnTo>
                  <a:pt x="2" y="0"/>
                </a:lnTo>
                <a:close/>
              </a:path>
            </a:pathLst>
          </a:custGeom>
          <a:gradFill>
            <a:gsLst>
              <a:gs pos="0">
                <a:schemeClr val="accent1">
                  <a:lumMod val="50000"/>
                  <a:lumOff val="50000"/>
                </a:schemeClr>
              </a:gs>
              <a:gs pos="60000">
                <a:schemeClr val="accent1"/>
              </a:gs>
            </a:gsLst>
            <a:lin ang="0" scaled="0"/>
          </a:gradFill>
          <a:ln w="12700" cap="sq">
            <a:noFill/>
            <a:miter/>
          </a:ln>
          <a:effectLst>
            <a:outerShdw dist="88900" blurRad="88900" dir="5400000" sx="100000" sy="100000" kx="0" ky="0" algn="t" rotWithShape="0">
              <a:schemeClr val="accent1">
                <a:alpha val="14000"/>
              </a:schemeClr>
            </a:outerShdw>
          </a:effectLst>
        </p:spPr>
        <p:txBody>
          <a:bodyPr vert="horz" wrap="square" lIns="91440" tIns="45720" rIns="91440" bIns="45720" rtlCol="0" anchor="ctr"/>
          <a:lstStyle/>
          <a:p>
            <a:pPr algn="ctr">
              <a:lnSpc>
                <a:spcPct val="100000"/>
              </a:lnSpc>
            </a:pPr>
            <a:endParaRPr kumimoji="1" lang="zh-CN" altLang="en-US"/>
          </a:p>
        </p:txBody>
      </p:sp>
      <p:sp>
        <p:nvSpPr>
          <p:cNvPr id="24" name="任意多边形 81"/>
          <p:cNvSpPr txBox="1"/>
          <p:nvPr/>
        </p:nvSpPr>
        <p:spPr>
          <a:xfrm rot="0" flipH="0" flipV="0">
            <a:off x="198484" y="255801"/>
            <a:ext cx="11305902" cy="695358"/>
          </a:xfrm>
          <a:custGeom>
            <a:avLst/>
            <a:gdLst>
              <a:gd name="connsiteX0" fmla="*/ 3487000 w 3963063"/>
              <a:gd name="connsiteY0" fmla="*/ 134864 h 574676"/>
              <a:gd name="connsiteX1" fmla="*/ 3963059 w 3963063"/>
              <a:gd name="connsiteY1" fmla="*/ 574672 h 574676"/>
              <a:gd name="connsiteX2" fmla="*/ 135728 w 3963063"/>
              <a:gd name="connsiteY2" fmla="*/ 574672 h 574676"/>
              <a:gd name="connsiteX3" fmla="*/ 6427 w 3963063"/>
              <a:gd name="connsiteY3" fmla="*/ 478891 h 574676"/>
              <a:gd name="connsiteX4" fmla="*/ 6427 w 3963063"/>
              <a:gd name="connsiteY4" fmla="*/ 478892 h 574676"/>
              <a:gd name="connsiteX5" fmla="*/ 135728 w 3963063"/>
              <a:gd name="connsiteY5" fmla="*/ 574673 h 574676"/>
              <a:gd name="connsiteX6" fmla="*/ 3963060 w 3963063"/>
              <a:gd name="connsiteY6" fmla="*/ 574673 h 574676"/>
              <a:gd name="connsiteX7" fmla="*/ 3963063 w 3963063"/>
              <a:gd name="connsiteY7" fmla="*/ 574676 h 574676"/>
              <a:gd name="connsiteX8" fmla="*/ 34289 w 3963063"/>
              <a:gd name="connsiteY8" fmla="*/ 574676 h 574676"/>
              <a:gd name="connsiteX9" fmla="*/ 0 w 3963063"/>
              <a:gd name="connsiteY9" fmla="*/ 549276 h 574676"/>
              <a:gd name="connsiteX10" fmla="*/ 0 w 3963063"/>
              <a:gd name="connsiteY10" fmla="*/ 1 h 574676"/>
              <a:gd name="connsiteX11" fmla="*/ 344 w 3963063"/>
              <a:gd name="connsiteY11" fmla="*/ 25653 h 574676"/>
              <a:gd name="connsiteX12" fmla="*/ 10261 w 3963063"/>
              <a:gd name="connsiteY12" fmla="*/ 7527 h 574676"/>
              <a:gd name="connsiteX13" fmla="*/ 34632 w 3963063"/>
              <a:gd name="connsiteY13" fmla="*/ 1 h 574676"/>
              <a:gd name="connsiteX14" fmla="*/ 3142277 w 3963063"/>
              <a:gd name="connsiteY14" fmla="*/ 0 h 574676"/>
              <a:gd name="connsiteX15" fmla="*/ 3487000 w 3963063"/>
              <a:gd name="connsiteY15" fmla="*/ 134864 h 574676"/>
            </a:gdLst>
            <a:rect l="l" t="t" r="r" b="b"/>
            <a:pathLst>
              <a:path w="3963063" h="574676">
                <a:moveTo>
                  <a:pt x="3487000" y="134864"/>
                </a:moveTo>
                <a:lnTo>
                  <a:pt x="3963059" y="574672"/>
                </a:lnTo>
                <a:lnTo>
                  <a:pt x="135728" y="574672"/>
                </a:lnTo>
                <a:cubicBezTo>
                  <a:pt x="64318" y="574672"/>
                  <a:pt x="6427" y="531789"/>
                  <a:pt x="6427" y="478891"/>
                </a:cubicBezTo>
                <a:lnTo>
                  <a:pt x="6427" y="478892"/>
                </a:lnTo>
                <a:cubicBezTo>
                  <a:pt x="6427" y="531790"/>
                  <a:pt x="64318" y="574673"/>
                  <a:pt x="135728" y="574673"/>
                </a:cubicBezTo>
                <a:lnTo>
                  <a:pt x="3963060" y="574673"/>
                </a:lnTo>
                <a:lnTo>
                  <a:pt x="3963063" y="574676"/>
                </a:lnTo>
                <a:lnTo>
                  <a:pt x="34289" y="574676"/>
                </a:lnTo>
                <a:cubicBezTo>
                  <a:pt x="15361" y="574676"/>
                  <a:pt x="0" y="563297"/>
                  <a:pt x="0" y="549276"/>
                </a:cubicBezTo>
                <a:lnTo>
                  <a:pt x="0" y="1"/>
                </a:lnTo>
                <a:lnTo>
                  <a:pt x="344" y="25653"/>
                </a:lnTo>
                <a:lnTo>
                  <a:pt x="10261" y="7527"/>
                </a:lnTo>
                <a:cubicBezTo>
                  <a:pt x="16472" y="2881"/>
                  <a:pt x="25092" y="1"/>
                  <a:pt x="34632" y="1"/>
                </a:cubicBezTo>
                <a:lnTo>
                  <a:pt x="3142277" y="0"/>
                </a:lnTo>
                <a:cubicBezTo>
                  <a:pt x="3270069" y="0"/>
                  <a:pt x="3393135" y="48146"/>
                  <a:pt x="3487000" y="134864"/>
                </a:cubicBezTo>
              </a:path>
            </a:pathLst>
          </a:custGeom>
          <a:gradFill>
            <a:gsLst>
              <a:gs pos="0">
                <a:schemeClr val="accent1">
                  <a:lumMod val="75000"/>
                  <a:alpha val="100000"/>
                </a:schemeClr>
              </a:gs>
              <a:gs pos="95000">
                <a:schemeClr val="accent1">
                  <a:lumMod val="60000"/>
                  <a:lumOff val="40000"/>
                  <a:alpha val="0"/>
                </a:schemeClr>
              </a:gs>
            </a:gsLst>
            <a:lin ang="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25" name="文本框 29"/>
          <p:cNvSpPr txBox="1"/>
          <p:nvPr/>
        </p:nvSpPr>
        <p:spPr>
          <a:xfrm rot="0" flipH="0" flipV="0">
            <a:off x="587109" y="357259"/>
            <a:ext cx="8361944" cy="492443"/>
          </a:xfrm>
          <a:prstGeom prst="rect">
            <a:avLst/>
          </a:prstGeom>
          <a:noFill/>
          <a:ln>
            <a:noFill/>
          </a:ln>
        </p:spPr>
        <p:txBody>
          <a:bodyPr vert="horz" wrap="square" lIns="0" tIns="0" rIns="0" bIns="0" rtlCol="0" anchor="ctr"/>
          <a:lstStyle/>
          <a:p>
            <a:pPr algn="l">
              <a:lnSpc>
                <a:spcPct val="130000"/>
              </a:lnSpc>
            </a:pPr>
            <a:r>
              <a:rPr kumimoji="1" lang="en-US" altLang="zh-CN" sz="2800">
                <a:ln w="12700">
                  <a:noFill/>
                </a:ln>
                <a:solidFill>
                  <a:srgbClr val="FFFFFF">
                    <a:alpha val="100000"/>
                  </a:srgbClr>
                </a:solidFill>
                <a:latin typeface="Source Han Sans CN Bold"/>
                <a:ea typeface="Source Han Sans CN Bold"/>
                <a:cs typeface="Source Han Sans CN Bold"/>
              </a:rPr>
              <a:t>超越点击：内容在无点击时代的分发策略</a:t>
            </a:r>
            <a:endParaRPr kumimoji="1" lang="zh-CN" altLang="en-US"/>
          </a:p>
        </p:txBody>
      </p:sp>
    </p:spTree>
  </p:cSld>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矩形 10"/>
          <p:cNvSpPr txBox="1"/>
          <p:nvPr/>
        </p:nvSpPr>
        <p:spPr>
          <a:xfrm rot="0" flipH="0" flipV="0">
            <a:off x="1" y="1"/>
            <a:ext cx="12192000" cy="6858000"/>
          </a:xfrm>
          <a:prstGeom prst="rect">
            <a:avLst/>
          </a:prstGeom>
          <a:gradFill>
            <a:gsLst>
              <a:gs pos="0">
                <a:schemeClr val="accent1"/>
              </a:gs>
              <a:gs pos="100000">
                <a:schemeClr val="accent1">
                  <a:lumMod val="75000"/>
                </a:schemeClr>
              </a:gs>
            </a:gsLst>
            <a:lin ang="2700000" scaled="1"/>
          </a:gradFill>
          <a:ln w="12700" cap="sq">
            <a:noFill/>
            <a:prstDash val="solid"/>
            <a:miter/>
          </a:ln>
        </p:spPr>
        <p:txBody>
          <a:bodyPr vert="horz" wrap="square" lIns="91440" tIns="45720" rIns="91440" bIns="45720" rtlCol="0" anchor="ctr"/>
          <a:lstStyle/>
          <a:p>
            <a:pPr algn="ctr">
              <a:lnSpc>
                <a:spcPct val="110000"/>
              </a:lnSpc>
            </a:pPr>
            <a:endParaRPr kumimoji="1" lang="zh-CN" altLang="en-US"/>
          </a:p>
        </p:txBody>
      </p:sp>
      <p:sp>
        <p:nvSpPr>
          <p:cNvPr id="3" name="矩形: 圆顶角 8"/>
          <p:cNvSpPr txBox="1"/>
          <p:nvPr/>
        </p:nvSpPr>
        <p:spPr>
          <a:xfrm rot="13440867" flipH="0" flipV="0">
            <a:off x="8948494" y="-2004038"/>
            <a:ext cx="3438744" cy="8736277"/>
          </a:xfrm>
          <a:prstGeom prst="round2SameRect">
            <a:avLst>
              <a:gd name="adj1" fmla="val 50000"/>
              <a:gd name="adj2" fmla="val 0"/>
            </a:avLst>
          </a:prstGeom>
          <a:noFill/>
          <a:ln w="228600" cap="sq">
            <a:solidFill>
              <a:schemeClr val="accent1">
                <a:lumMod val="60000"/>
                <a:lumOff val="40000"/>
              </a:schemeClr>
            </a:solidFill>
            <a:prstDash val="solid"/>
            <a:miter/>
          </a:ln>
        </p:spPr>
        <p:txBody>
          <a:bodyPr vert="horz" wrap="square" lIns="91440" tIns="45720" rIns="91440" bIns="45720" rtlCol="0" anchor="ctr"/>
          <a:lstStyle/>
          <a:p>
            <a:pPr algn="ctr">
              <a:lnSpc>
                <a:spcPct val="110000"/>
              </a:lnSpc>
            </a:pPr>
            <a:endParaRPr kumimoji="1" lang="zh-CN" altLang="en-US"/>
          </a:p>
        </p:txBody>
      </p:sp>
      <p:sp>
        <p:nvSpPr>
          <p:cNvPr id="4" name="矩形: 圆顶角 1"/>
          <p:cNvSpPr txBox="1"/>
          <p:nvPr/>
        </p:nvSpPr>
        <p:spPr>
          <a:xfrm rot="18840867" flipH="0" flipV="0">
            <a:off x="8444103" y="1981531"/>
            <a:ext cx="3438744" cy="7145639"/>
          </a:xfrm>
          <a:prstGeom prst="round2SameRect">
            <a:avLst>
              <a:gd name="adj1" fmla="val 50000"/>
              <a:gd name="adj2" fmla="val 0"/>
            </a:avLst>
          </a:prstGeom>
          <a:noFill/>
          <a:ln w="228600" cap="sq">
            <a:solidFill>
              <a:schemeClr val="accent2">
                <a:lumMod val="60000"/>
                <a:lumOff val="40000"/>
              </a:schemeClr>
            </a:solidFill>
            <a:prstDash val="solid"/>
            <a:miter/>
          </a:ln>
        </p:spPr>
        <p:txBody>
          <a:bodyPr vert="horz" wrap="square" lIns="91440" tIns="45720" rIns="91440" bIns="45720" rtlCol="0" anchor="ctr"/>
          <a:lstStyle/>
          <a:p>
            <a:pPr algn="ctr">
              <a:lnSpc>
                <a:spcPct val="110000"/>
              </a:lnSpc>
            </a:pPr>
            <a:endParaRPr kumimoji="1" lang="zh-CN" altLang="en-US"/>
          </a:p>
        </p:txBody>
      </p:sp>
      <p:sp>
        <p:nvSpPr>
          <p:cNvPr id="5" name="矩形: 圆顶角 9"/>
          <p:cNvSpPr txBox="1"/>
          <p:nvPr/>
        </p:nvSpPr>
        <p:spPr>
          <a:xfrm rot="13440867" flipH="0" flipV="0">
            <a:off x="9635987" y="-557837"/>
            <a:ext cx="1776211" cy="6427234"/>
          </a:xfrm>
          <a:prstGeom prst="round2SameRect">
            <a:avLst>
              <a:gd name="adj1" fmla="val 50000"/>
              <a:gd name="adj2" fmla="val 0"/>
            </a:avLst>
          </a:prstGeom>
          <a:noFill/>
          <a:ln w="228600" cap="sq">
            <a:solidFill>
              <a:schemeClr val="accent1">
                <a:lumMod val="60000"/>
                <a:lumOff val="40000"/>
                <a:alpha val="100000"/>
              </a:schemeClr>
            </a:solidFill>
            <a:prstDash val="solid"/>
            <a:miter/>
          </a:ln>
        </p:spPr>
        <p:txBody>
          <a:bodyPr vert="horz" wrap="square" lIns="91440" tIns="45720" rIns="91440" bIns="45720" rtlCol="0" anchor="ctr"/>
          <a:lstStyle/>
          <a:p>
            <a:pPr algn="ctr">
              <a:lnSpc>
                <a:spcPct val="110000"/>
              </a:lnSpc>
            </a:pPr>
            <a:endParaRPr kumimoji="1" lang="zh-CN" altLang="en-US"/>
          </a:p>
        </p:txBody>
      </p:sp>
      <p:sp>
        <p:nvSpPr>
          <p:cNvPr id="6" name="矩形: 圆顶角 2"/>
          <p:cNvSpPr txBox="1"/>
          <p:nvPr/>
        </p:nvSpPr>
        <p:spPr>
          <a:xfrm rot="18840867" flipH="0" flipV="0">
            <a:off x="9268214" y="2909084"/>
            <a:ext cx="1776211" cy="5257010"/>
          </a:xfrm>
          <a:prstGeom prst="round2SameRect">
            <a:avLst>
              <a:gd name="adj1" fmla="val 50000"/>
              <a:gd name="adj2" fmla="val 0"/>
            </a:avLst>
          </a:prstGeom>
          <a:noFill/>
          <a:ln w="228600" cap="sq">
            <a:solidFill>
              <a:schemeClr val="accent2">
                <a:lumMod val="60000"/>
                <a:lumOff val="40000"/>
                <a:alpha val="90000"/>
              </a:schemeClr>
            </a:solidFill>
            <a:prstDash val="solid"/>
            <a:miter/>
          </a:ln>
        </p:spPr>
        <p:txBody>
          <a:bodyPr vert="horz" wrap="square" lIns="91440" tIns="45720" rIns="91440" bIns="45720" rtlCol="0" anchor="ctr"/>
          <a:lstStyle/>
          <a:p>
            <a:pPr algn="ctr">
              <a:lnSpc>
                <a:spcPct val="110000"/>
              </a:lnSpc>
            </a:pPr>
            <a:endParaRPr kumimoji="1" lang="zh-CN" altLang="en-US"/>
          </a:p>
        </p:txBody>
      </p:sp>
      <p:sp>
        <p:nvSpPr>
          <p:cNvPr id="7" name="椭圆 33"/>
          <p:cNvSpPr txBox="1"/>
          <p:nvPr/>
        </p:nvSpPr>
        <p:spPr>
          <a:xfrm rot="0" flipH="0" flipV="0">
            <a:off x="8479598" y="3883074"/>
            <a:ext cx="900973" cy="900973"/>
          </a:xfrm>
          <a:prstGeom prst="ellipse">
            <a:avLst/>
          </a:prstGeom>
          <a:solidFill>
            <a:schemeClr val="accent1">
              <a:lumMod val="20000"/>
              <a:lumOff val="80000"/>
              <a:alpha val="10000"/>
            </a:schemeClr>
          </a:solidFill>
          <a:ln w="12700" cap="sq">
            <a:noFill/>
            <a:prstDash val="solid"/>
            <a:miter/>
          </a:ln>
        </p:spPr>
        <p:txBody>
          <a:bodyPr vert="horz" wrap="square" lIns="91440" tIns="45720" rIns="91440" bIns="45720" rtlCol="0" anchor="ctr"/>
          <a:lstStyle/>
          <a:p>
            <a:pPr algn="ctr">
              <a:lnSpc>
                <a:spcPct val="110000"/>
              </a:lnSpc>
            </a:pPr>
            <a:endParaRPr kumimoji="1" lang="zh-CN" altLang="en-US"/>
          </a:p>
        </p:txBody>
      </p:sp>
      <p:sp>
        <p:nvSpPr>
          <p:cNvPr id="8" name="椭圆 36"/>
          <p:cNvSpPr txBox="1"/>
          <p:nvPr/>
        </p:nvSpPr>
        <p:spPr>
          <a:xfrm rot="0" flipH="0" flipV="0">
            <a:off x="673774" y="5460597"/>
            <a:ext cx="454519" cy="454519"/>
          </a:xfrm>
          <a:prstGeom prst="ellipse">
            <a:avLst/>
          </a:prstGeom>
          <a:gradFill>
            <a:gsLst>
              <a:gs pos="0">
                <a:schemeClr val="accent2"/>
              </a:gs>
              <a:gs pos="100000">
                <a:schemeClr val="accent2">
                  <a:lumMod val="60000"/>
                  <a:lumOff val="40000"/>
                </a:schemeClr>
              </a:gs>
            </a:gsLst>
            <a:lin ang="2700000" scaled="0"/>
          </a:gradFill>
          <a:ln w="12700" cap="sq">
            <a:noFill/>
            <a:prstDash val="solid"/>
            <a:miter/>
          </a:ln>
          <a:effectLst>
            <a:outerShdw dist="38100" blurRad="50800" dir="5400000" sx="100000" sy="100000" kx="0" ky="0" algn="t" rotWithShape="0">
              <a:schemeClr val="accent1">
                <a:lumMod val="50000"/>
                <a:alpha val="25000"/>
              </a:schemeClr>
            </a:outerShdw>
          </a:effectLst>
        </p:spPr>
        <p:txBody>
          <a:bodyPr vert="horz" wrap="square" lIns="91440" tIns="45720" rIns="91440" bIns="45720" rtlCol="0" anchor="ctr"/>
          <a:lstStyle/>
          <a:p>
            <a:pPr algn="ctr">
              <a:lnSpc>
                <a:spcPct val="110000"/>
              </a:lnSpc>
            </a:pPr>
            <a:endParaRPr kumimoji="1" lang="zh-CN" altLang="en-US"/>
          </a:p>
        </p:txBody>
      </p:sp>
      <p:sp>
        <p:nvSpPr>
          <p:cNvPr id="9" name="箭头: 右 37"/>
          <p:cNvSpPr txBox="1"/>
          <p:nvPr/>
        </p:nvSpPr>
        <p:spPr>
          <a:xfrm rot="0" flipH="0" flipV="0">
            <a:off x="792373" y="5628352"/>
            <a:ext cx="217321" cy="119009"/>
          </a:xfrm>
          <a:prstGeom prst="rightArrow">
            <a:avLst>
              <a:gd name="adj1" fmla="val 23912"/>
              <a:gd name="adj2" fmla="val 69565"/>
            </a:avLst>
          </a:prstGeom>
          <a:solidFill>
            <a:schemeClr val="bg1"/>
          </a:solidFill>
          <a:ln w="12700" cap="sq">
            <a:noFill/>
            <a:prstDash val="solid"/>
            <a:miter/>
          </a:ln>
        </p:spPr>
        <p:txBody>
          <a:bodyPr vert="horz" wrap="square" lIns="91440" tIns="45720" rIns="91440" bIns="45720" rtlCol="0" anchor="ctr"/>
          <a:lstStyle/>
          <a:p>
            <a:pPr algn="ctr">
              <a:lnSpc>
                <a:spcPct val="110000"/>
              </a:lnSpc>
            </a:pPr>
            <a:endParaRPr kumimoji="1" lang="zh-CN" altLang="en-US"/>
          </a:p>
        </p:txBody>
      </p:sp>
      <p:sp>
        <p:nvSpPr>
          <p:cNvPr id="10" name="矩形: 圆角 38"/>
          <p:cNvSpPr txBox="1"/>
          <p:nvPr/>
        </p:nvSpPr>
        <p:spPr>
          <a:xfrm rot="0" flipH="0" flipV="0">
            <a:off x="1128291" y="5460597"/>
            <a:ext cx="5011424" cy="454518"/>
          </a:xfrm>
          <a:prstGeom prst="roundRect">
            <a:avLst>
              <a:gd name="adj" fmla="val 50000"/>
            </a:avLst>
          </a:prstGeom>
          <a:solidFill>
            <a:schemeClr val="bg1">
              <a:alpha val="30000"/>
            </a:schemeClr>
          </a:solidFill>
          <a:ln w="12700" cap="sq">
            <a:noFill/>
            <a:prstDash val="solid"/>
            <a:miter/>
          </a:ln>
          <a:effectLst>
            <a:outerShdw dist="38100" blurRad="50800" dir="5400000" sx="100000" sy="100000" kx="0" ky="0" algn="t" rotWithShape="0">
              <a:schemeClr val="accent1">
                <a:lumMod val="50000"/>
                <a:alpha val="25000"/>
              </a:schemeClr>
            </a:outerShdw>
          </a:effectLst>
        </p:spPr>
        <p:txBody>
          <a:bodyPr vert="horz" wrap="square" lIns="0" tIns="0" rIns="0" bIns="0" rtlCol="0" anchor="ctr"/>
          <a:lstStyle/>
          <a:p>
            <a:pPr algn="ctr">
              <a:lnSpc>
                <a:spcPct val="110000"/>
              </a:lnSpc>
            </a:pPr>
            <a:endParaRPr kumimoji="1" lang="zh-CN" altLang="en-US"/>
          </a:p>
        </p:txBody>
      </p:sp>
      <p:sp>
        <p:nvSpPr>
          <p:cNvPr id="11" name="11"/>
          <p:cNvSpPr txBox="1"/>
          <p:nvPr/>
        </p:nvSpPr>
        <p:spPr>
          <a:xfrm rot="0" flipH="0" flipV="0">
            <a:off x="1395718" y="5533968"/>
            <a:ext cx="1897161" cy="307777"/>
          </a:xfrm>
          <a:prstGeom prst="rect">
            <a:avLst/>
          </a:prstGeom>
          <a:noFill/>
          <a:ln w="15875" cap="sq">
            <a:noFill/>
          </a:ln>
          <a:effectLst/>
        </p:spPr>
        <p:txBody>
          <a:bodyPr vert="horz" wrap="square" lIns="0" tIns="0" rIns="0" bIns="0" rtlCol="0" anchor="ctr"/>
          <a:lstStyle/>
          <a:p>
            <a:pPr algn="ctr">
              <a:lnSpc>
                <a:spcPct val="110000"/>
              </a:lnSpc>
            </a:pPr>
            <a:r>
              <a:rPr kumimoji="1" lang="en-US" altLang="zh-CN" sz="1400">
                <a:ln w="12700">
                  <a:noFill/>
                </a:ln>
                <a:solidFill>
                  <a:srgbClr val="FFFFFF">
                    <a:alpha val="100000"/>
                  </a:srgbClr>
                </a:solidFill>
                <a:latin typeface="OPPOSans H"/>
                <a:ea typeface="OPPOSans H"/>
                <a:cs typeface="OPPOSans H"/>
              </a:rPr>
              <a:t>PPT主讲人：喜传播</a:t>
            </a:r>
            <a:endParaRPr kumimoji="1" lang="zh-CN" altLang="en-US"/>
          </a:p>
        </p:txBody>
      </p:sp>
      <p:sp>
        <p:nvSpPr>
          <p:cNvPr id="12" name="15"/>
          <p:cNvSpPr txBox="1"/>
          <p:nvPr/>
        </p:nvSpPr>
        <p:spPr>
          <a:xfrm rot="0" flipH="0" flipV="0">
            <a:off x="3833413" y="5533968"/>
            <a:ext cx="1897161" cy="307777"/>
          </a:xfrm>
          <a:prstGeom prst="rect">
            <a:avLst/>
          </a:prstGeom>
          <a:noFill/>
          <a:ln w="15875" cap="sq">
            <a:noFill/>
          </a:ln>
          <a:effectLst/>
        </p:spPr>
        <p:txBody>
          <a:bodyPr vert="horz" wrap="square" lIns="0" tIns="0" rIns="0" bIns="0" rtlCol="0" anchor="ctr"/>
          <a:lstStyle/>
          <a:p>
            <a:pPr algn="ctr">
              <a:lnSpc>
                <a:spcPct val="110000"/>
              </a:lnSpc>
            </a:pPr>
            <a:r>
              <a:rPr kumimoji="1" lang="en-US" altLang="zh-CN" sz="1400">
                <a:ln w="12700">
                  <a:noFill/>
                </a:ln>
                <a:solidFill>
                  <a:srgbClr val="FFFFFF">
                    <a:alpha val="100000"/>
                  </a:srgbClr>
                </a:solidFill>
                <a:latin typeface="OPPOSans H"/>
                <a:ea typeface="OPPOSans H"/>
                <a:cs typeface="OPPOSans H"/>
              </a:rPr>
              <a:t>2026.4</a:t>
            </a:r>
            <a:endParaRPr kumimoji="1" lang="zh-CN" altLang="en-US"/>
          </a:p>
        </p:txBody>
      </p:sp>
      <p:cxnSp>
        <p:nvCxnSpPr>
          <p:cNvPr id="13" name="直接连接符 41"/>
          <p:cNvCxnSpPr/>
          <p:nvPr/>
        </p:nvCxnSpPr>
        <p:spPr>
          <a:xfrm rot="0" flipH="0" flipV="0">
            <a:off x="3563146" y="5552032"/>
            <a:ext cx="0" cy="271649"/>
          </a:xfrm>
          <a:prstGeom prst="line">
            <a:avLst/>
          </a:prstGeom>
          <a:noFill/>
          <a:ln w="12700" cap="sq">
            <a:solidFill>
              <a:schemeClr val="bg1"/>
            </a:solidFill>
            <a:prstDash val="solid"/>
            <a:miter/>
          </a:ln>
        </p:spPr>
      </p:cxnSp>
      <p:sp>
        <p:nvSpPr>
          <p:cNvPr id="14" name="任意多边形: 形状 17"/>
          <p:cNvSpPr txBox="1"/>
          <p:nvPr/>
        </p:nvSpPr>
        <p:spPr>
          <a:xfrm rot="0" flipH="0" flipV="0">
            <a:off x="6088320" y="1835302"/>
            <a:ext cx="1126900" cy="887881"/>
          </a:xfrm>
          <a:custGeom>
            <a:avLst/>
            <a:gdLst>
              <a:gd name="csX0" fmla="*/ 563665 w 1126900"/>
              <a:gd name="csY0" fmla="*/ 388921 h 887881"/>
              <a:gd name="csX1" fmla="*/ 618545 w 1126900"/>
              <a:gd name="csY1" fmla="*/ 443839 h 887881"/>
              <a:gd name="csX2" fmla="*/ 563286 w 1126900"/>
              <a:gd name="csY2" fmla="*/ 499060 h 887881"/>
              <a:gd name="csX3" fmla="*/ 508406 w 1126900"/>
              <a:gd name="csY3" fmla="*/ 443460 h 887881"/>
              <a:gd name="csX4" fmla="*/ 563665 w 1126900"/>
              <a:gd name="csY4" fmla="*/ 388921 h 887881"/>
              <a:gd name="csX5" fmla="*/ 344524 w 1126900"/>
              <a:gd name="csY5" fmla="*/ 388921 h 887881"/>
              <a:gd name="csX6" fmla="*/ 399821 w 1126900"/>
              <a:gd name="csY6" fmla="*/ 444332 h 887881"/>
              <a:gd name="csX7" fmla="*/ 344562 w 1126900"/>
              <a:gd name="csY7" fmla="*/ 499060 h 887881"/>
              <a:gd name="csX8" fmla="*/ 344524 w 1126900"/>
              <a:gd name="csY8" fmla="*/ 499060 h 887881"/>
              <a:gd name="csX9" fmla="*/ 289303 w 1126900"/>
              <a:gd name="csY9" fmla="*/ 443650 h 887881"/>
              <a:gd name="csX10" fmla="*/ 344524 w 1126900"/>
              <a:gd name="csY10" fmla="*/ 388921 h 887881"/>
              <a:gd name="csX11" fmla="*/ 785837 w 1126900"/>
              <a:gd name="csY11" fmla="*/ 388769 h 887881"/>
              <a:gd name="csX12" fmla="*/ 837611 w 1126900"/>
              <a:gd name="csY12" fmla="*/ 444937 h 887881"/>
              <a:gd name="csX13" fmla="*/ 778262 w 1126900"/>
              <a:gd name="csY13" fmla="*/ 499136 h 887881"/>
              <a:gd name="csX14" fmla="*/ 727207 w 1126900"/>
              <a:gd name="csY14" fmla="*/ 441604 h 887881"/>
              <a:gd name="csX15" fmla="*/ 785837 w 1126900"/>
              <a:gd name="csY15" fmla="*/ 388769 h 887881"/>
              <a:gd name="csX16" fmla="*/ 594117 w 1126900"/>
              <a:gd name="csY16" fmla="*/ 48733 h 887881"/>
              <a:gd name="csX17" fmla="*/ 453906 w 1126900"/>
              <a:gd name="csY17" fmla="*/ 57936 h 887881"/>
              <a:gd name="csX18" fmla="*/ 268056 w 1126900"/>
              <a:gd name="csY18" fmla="*/ 123269 h 887881"/>
              <a:gd name="csX19" fmla="*/ 97810 w 1126900"/>
              <a:gd name="csY19" fmla="*/ 287228 h 887881"/>
              <a:gd name="csX20" fmla="*/ 66526 w 1126900"/>
              <a:gd name="csY20" fmla="*/ 524928 h 887881"/>
              <a:gd name="csX21" fmla="*/ 96031 w 1126900"/>
              <a:gd name="csY21" fmla="*/ 595374 h 887881"/>
              <a:gd name="csX22" fmla="*/ 111748 w 1126900"/>
              <a:gd name="csY22" fmla="*/ 657375 h 887881"/>
              <a:gd name="csX23" fmla="*/ 94250 w 1126900"/>
              <a:gd name="csY23" fmla="*/ 738767 h 887881"/>
              <a:gd name="csX24" fmla="*/ 65693 w 1126900"/>
              <a:gd name="csY24" fmla="*/ 811106 h 887881"/>
              <a:gd name="csX25" fmla="*/ 65731 w 1126900"/>
              <a:gd name="csY25" fmla="*/ 811031 h 887881"/>
              <a:gd name="csX26" fmla="*/ 77434 w 1126900"/>
              <a:gd name="csY26" fmla="*/ 803721 h 887881"/>
              <a:gd name="csX27" fmla="*/ 169431 w 1126900"/>
              <a:gd name="csY27" fmla="*/ 759257 h 887881"/>
              <a:gd name="csX28" fmla="*/ 266086 w 1126900"/>
              <a:gd name="csY28" fmla="*/ 763612 h 887881"/>
              <a:gd name="csX29" fmla="*/ 322481 w 1126900"/>
              <a:gd name="csY29" fmla="*/ 788875 h 887881"/>
              <a:gd name="csX30" fmla="*/ 572036 w 1126900"/>
              <a:gd name="csY30" fmla="*/ 839967 h 887881"/>
              <a:gd name="csX31" fmla="*/ 680508 w 1126900"/>
              <a:gd name="csY31" fmla="*/ 830157 h 887881"/>
              <a:gd name="csX32" fmla="*/ 903513 w 1126900"/>
              <a:gd name="csY32" fmla="*/ 742100 h 887881"/>
              <a:gd name="csX33" fmla="*/ 1049291 w 1126900"/>
              <a:gd name="csY33" fmla="*/ 576778 h 887881"/>
              <a:gd name="csX34" fmla="*/ 1073000 w 1126900"/>
              <a:gd name="csY34" fmla="*/ 383997 h 887881"/>
              <a:gd name="csX35" fmla="*/ 974679 w 1126900"/>
              <a:gd name="csY35" fmla="*/ 204700 h 887881"/>
              <a:gd name="csX36" fmla="*/ 789549 w 1126900"/>
              <a:gd name="csY36" fmla="*/ 87440 h 887881"/>
              <a:gd name="csX37" fmla="*/ 594117 w 1126900"/>
              <a:gd name="csY37" fmla="*/ 48733 h 887881"/>
              <a:gd name="csX38" fmla="*/ 529115 w 1126900"/>
              <a:gd name="csY38" fmla="*/ 1073 h 887881"/>
              <a:gd name="csX39" fmla="*/ 613887 w 1126900"/>
              <a:gd name="csY39" fmla="*/ 1541 h 887881"/>
              <a:gd name="csX40" fmla="*/ 863745 w 1126900"/>
              <a:gd name="csY40" fmla="*/ 67178 h 887881"/>
              <a:gd name="csX41" fmla="*/ 1041716 w 1126900"/>
              <a:gd name="csY41" fmla="*/ 208108 h 887881"/>
              <a:gd name="csX42" fmla="*/ 1123487 w 1126900"/>
              <a:gd name="csY42" fmla="*/ 395208 h 887881"/>
              <a:gd name="csX43" fmla="*/ 1072849 w 1126900"/>
              <a:gd name="csY43" fmla="*/ 634650 h 887881"/>
              <a:gd name="csX44" fmla="*/ 908020 w 1126900"/>
              <a:gd name="csY44" fmla="*/ 796260 h 887881"/>
              <a:gd name="csX45" fmla="*/ 681606 w 1126900"/>
              <a:gd name="csY45" fmla="*/ 878523 h 887881"/>
              <a:gd name="csX46" fmla="*/ 580482 w 1126900"/>
              <a:gd name="csY46" fmla="*/ 887840 h 887881"/>
              <a:gd name="csX47" fmla="*/ 580520 w 1126900"/>
              <a:gd name="csY47" fmla="*/ 887878 h 887881"/>
              <a:gd name="csX48" fmla="*/ 299567 w 1126900"/>
              <a:gd name="csY48" fmla="*/ 831445 h 887881"/>
              <a:gd name="csX49" fmla="*/ 253436 w 1126900"/>
              <a:gd name="csY49" fmla="*/ 810690 h 887881"/>
              <a:gd name="csX50" fmla="*/ 180604 w 1126900"/>
              <a:gd name="csY50" fmla="*/ 805880 h 887881"/>
              <a:gd name="csX51" fmla="*/ 87471 w 1126900"/>
              <a:gd name="csY51" fmla="*/ 854586 h 887881"/>
              <a:gd name="csX52" fmla="*/ 56414 w 1126900"/>
              <a:gd name="csY52" fmla="*/ 876516 h 887881"/>
              <a:gd name="csX53" fmla="*/ 13957 w 1126900"/>
              <a:gd name="csY53" fmla="*/ 876629 h 887881"/>
              <a:gd name="csX54" fmla="*/ 2860 w 1126900"/>
              <a:gd name="csY54" fmla="*/ 835043 h 887881"/>
              <a:gd name="csX55" fmla="*/ 45051 w 1126900"/>
              <a:gd name="csY55" fmla="*/ 733085 h 887881"/>
              <a:gd name="csX56" fmla="*/ 61489 w 1126900"/>
              <a:gd name="csY56" fmla="*/ 675138 h 887881"/>
              <a:gd name="csX57" fmla="*/ 50922 w 1126900"/>
              <a:gd name="csY57" fmla="*/ 612228 h 887881"/>
              <a:gd name="csX58" fmla="*/ 15812 w 1126900"/>
              <a:gd name="csY58" fmla="*/ 519209 h 887881"/>
              <a:gd name="csX59" fmla="*/ 40658 w 1126900"/>
              <a:gd name="csY59" fmla="*/ 293818 h 887881"/>
              <a:gd name="csX60" fmla="*/ 202495 w 1126900"/>
              <a:gd name="csY60" fmla="*/ 107362 h 887881"/>
              <a:gd name="csX61" fmla="*/ 444853 w 1126900"/>
              <a:gd name="csY61" fmla="*/ 10858 h 887881"/>
              <a:gd name="csX62" fmla="*/ 529115 w 1126900"/>
              <a:gd name="csY62" fmla="*/ 1073 h 887881"/>
            </a:gdLst>
            <a:rect l="l" t="t" r="r" b="b"/>
            <a:pathLst>
              <a:path w="1126900" h="887881">
                <a:moveTo>
                  <a:pt x="563665" y="388921"/>
                </a:moveTo>
                <a:cubicBezTo>
                  <a:pt x="594343" y="388921"/>
                  <a:pt x="618507" y="413161"/>
                  <a:pt x="618545" y="443839"/>
                </a:cubicBezTo>
                <a:cubicBezTo>
                  <a:pt x="618583" y="474896"/>
                  <a:pt x="594381" y="499098"/>
                  <a:pt x="563286" y="499060"/>
                </a:cubicBezTo>
                <a:cubicBezTo>
                  <a:pt x="532343" y="499060"/>
                  <a:pt x="508292" y="474669"/>
                  <a:pt x="508406" y="443460"/>
                </a:cubicBezTo>
                <a:cubicBezTo>
                  <a:pt x="508520" y="412896"/>
                  <a:pt x="532835" y="388921"/>
                  <a:pt x="563665" y="388921"/>
                </a:cubicBezTo>
                <a:close/>
                <a:moveTo>
                  <a:pt x="344524" y="388921"/>
                </a:moveTo>
                <a:cubicBezTo>
                  <a:pt x="375164" y="388921"/>
                  <a:pt x="399896" y="413691"/>
                  <a:pt x="399821" y="444332"/>
                </a:cubicBezTo>
                <a:cubicBezTo>
                  <a:pt x="399745" y="474480"/>
                  <a:pt x="374899" y="499060"/>
                  <a:pt x="344562" y="499060"/>
                </a:cubicBezTo>
                <a:lnTo>
                  <a:pt x="344524" y="499060"/>
                </a:lnTo>
                <a:cubicBezTo>
                  <a:pt x="313542" y="499060"/>
                  <a:pt x="289038" y="474442"/>
                  <a:pt x="289303" y="443650"/>
                </a:cubicBezTo>
                <a:cubicBezTo>
                  <a:pt x="289568" y="412972"/>
                  <a:pt x="313808" y="388959"/>
                  <a:pt x="344524" y="388921"/>
                </a:cubicBezTo>
                <a:close/>
                <a:moveTo>
                  <a:pt x="785837" y="388769"/>
                </a:moveTo>
                <a:cubicBezTo>
                  <a:pt x="814318" y="390209"/>
                  <a:pt x="838369" y="415546"/>
                  <a:pt x="837611" y="444937"/>
                </a:cubicBezTo>
                <a:cubicBezTo>
                  <a:pt x="837422" y="474820"/>
                  <a:pt x="811894" y="500954"/>
                  <a:pt x="778262" y="499136"/>
                </a:cubicBezTo>
                <a:cubicBezTo>
                  <a:pt x="750083" y="497621"/>
                  <a:pt x="725843" y="471412"/>
                  <a:pt x="727207" y="441604"/>
                </a:cubicBezTo>
                <a:cubicBezTo>
                  <a:pt x="728684" y="409752"/>
                  <a:pt x="755802" y="387254"/>
                  <a:pt x="785837" y="388769"/>
                </a:cubicBezTo>
                <a:close/>
                <a:moveTo>
                  <a:pt x="594117" y="48733"/>
                </a:moveTo>
                <a:cubicBezTo>
                  <a:pt x="546963" y="46763"/>
                  <a:pt x="500264" y="49831"/>
                  <a:pt x="453906" y="57936"/>
                </a:cubicBezTo>
                <a:cubicBezTo>
                  <a:pt x="388421" y="69412"/>
                  <a:pt x="326193" y="90508"/>
                  <a:pt x="268056" y="123269"/>
                </a:cubicBezTo>
                <a:cubicBezTo>
                  <a:pt x="197117" y="163227"/>
                  <a:pt x="137919" y="215494"/>
                  <a:pt x="97810" y="287228"/>
                </a:cubicBezTo>
                <a:cubicBezTo>
                  <a:pt x="55921" y="362143"/>
                  <a:pt x="44862" y="441377"/>
                  <a:pt x="66526" y="524928"/>
                </a:cubicBezTo>
                <a:cubicBezTo>
                  <a:pt x="73003" y="549925"/>
                  <a:pt x="84668" y="572498"/>
                  <a:pt x="96031" y="595374"/>
                </a:cubicBezTo>
                <a:cubicBezTo>
                  <a:pt x="105726" y="614842"/>
                  <a:pt x="112771" y="635218"/>
                  <a:pt x="111748" y="657375"/>
                </a:cubicBezTo>
                <a:cubicBezTo>
                  <a:pt x="110461" y="685439"/>
                  <a:pt x="104173" y="712557"/>
                  <a:pt x="94250" y="738767"/>
                </a:cubicBezTo>
                <a:cubicBezTo>
                  <a:pt x="85236" y="762589"/>
                  <a:pt x="75578" y="786109"/>
                  <a:pt x="65693" y="811106"/>
                </a:cubicBezTo>
                <a:lnTo>
                  <a:pt x="65731" y="811031"/>
                </a:lnTo>
                <a:cubicBezTo>
                  <a:pt x="70276" y="808190"/>
                  <a:pt x="73874" y="805956"/>
                  <a:pt x="77434" y="803721"/>
                </a:cubicBezTo>
                <a:cubicBezTo>
                  <a:pt x="106370" y="785314"/>
                  <a:pt x="136215" y="768763"/>
                  <a:pt x="169431" y="759257"/>
                </a:cubicBezTo>
                <a:cubicBezTo>
                  <a:pt x="202079" y="749901"/>
                  <a:pt x="234386" y="748652"/>
                  <a:pt x="266086" y="763612"/>
                </a:cubicBezTo>
                <a:cubicBezTo>
                  <a:pt x="284721" y="772399"/>
                  <a:pt x="303468" y="780997"/>
                  <a:pt x="322481" y="788875"/>
                </a:cubicBezTo>
                <a:cubicBezTo>
                  <a:pt x="402321" y="822052"/>
                  <a:pt x="485265" y="840497"/>
                  <a:pt x="572036" y="839967"/>
                </a:cubicBezTo>
                <a:cubicBezTo>
                  <a:pt x="608433" y="839740"/>
                  <a:pt x="644679" y="836596"/>
                  <a:pt x="680508" y="830157"/>
                </a:cubicBezTo>
                <a:cubicBezTo>
                  <a:pt x="760688" y="815727"/>
                  <a:pt x="835756" y="787966"/>
                  <a:pt x="903513" y="742100"/>
                </a:cubicBezTo>
                <a:cubicBezTo>
                  <a:pt x="966308" y="699604"/>
                  <a:pt x="1017060" y="646202"/>
                  <a:pt x="1049291" y="576778"/>
                </a:cubicBezTo>
                <a:cubicBezTo>
                  <a:pt x="1077887" y="515156"/>
                  <a:pt x="1086067" y="450770"/>
                  <a:pt x="1073000" y="383997"/>
                </a:cubicBezTo>
                <a:cubicBezTo>
                  <a:pt x="1059290" y="313853"/>
                  <a:pt x="1024219" y="255148"/>
                  <a:pt x="974679" y="204700"/>
                </a:cubicBezTo>
                <a:cubicBezTo>
                  <a:pt x="922185" y="151259"/>
                  <a:pt x="859389" y="113574"/>
                  <a:pt x="789549" y="87440"/>
                </a:cubicBezTo>
                <a:cubicBezTo>
                  <a:pt x="726563" y="63882"/>
                  <a:pt x="661343" y="51536"/>
                  <a:pt x="594117" y="48733"/>
                </a:cubicBezTo>
                <a:close/>
                <a:moveTo>
                  <a:pt x="529115" y="1073"/>
                </a:moveTo>
                <a:cubicBezTo>
                  <a:pt x="557284" y="-494"/>
                  <a:pt x="585538" y="-352"/>
                  <a:pt x="613887" y="1541"/>
                </a:cubicBezTo>
                <a:cubicBezTo>
                  <a:pt x="701339" y="7412"/>
                  <a:pt x="785042" y="28053"/>
                  <a:pt x="863745" y="67178"/>
                </a:cubicBezTo>
                <a:cubicBezTo>
                  <a:pt x="932941" y="101605"/>
                  <a:pt x="993578" y="147131"/>
                  <a:pt x="1041716" y="208108"/>
                </a:cubicBezTo>
                <a:cubicBezTo>
                  <a:pt x="1085234" y="263253"/>
                  <a:pt x="1114057" y="325026"/>
                  <a:pt x="1123487" y="395208"/>
                </a:cubicBezTo>
                <a:cubicBezTo>
                  <a:pt x="1135039" y="481031"/>
                  <a:pt x="1117048" y="560681"/>
                  <a:pt x="1072849" y="634650"/>
                </a:cubicBezTo>
                <a:cubicBezTo>
                  <a:pt x="1032097" y="702899"/>
                  <a:pt x="975398" y="755166"/>
                  <a:pt x="908020" y="796260"/>
                </a:cubicBezTo>
                <a:cubicBezTo>
                  <a:pt x="838142" y="838906"/>
                  <a:pt x="762317" y="865343"/>
                  <a:pt x="681606" y="878523"/>
                </a:cubicBezTo>
                <a:cubicBezTo>
                  <a:pt x="644224" y="884621"/>
                  <a:pt x="606615" y="887348"/>
                  <a:pt x="580482" y="887840"/>
                </a:cubicBezTo>
                <a:lnTo>
                  <a:pt x="580520" y="887878"/>
                </a:lnTo>
                <a:cubicBezTo>
                  <a:pt x="475077" y="888181"/>
                  <a:pt x="385732" y="867464"/>
                  <a:pt x="299567" y="831445"/>
                </a:cubicBezTo>
                <a:cubicBezTo>
                  <a:pt x="284001" y="824931"/>
                  <a:pt x="268207" y="818720"/>
                  <a:pt x="253436" y="810690"/>
                </a:cubicBezTo>
                <a:cubicBezTo>
                  <a:pt x="229613" y="797699"/>
                  <a:pt x="205525" y="798116"/>
                  <a:pt x="180604" y="805880"/>
                </a:cubicBezTo>
                <a:cubicBezTo>
                  <a:pt x="146593" y="816447"/>
                  <a:pt x="116748" y="835005"/>
                  <a:pt x="87471" y="854586"/>
                </a:cubicBezTo>
                <a:cubicBezTo>
                  <a:pt x="76942" y="861631"/>
                  <a:pt x="66716" y="869130"/>
                  <a:pt x="56414" y="876516"/>
                </a:cubicBezTo>
                <a:cubicBezTo>
                  <a:pt x="42703" y="886287"/>
                  <a:pt x="26606" y="886363"/>
                  <a:pt x="13957" y="876629"/>
                </a:cubicBezTo>
                <a:cubicBezTo>
                  <a:pt x="1079" y="866744"/>
                  <a:pt x="-3542" y="850534"/>
                  <a:pt x="2860" y="835043"/>
                </a:cubicBezTo>
                <a:cubicBezTo>
                  <a:pt x="16873" y="801032"/>
                  <a:pt x="31947" y="767437"/>
                  <a:pt x="45051" y="733085"/>
                </a:cubicBezTo>
                <a:cubicBezTo>
                  <a:pt x="52172" y="714375"/>
                  <a:pt x="56565" y="694605"/>
                  <a:pt x="61489" y="675138"/>
                </a:cubicBezTo>
                <a:cubicBezTo>
                  <a:pt x="67132" y="652792"/>
                  <a:pt x="61830" y="631923"/>
                  <a:pt x="50922" y="612228"/>
                </a:cubicBezTo>
                <a:cubicBezTo>
                  <a:pt x="34712" y="582913"/>
                  <a:pt x="22668" y="552084"/>
                  <a:pt x="15812" y="519209"/>
                </a:cubicBezTo>
                <a:cubicBezTo>
                  <a:pt x="-398" y="441301"/>
                  <a:pt x="7897" y="366120"/>
                  <a:pt x="40658" y="293818"/>
                </a:cubicBezTo>
                <a:cubicBezTo>
                  <a:pt x="76071" y="215683"/>
                  <a:pt x="132276" y="155311"/>
                  <a:pt x="202495" y="107362"/>
                </a:cubicBezTo>
                <a:cubicBezTo>
                  <a:pt x="276047" y="57179"/>
                  <a:pt x="357364" y="26273"/>
                  <a:pt x="444853" y="10858"/>
                </a:cubicBezTo>
                <a:cubicBezTo>
                  <a:pt x="472862" y="5916"/>
                  <a:pt x="500946" y="2640"/>
                  <a:pt x="529115" y="1073"/>
                </a:cubicBezTo>
                <a:close/>
              </a:path>
            </a:pathLst>
          </a:custGeom>
          <a:solidFill>
            <a:schemeClr val="bg1">
              <a:alpha val="20000"/>
            </a:schemeClr>
          </a:solidFill>
          <a:ln w="9525" cap="flat">
            <a:noFill/>
            <a:prstDash val="solid"/>
            <a:miter/>
          </a:ln>
        </p:spPr>
        <p:txBody>
          <a:bodyPr vert="horz" wrap="square" lIns="0" tIns="0" rIns="0" bIns="0" rtlCol="0" anchor="ctr"/>
          <a:lstStyle/>
          <a:p>
            <a:pPr algn="l">
              <a:lnSpc>
                <a:spcPct val="110000"/>
              </a:lnSpc>
            </a:pPr>
            <a:endParaRPr kumimoji="1" lang="zh-CN" altLang="en-US"/>
          </a:p>
        </p:txBody>
      </p:sp>
      <p:sp>
        <p:nvSpPr>
          <p:cNvPr id="15" name="4"/>
          <p:cNvSpPr txBox="1"/>
          <p:nvPr/>
        </p:nvSpPr>
        <p:spPr>
          <a:xfrm rot="0" flipH="0" flipV="0">
            <a:off x="685800" y="429527"/>
            <a:ext cx="5885467" cy="2689098"/>
          </a:xfrm>
          <a:prstGeom prst="rect">
            <a:avLst/>
          </a:prstGeom>
          <a:noFill/>
          <a:ln>
            <a:noFill/>
          </a:ln>
        </p:spPr>
        <p:txBody>
          <a:bodyPr vert="horz" wrap="square" lIns="0" tIns="0" rIns="0" bIns="0" rtlCol="0" anchor="ctr"/>
          <a:lstStyle/>
          <a:p>
            <a:pPr algn="l">
              <a:lnSpc>
                <a:spcPct val="110000"/>
              </a:lnSpc>
            </a:pPr>
            <a:r>
              <a:rPr kumimoji="1" lang="en-US" altLang="zh-CN" sz="4700">
                <a:ln w="12700">
                  <a:noFill/>
                </a:ln>
                <a:solidFill>
                  <a:srgbClr val="FFFFFF">
                    <a:alpha val="100000"/>
                  </a:srgbClr>
                </a:solidFill>
                <a:latin typeface="OPPOSans H"/>
                <a:ea typeface="OPPOSans H"/>
                <a:cs typeface="OPPOSans H"/>
              </a:rPr>
              <a:t>谢谢大家</a:t>
            </a:r>
            <a:endParaRPr kumimoji="1" lang="zh-CN" altLang="en-US"/>
          </a:p>
        </p:txBody>
      </p:sp>
      <p:sp>
        <p:nvSpPr>
          <p:cNvPr id="16" name="文本框 10"/>
          <p:cNvSpPr txBox="1"/>
          <p:nvPr/>
        </p:nvSpPr>
        <p:spPr>
          <a:xfrm rot="0" flipH="0" flipV="0">
            <a:off x="668336" y="2887270"/>
            <a:ext cx="4198887" cy="1439191"/>
          </a:xfrm>
          <a:prstGeom prst="rect">
            <a:avLst/>
          </a:prstGeom>
          <a:noFill/>
          <a:ln cap="sq">
            <a:noFill/>
          </a:ln>
        </p:spPr>
        <p:txBody>
          <a:bodyPr vert="horz" wrap="square" lIns="0" tIns="0" rIns="0" bIns="0" rtlCol="0" anchor="t"/>
          <a:lstStyle/>
          <a:p>
            <a:pPr algn="l">
              <a:lnSpc>
                <a:spcPct val="150000"/>
              </a:lnSpc>
            </a:pPr>
            <a:r>
              <a:rPr kumimoji="1" lang="en-US" altLang="zh-CN" sz="1400" b="1">
                <a:ln w="12700">
                  <a:noFill/>
                </a:ln>
                <a:solidFill>
                  <a:srgbClr val="FFFFFF">
                    <a:alpha val="100000"/>
                  </a:srgbClr>
                </a:solidFill>
                <a:latin typeface="Source Han Sans"/>
                <a:ea typeface="Source Han Sans"/>
                <a:cs typeface="Source Han Sans"/>
              </a:rPr>
              <a:t>如果喜欢我们的内容，欢迎多多点赞、收藏、转发。也可以关注我们，第一时间收到更新～</a:t>
            </a:r>
            <a:endParaRPr kumimoji="1" lang="zh-CN" altLang="en-US"/>
          </a:p>
        </p:txBody>
      </p:sp>
    </p:spTree>
  </p:cSld>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矩形 12"/>
          <p:cNvSpPr txBox="1"/>
          <p:nvPr/>
        </p:nvSpPr>
        <p:spPr>
          <a:xfrm rot="0" flipH="0" flipV="0">
            <a:off x="0" y="0"/>
            <a:ext cx="12192000" cy="6858000"/>
          </a:xfrm>
          <a:prstGeom prst="rect">
            <a:avLst/>
          </a:prstGeom>
          <a:gradFill>
            <a:gsLst>
              <a:gs pos="0">
                <a:schemeClr val="bg1"/>
              </a:gs>
              <a:gs pos="100000">
                <a:schemeClr val="accent1">
                  <a:lumMod val="20000"/>
                  <a:lumOff val="80000"/>
                </a:schemeClr>
              </a:gs>
            </a:gsLst>
            <a:lin ang="5400000" scaled="1"/>
          </a:gradFill>
          <a:ln w="12700" cap="sq">
            <a:noFill/>
            <a:prstDash val="solid"/>
            <a:miter/>
          </a:ln>
        </p:spPr>
        <p:txBody>
          <a:bodyPr vert="horz" wrap="square" lIns="0" tIns="0" rIns="0" bIns="0" rtlCol="0" anchor="ctr"/>
          <a:lstStyle/>
          <a:p>
            <a:pPr algn="ctr">
              <a:lnSpc>
                <a:spcPct val="110000"/>
              </a:lnSpc>
            </a:pPr>
            <a:endParaRPr kumimoji="1" lang="zh-CN" altLang="en-US"/>
          </a:p>
        </p:txBody>
      </p:sp>
      <p:sp>
        <p:nvSpPr>
          <p:cNvPr id="3" name="标题 1"/>
          <p:cNvSpPr txBox="1"/>
          <p:nvPr/>
        </p:nvSpPr>
        <p:spPr>
          <a:xfrm rot="5400000" flipH="0" flipV="0">
            <a:off x="-1242384" y="1242383"/>
            <a:ext cx="4504068" cy="2019299"/>
          </a:xfrm>
          <a:custGeom>
            <a:avLst/>
            <a:gdLst>
              <a:gd name="connsiteX0" fmla="*/ 0 w 4076700"/>
              <a:gd name="connsiteY0" fmla="*/ 1827698 h 1827698"/>
              <a:gd name="connsiteX1" fmla="*/ 0 w 4076700"/>
              <a:gd name="connsiteY1" fmla="*/ 0 h 1827698"/>
              <a:gd name="connsiteX2" fmla="*/ 36085 w 4076700"/>
              <a:gd name="connsiteY2" fmla="*/ 28459 h 1827698"/>
              <a:gd name="connsiteX3" fmla="*/ 2608491 w 4076700"/>
              <a:gd name="connsiteY3" fmla="*/ 1363043 h 1827698"/>
              <a:gd name="connsiteX4" fmla="*/ 3759978 w 4076700"/>
              <a:gd name="connsiteY4" fmla="*/ 1738682 h 1827698"/>
              <a:gd name="connsiteX5" fmla="*/ 4059114 w 4076700"/>
              <a:gd name="connsiteY5" fmla="*/ 1816164 h 1827698"/>
              <a:gd name="connsiteX6" fmla="*/ 4076700 w 4076700"/>
              <a:gd name="connsiteY6" fmla="*/ 1827698 h 1827698"/>
            </a:gdLst>
            <a:rect l="l" t="t" r="r" b="b"/>
            <a:pathLst>
              <a:path w="4076700" h="1827698">
                <a:moveTo>
                  <a:pt x="0" y="1827698"/>
                </a:moveTo>
                <a:lnTo>
                  <a:pt x="0" y="0"/>
                </a:lnTo>
                <a:lnTo>
                  <a:pt x="36085" y="28459"/>
                </a:lnTo>
                <a:cubicBezTo>
                  <a:pt x="650490" y="487036"/>
                  <a:pt x="1556501" y="968129"/>
                  <a:pt x="2608491" y="1363043"/>
                </a:cubicBezTo>
                <a:cubicBezTo>
                  <a:pt x="3002987" y="1511136"/>
                  <a:pt x="3390001" y="1636595"/>
                  <a:pt x="3759978" y="1738682"/>
                </a:cubicBezTo>
                <a:lnTo>
                  <a:pt x="4059114" y="1816164"/>
                </a:lnTo>
                <a:lnTo>
                  <a:pt x="4076700" y="1827698"/>
                </a:lnTo>
                <a:close/>
              </a:path>
            </a:pathLst>
          </a:custGeom>
          <a:solidFill>
            <a:schemeClr val="accent1">
              <a:alpha val="28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4" name="标题 1"/>
          <p:cNvSpPr txBox="1"/>
          <p:nvPr/>
        </p:nvSpPr>
        <p:spPr>
          <a:xfrm rot="5400000" flipH="0" flipV="0">
            <a:off x="-1124501" y="1124501"/>
            <a:ext cx="4076700" cy="1827698"/>
          </a:xfrm>
          <a:custGeom>
            <a:avLst/>
            <a:gdLst>
              <a:gd name="connsiteX0" fmla="*/ 0 w 4076700"/>
              <a:gd name="connsiteY0" fmla="*/ 1827698 h 1827698"/>
              <a:gd name="connsiteX1" fmla="*/ 0 w 4076700"/>
              <a:gd name="connsiteY1" fmla="*/ 0 h 1827698"/>
              <a:gd name="connsiteX2" fmla="*/ 36085 w 4076700"/>
              <a:gd name="connsiteY2" fmla="*/ 28459 h 1827698"/>
              <a:gd name="connsiteX3" fmla="*/ 2608491 w 4076700"/>
              <a:gd name="connsiteY3" fmla="*/ 1363043 h 1827698"/>
              <a:gd name="connsiteX4" fmla="*/ 3759978 w 4076700"/>
              <a:gd name="connsiteY4" fmla="*/ 1738682 h 1827698"/>
              <a:gd name="connsiteX5" fmla="*/ 4059114 w 4076700"/>
              <a:gd name="connsiteY5" fmla="*/ 1816164 h 1827698"/>
              <a:gd name="connsiteX6" fmla="*/ 4076700 w 4076700"/>
              <a:gd name="connsiteY6" fmla="*/ 1827698 h 1827698"/>
            </a:gdLst>
            <a:rect l="l" t="t" r="r" b="b"/>
            <a:pathLst>
              <a:path w="4076700" h="1827698">
                <a:moveTo>
                  <a:pt x="0" y="1827698"/>
                </a:moveTo>
                <a:lnTo>
                  <a:pt x="0" y="0"/>
                </a:lnTo>
                <a:lnTo>
                  <a:pt x="36085" y="28459"/>
                </a:lnTo>
                <a:cubicBezTo>
                  <a:pt x="650490" y="487036"/>
                  <a:pt x="1556501" y="968129"/>
                  <a:pt x="2608491" y="1363043"/>
                </a:cubicBezTo>
                <a:cubicBezTo>
                  <a:pt x="3002987" y="1511136"/>
                  <a:pt x="3390001" y="1636595"/>
                  <a:pt x="3759978" y="1738682"/>
                </a:cubicBezTo>
                <a:lnTo>
                  <a:pt x="4059114" y="1816164"/>
                </a:lnTo>
                <a:lnTo>
                  <a:pt x="4076700" y="1827698"/>
                </a:lnTo>
                <a:close/>
              </a:path>
            </a:pathLst>
          </a:cu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5" name="标题 1"/>
          <p:cNvSpPr txBox="1"/>
          <p:nvPr/>
        </p:nvSpPr>
        <p:spPr>
          <a:xfrm rot="16200000" flipH="0" flipV="0">
            <a:off x="9804951" y="4470951"/>
            <a:ext cx="2946400" cy="1827698"/>
          </a:xfrm>
          <a:custGeom>
            <a:avLst/>
            <a:gdLst>
              <a:gd name="connsiteX0" fmla="*/ 0 w 4076700"/>
              <a:gd name="connsiteY0" fmla="*/ 1827698 h 1827698"/>
              <a:gd name="connsiteX1" fmla="*/ 0 w 4076700"/>
              <a:gd name="connsiteY1" fmla="*/ 0 h 1827698"/>
              <a:gd name="connsiteX2" fmla="*/ 36085 w 4076700"/>
              <a:gd name="connsiteY2" fmla="*/ 28459 h 1827698"/>
              <a:gd name="connsiteX3" fmla="*/ 2608491 w 4076700"/>
              <a:gd name="connsiteY3" fmla="*/ 1363043 h 1827698"/>
              <a:gd name="connsiteX4" fmla="*/ 3759978 w 4076700"/>
              <a:gd name="connsiteY4" fmla="*/ 1738682 h 1827698"/>
              <a:gd name="connsiteX5" fmla="*/ 4059114 w 4076700"/>
              <a:gd name="connsiteY5" fmla="*/ 1816164 h 1827698"/>
              <a:gd name="connsiteX6" fmla="*/ 4076700 w 4076700"/>
              <a:gd name="connsiteY6" fmla="*/ 1827698 h 1827698"/>
            </a:gdLst>
            <a:rect l="l" t="t" r="r" b="b"/>
            <a:pathLst>
              <a:path w="4076700" h="1827698">
                <a:moveTo>
                  <a:pt x="0" y="1827698"/>
                </a:moveTo>
                <a:lnTo>
                  <a:pt x="0" y="0"/>
                </a:lnTo>
                <a:lnTo>
                  <a:pt x="36085" y="28459"/>
                </a:lnTo>
                <a:cubicBezTo>
                  <a:pt x="650490" y="487036"/>
                  <a:pt x="1556501" y="968129"/>
                  <a:pt x="2608491" y="1363043"/>
                </a:cubicBezTo>
                <a:cubicBezTo>
                  <a:pt x="3002987" y="1511136"/>
                  <a:pt x="3390001" y="1636595"/>
                  <a:pt x="3759978" y="1738682"/>
                </a:cubicBezTo>
                <a:lnTo>
                  <a:pt x="4059114" y="1816164"/>
                </a:lnTo>
                <a:lnTo>
                  <a:pt x="4076700" y="1827698"/>
                </a:lnTo>
                <a:close/>
              </a:path>
            </a:pathLst>
          </a:cu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6" name="标题 1"/>
          <p:cNvSpPr txBox="1"/>
          <p:nvPr/>
        </p:nvSpPr>
        <p:spPr>
          <a:xfrm rot="16200000" flipH="0" flipV="0">
            <a:off x="9554712" y="4212774"/>
            <a:ext cx="3255278" cy="2019300"/>
          </a:xfrm>
          <a:custGeom>
            <a:avLst/>
            <a:gdLst>
              <a:gd name="connsiteX0" fmla="*/ 0 w 4076700"/>
              <a:gd name="connsiteY0" fmla="*/ 1827698 h 1827698"/>
              <a:gd name="connsiteX1" fmla="*/ 0 w 4076700"/>
              <a:gd name="connsiteY1" fmla="*/ 0 h 1827698"/>
              <a:gd name="connsiteX2" fmla="*/ 36085 w 4076700"/>
              <a:gd name="connsiteY2" fmla="*/ 28459 h 1827698"/>
              <a:gd name="connsiteX3" fmla="*/ 2608491 w 4076700"/>
              <a:gd name="connsiteY3" fmla="*/ 1363043 h 1827698"/>
              <a:gd name="connsiteX4" fmla="*/ 3759978 w 4076700"/>
              <a:gd name="connsiteY4" fmla="*/ 1738682 h 1827698"/>
              <a:gd name="connsiteX5" fmla="*/ 4059114 w 4076700"/>
              <a:gd name="connsiteY5" fmla="*/ 1816164 h 1827698"/>
              <a:gd name="connsiteX6" fmla="*/ 4076700 w 4076700"/>
              <a:gd name="connsiteY6" fmla="*/ 1827698 h 1827698"/>
            </a:gdLst>
            <a:rect l="l" t="t" r="r" b="b"/>
            <a:pathLst>
              <a:path w="4076700" h="1827698">
                <a:moveTo>
                  <a:pt x="0" y="1827698"/>
                </a:moveTo>
                <a:lnTo>
                  <a:pt x="0" y="0"/>
                </a:lnTo>
                <a:lnTo>
                  <a:pt x="36085" y="28459"/>
                </a:lnTo>
                <a:cubicBezTo>
                  <a:pt x="650490" y="487036"/>
                  <a:pt x="1556501" y="968129"/>
                  <a:pt x="2608491" y="1363043"/>
                </a:cubicBezTo>
                <a:cubicBezTo>
                  <a:pt x="3002987" y="1511136"/>
                  <a:pt x="3390001" y="1636595"/>
                  <a:pt x="3759978" y="1738682"/>
                </a:cubicBezTo>
                <a:lnTo>
                  <a:pt x="4059114" y="1816164"/>
                </a:lnTo>
                <a:lnTo>
                  <a:pt x="4076700" y="1827698"/>
                </a:lnTo>
                <a:close/>
              </a:path>
            </a:pathLst>
          </a:custGeom>
          <a:solidFill>
            <a:schemeClr val="accent1">
              <a:alpha val="28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7" name="标题 1"/>
          <p:cNvSpPr txBox="1"/>
          <p:nvPr/>
        </p:nvSpPr>
        <p:spPr>
          <a:xfrm rot="0" flipH="0" flipV="0">
            <a:off x="4656000" y="1680760"/>
            <a:ext cx="2880000" cy="252000"/>
          </a:xfrm>
          <a:prstGeom prst="roundRect">
            <a:avLst>
              <a:gd name="adj" fmla="val 50000"/>
            </a:avLst>
          </a:prstGeom>
          <a:solidFill>
            <a:schemeClr val="accent1">
              <a:lumMod val="20000"/>
              <a:lumOff val="80000"/>
            </a:schemeClr>
          </a:solidFill>
          <a:ln w="12700" cap="flat">
            <a:noFill/>
            <a:miter/>
          </a:ln>
          <a:effectLst/>
        </p:spPr>
        <p:txBody>
          <a:bodyPr vert="horz" wrap="square" lIns="91440" tIns="45720" rIns="91440" bIns="45720" rtlCol="0" anchor="ctr"/>
          <a:lstStyle/>
          <a:p>
            <a:pPr algn="ctr">
              <a:lnSpc>
                <a:spcPct val="110000"/>
              </a:lnSpc>
            </a:pPr>
            <a:endParaRPr kumimoji="1" lang="zh-CN" altLang="en-US"/>
          </a:p>
        </p:txBody>
      </p:sp>
      <p:sp>
        <p:nvSpPr>
          <p:cNvPr id="8" name="标题 1"/>
          <p:cNvSpPr txBox="1"/>
          <p:nvPr/>
        </p:nvSpPr>
        <p:spPr>
          <a:xfrm rot="0" flipH="0" flipV="0">
            <a:off x="4759151" y="766053"/>
            <a:ext cx="2679700" cy="1489370"/>
          </a:xfrm>
          <a:prstGeom prst="rect">
            <a:avLst/>
          </a:prstGeom>
          <a:noFill/>
          <a:ln>
            <a:noFill/>
          </a:ln>
        </p:spPr>
        <p:txBody>
          <a:bodyPr vert="horz" wrap="square" lIns="0" tIns="0" rIns="0" bIns="0" rtlCol="0" anchor="t">
            <a:spAutoFit/>
          </a:bodyPr>
          <a:lstStyle/>
          <a:p>
            <a:pPr algn="ctr">
              <a:lnSpc>
                <a:spcPct val="110000"/>
              </a:lnSpc>
            </a:pPr>
            <a:r>
              <a:rPr kumimoji="1" lang="en-US" altLang="zh-CN" sz="8800">
                <a:ln w="12700">
                  <a:noFill/>
                </a:ln>
                <a:solidFill>
                  <a:srgbClr val="063CE8">
                    <a:alpha val="100000"/>
                  </a:srgbClr>
                </a:solidFill>
                <a:latin typeface="OPPOSans H"/>
                <a:ea typeface="OPPOSans H"/>
                <a:cs typeface="OPPOSans H"/>
              </a:rPr>
              <a:t>目录</a:t>
            </a:r>
            <a:endParaRPr kumimoji="1" lang="zh-CN" altLang="en-US"/>
          </a:p>
        </p:txBody>
      </p:sp>
      <p:sp>
        <p:nvSpPr>
          <p:cNvPr id="9" name="标题 1"/>
          <p:cNvSpPr txBox="1"/>
          <p:nvPr/>
        </p:nvSpPr>
        <p:spPr>
          <a:xfrm rot="0" flipH="0" flipV="0">
            <a:off x="4895849" y="2107720"/>
            <a:ext cx="2527300" cy="338493"/>
          </a:xfrm>
          <a:prstGeom prst="rect">
            <a:avLst/>
          </a:prstGeom>
          <a:noFill/>
          <a:ln>
            <a:noFill/>
          </a:ln>
        </p:spPr>
        <p:txBody>
          <a:bodyPr vert="horz" wrap="square" lIns="0" tIns="0" rIns="0" bIns="0" rtlCol="0" anchor="t">
            <a:spAutoFit/>
          </a:bodyPr>
          <a:lstStyle/>
          <a:p>
            <a:pPr algn="ctr">
              <a:lnSpc>
                <a:spcPct val="110000"/>
              </a:lnSpc>
            </a:pPr>
            <a:r>
              <a:rPr kumimoji="1" lang="en-US" altLang="zh-CN" sz="2000">
                <a:ln w="12700">
                  <a:noFill/>
                </a:ln>
                <a:solidFill>
                  <a:srgbClr val="063CE8">
                    <a:alpha val="100000"/>
                  </a:srgbClr>
                </a:solidFill>
                <a:latin typeface="OPPOSans H"/>
                <a:ea typeface="OPPOSans H"/>
                <a:cs typeface="OPPOSans H"/>
              </a:rPr>
              <a:t>CONTENTS</a:t>
            </a:r>
            <a:endParaRPr kumimoji="1" lang="zh-CN" altLang="en-US"/>
          </a:p>
        </p:txBody>
      </p:sp>
      <p:sp>
        <p:nvSpPr>
          <p:cNvPr id="10" name="标题 1"/>
          <p:cNvSpPr txBox="1"/>
          <p:nvPr/>
        </p:nvSpPr>
        <p:spPr>
          <a:xfrm rot="0" flipH="0" flipV="0">
            <a:off x="1516523" y="3200400"/>
            <a:ext cx="876300" cy="876300"/>
          </a:xfrm>
          <a:prstGeom prst="teardrop">
            <a:avLst/>
          </a:prstGeom>
          <a:gradFill>
            <a:gsLst>
              <a:gs pos="0">
                <a:schemeClr val="accent1"/>
              </a:gs>
              <a:gs pos="100000">
                <a:schemeClr val="accent1">
                  <a:lumMod val="75000"/>
                </a:schemeClr>
              </a:gs>
            </a:gsLst>
            <a:lin ang="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1" name="标题 1"/>
          <p:cNvSpPr txBox="1"/>
          <p:nvPr/>
        </p:nvSpPr>
        <p:spPr>
          <a:xfrm rot="0" flipH="0" flipV="0">
            <a:off x="784673" y="4293258"/>
            <a:ext cx="2340000" cy="1153384"/>
          </a:xfrm>
          <a:prstGeom prst="rect">
            <a:avLst/>
          </a:prstGeom>
          <a:noFill/>
          <a:ln>
            <a:noFill/>
          </a:ln>
        </p:spPr>
        <p:txBody>
          <a:bodyPr vert="horz" wrap="none" lIns="0" tIns="0" rIns="0" bIns="0" rtlCol="0" anchor="t"/>
          <a:lstStyle/>
          <a:p>
            <a:pPr algn="ctr">
              <a:lnSpc>
                <a:spcPct val="120000"/>
              </a:lnSpc>
            </a:pPr>
            <a:r>
              <a:rPr kumimoji="1" lang="en-US" altLang="zh-CN" sz="1287">
                <a:ln w="12700">
                  <a:noFill/>
                </a:ln>
                <a:solidFill>
                  <a:srgbClr val="063CE8">
                    <a:alpha val="100000"/>
                  </a:srgbClr>
                </a:solidFill>
                <a:latin typeface="OPPOSans H"/>
                <a:ea typeface="OPPOSans H"/>
                <a:cs typeface="OPPOSans H"/>
              </a:rPr>
              <a:t>58%无点击背后的搜索行为变迁</a:t>
            </a:r>
            <a:endParaRPr kumimoji="1" lang="zh-CN" altLang="en-US"/>
          </a:p>
        </p:txBody>
      </p:sp>
      <p:sp>
        <p:nvSpPr>
          <p:cNvPr id="12" name="标题 1"/>
          <p:cNvSpPr txBox="1"/>
          <p:nvPr/>
        </p:nvSpPr>
        <p:spPr>
          <a:xfrm rot="0" flipH="0" flipV="0">
            <a:off x="4277408" y="3200400"/>
            <a:ext cx="876300" cy="876300"/>
          </a:xfrm>
          <a:prstGeom prst="teardrop">
            <a:avLst/>
          </a:prstGeom>
          <a:gradFill>
            <a:gsLst>
              <a:gs pos="0">
                <a:schemeClr val="accent1"/>
              </a:gs>
              <a:gs pos="100000">
                <a:schemeClr val="accent1">
                  <a:lumMod val="75000"/>
                </a:schemeClr>
              </a:gs>
            </a:gsLst>
            <a:lin ang="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3" name="标题 1"/>
          <p:cNvSpPr txBox="1"/>
          <p:nvPr/>
        </p:nvSpPr>
        <p:spPr>
          <a:xfrm rot="0" flipH="0" flipV="0">
            <a:off x="3545558" y="4293258"/>
            <a:ext cx="2340000" cy="1153384"/>
          </a:xfrm>
          <a:prstGeom prst="rect">
            <a:avLst/>
          </a:prstGeom>
          <a:noFill/>
          <a:ln>
            <a:noFill/>
          </a:ln>
        </p:spPr>
        <p:txBody>
          <a:bodyPr vert="horz" wrap="none" lIns="0" tIns="0" rIns="0" bIns="0" rtlCol="0" anchor="t"/>
          <a:lstStyle/>
          <a:p>
            <a:pPr algn="ctr">
              <a:lnSpc>
                <a:spcPct val="120000"/>
              </a:lnSpc>
            </a:pPr>
            <a:r>
              <a:rPr kumimoji="1" lang="en-US" altLang="zh-CN" sz="1518">
                <a:ln w="12700">
                  <a:noFill/>
                </a:ln>
                <a:solidFill>
                  <a:srgbClr val="063CE8">
                    <a:alpha val="100000"/>
                  </a:srgbClr>
                </a:solidFill>
                <a:latin typeface="OPPOSans H"/>
                <a:ea typeface="OPPOSans H"/>
                <a:cs typeface="OPPOSans H"/>
              </a:rPr>
              <a:t>AI如何理解与匹配搜索意图</a:t>
            </a:r>
            <a:endParaRPr kumimoji="1" lang="zh-CN" altLang="en-US"/>
          </a:p>
        </p:txBody>
      </p:sp>
      <p:sp>
        <p:nvSpPr>
          <p:cNvPr id="14" name="标题 1"/>
          <p:cNvSpPr txBox="1"/>
          <p:nvPr/>
        </p:nvSpPr>
        <p:spPr>
          <a:xfrm rot="0" flipH="0" flipV="0">
            <a:off x="7038293" y="3200400"/>
            <a:ext cx="876300" cy="876300"/>
          </a:xfrm>
          <a:prstGeom prst="teardrop">
            <a:avLst/>
          </a:prstGeom>
          <a:gradFill>
            <a:gsLst>
              <a:gs pos="0">
                <a:schemeClr val="accent1"/>
              </a:gs>
              <a:gs pos="100000">
                <a:schemeClr val="accent1">
                  <a:lumMod val="75000"/>
                </a:schemeClr>
              </a:gs>
            </a:gsLst>
            <a:lin ang="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5" name="标题 1"/>
          <p:cNvSpPr txBox="1"/>
          <p:nvPr/>
        </p:nvSpPr>
        <p:spPr>
          <a:xfrm rot="0" flipH="0" flipV="0">
            <a:off x="6306443" y="4293258"/>
            <a:ext cx="2340000" cy="1153384"/>
          </a:xfrm>
          <a:prstGeom prst="rect">
            <a:avLst/>
          </a:prstGeom>
          <a:noFill/>
          <a:ln>
            <a:noFill/>
          </a:ln>
        </p:spPr>
        <p:txBody>
          <a:bodyPr vert="horz" wrap="none" lIns="0" tIns="0" rIns="0" bIns="0" rtlCol="0" anchor="t"/>
          <a:lstStyle/>
          <a:p>
            <a:pPr algn="ctr">
              <a:lnSpc>
                <a:spcPct val="120000"/>
              </a:lnSpc>
            </a:pPr>
            <a:r>
              <a:rPr kumimoji="1" lang="en-US" altLang="zh-CN" sz="1313">
                <a:ln w="12700">
                  <a:noFill/>
                </a:ln>
                <a:solidFill>
                  <a:srgbClr val="063CE8">
                    <a:alpha val="100000"/>
                  </a:srgbClr>
                </a:solidFill>
                <a:latin typeface="OPPOSans H"/>
                <a:ea typeface="OPPOSans H"/>
                <a:cs typeface="OPPOSans H"/>
              </a:rPr>
              <a:t>内容优化的关键策略与实操方法</a:t>
            </a:r>
            <a:endParaRPr kumimoji="1" lang="zh-CN" altLang="en-US"/>
          </a:p>
        </p:txBody>
      </p:sp>
      <p:sp>
        <p:nvSpPr>
          <p:cNvPr id="16" name="标题 1"/>
          <p:cNvSpPr txBox="1"/>
          <p:nvPr/>
        </p:nvSpPr>
        <p:spPr>
          <a:xfrm rot="0" flipH="0" flipV="0">
            <a:off x="9799177" y="3200400"/>
            <a:ext cx="876300" cy="876300"/>
          </a:xfrm>
          <a:prstGeom prst="teardrop">
            <a:avLst/>
          </a:prstGeom>
          <a:gradFill>
            <a:gsLst>
              <a:gs pos="0">
                <a:schemeClr val="accent1"/>
              </a:gs>
              <a:gs pos="100000">
                <a:schemeClr val="accent1">
                  <a:lumMod val="75000"/>
                </a:schemeClr>
              </a:gs>
            </a:gsLst>
            <a:lin ang="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7" name="标题 1"/>
          <p:cNvSpPr txBox="1"/>
          <p:nvPr/>
        </p:nvSpPr>
        <p:spPr>
          <a:xfrm rot="0" flipH="0" flipV="0">
            <a:off x="9067327" y="4293258"/>
            <a:ext cx="2340000" cy="1153384"/>
          </a:xfrm>
          <a:prstGeom prst="rect">
            <a:avLst/>
          </a:prstGeom>
          <a:noFill/>
          <a:ln>
            <a:noFill/>
          </a:ln>
        </p:spPr>
        <p:txBody>
          <a:bodyPr vert="horz" wrap="none" lIns="0" tIns="0" rIns="0" bIns="0" rtlCol="0" anchor="t"/>
          <a:lstStyle/>
          <a:p>
            <a:pPr algn="ctr">
              <a:lnSpc>
                <a:spcPct val="120000"/>
              </a:lnSpc>
            </a:pPr>
            <a:r>
              <a:rPr kumimoji="1" lang="en-US" altLang="zh-CN" sz="1225">
                <a:ln w="12700">
                  <a:noFill/>
                </a:ln>
                <a:solidFill>
                  <a:srgbClr val="063CE8">
                    <a:alpha val="100000"/>
                  </a:srgbClr>
                </a:solidFill>
                <a:latin typeface="OPPOSans H"/>
                <a:ea typeface="OPPOSans H"/>
                <a:cs typeface="OPPOSans H"/>
              </a:rPr>
              <a:t>未来搜索生态中的内容竞争力构建</a:t>
            </a:r>
            <a:endParaRPr kumimoji="1" lang="zh-CN" altLang="en-US"/>
          </a:p>
        </p:txBody>
      </p:sp>
      <p:sp>
        <p:nvSpPr>
          <p:cNvPr id="18" name="标题 1"/>
          <p:cNvSpPr txBox="1"/>
          <p:nvPr/>
        </p:nvSpPr>
        <p:spPr>
          <a:xfrm rot="0" flipH="0" flipV="0">
            <a:off x="1570634" y="3424977"/>
            <a:ext cx="817959" cy="408609"/>
          </a:xfrm>
          <a:prstGeom prst="rect">
            <a:avLst/>
          </a:prstGeom>
          <a:noFill/>
          <a:ln>
            <a:noFill/>
          </a:ln>
        </p:spPr>
        <p:txBody>
          <a:bodyPr vert="horz" wrap="square" lIns="0" tIns="0" rIns="0" bIns="0" rtlCol="0" anchor="ctr"/>
          <a:lstStyle/>
          <a:p>
            <a:pPr algn="ctr">
              <a:lnSpc>
                <a:spcPct val="120000"/>
              </a:lnSpc>
            </a:pPr>
            <a:r>
              <a:rPr kumimoji="1" lang="en-US" altLang="zh-CN" sz="2400">
                <a:ln w="12700">
                  <a:noFill/>
                </a:ln>
                <a:solidFill>
                  <a:srgbClr val="FFFFFF">
                    <a:alpha val="100000"/>
                  </a:srgbClr>
                </a:solidFill>
                <a:latin typeface="OPPOSans H"/>
                <a:ea typeface="OPPOSans H"/>
                <a:cs typeface="OPPOSans H"/>
              </a:rPr>
              <a:t>01</a:t>
            </a:r>
            <a:endParaRPr kumimoji="1" lang="zh-CN" altLang="en-US"/>
          </a:p>
        </p:txBody>
      </p:sp>
      <p:sp>
        <p:nvSpPr>
          <p:cNvPr id="19" name="标题 1"/>
          <p:cNvSpPr txBox="1"/>
          <p:nvPr/>
        </p:nvSpPr>
        <p:spPr>
          <a:xfrm rot="0" flipH="0" flipV="0">
            <a:off x="4339234" y="3424977"/>
            <a:ext cx="817959" cy="408609"/>
          </a:xfrm>
          <a:prstGeom prst="rect">
            <a:avLst/>
          </a:prstGeom>
          <a:noFill/>
          <a:ln>
            <a:noFill/>
          </a:ln>
        </p:spPr>
        <p:txBody>
          <a:bodyPr vert="horz" wrap="square" lIns="0" tIns="0" rIns="0" bIns="0" rtlCol="0" anchor="ctr"/>
          <a:lstStyle/>
          <a:p>
            <a:pPr algn="ctr">
              <a:lnSpc>
                <a:spcPct val="120000"/>
              </a:lnSpc>
            </a:pPr>
            <a:r>
              <a:rPr kumimoji="1" lang="en-US" altLang="zh-CN" sz="2400">
                <a:ln w="12700">
                  <a:noFill/>
                </a:ln>
                <a:solidFill>
                  <a:srgbClr val="FFFFFF">
                    <a:alpha val="100000"/>
                  </a:srgbClr>
                </a:solidFill>
                <a:latin typeface="OPPOSans H"/>
                <a:ea typeface="OPPOSans H"/>
                <a:cs typeface="OPPOSans H"/>
              </a:rPr>
              <a:t>02</a:t>
            </a:r>
            <a:endParaRPr kumimoji="1" lang="zh-CN" altLang="en-US"/>
          </a:p>
        </p:txBody>
      </p:sp>
      <p:sp>
        <p:nvSpPr>
          <p:cNvPr id="20" name="标题 1"/>
          <p:cNvSpPr txBox="1"/>
          <p:nvPr/>
        </p:nvSpPr>
        <p:spPr>
          <a:xfrm rot="0" flipH="0" flipV="0">
            <a:off x="7095134" y="3424977"/>
            <a:ext cx="817959" cy="408609"/>
          </a:xfrm>
          <a:prstGeom prst="rect">
            <a:avLst/>
          </a:prstGeom>
          <a:noFill/>
          <a:ln>
            <a:noFill/>
          </a:ln>
        </p:spPr>
        <p:txBody>
          <a:bodyPr vert="horz" wrap="square" lIns="0" tIns="0" rIns="0" bIns="0" rtlCol="0" anchor="ctr"/>
          <a:lstStyle/>
          <a:p>
            <a:pPr algn="ctr">
              <a:lnSpc>
                <a:spcPct val="120000"/>
              </a:lnSpc>
            </a:pPr>
            <a:r>
              <a:rPr kumimoji="1" lang="en-US" altLang="zh-CN" sz="2400">
                <a:ln w="12700">
                  <a:noFill/>
                </a:ln>
                <a:solidFill>
                  <a:srgbClr val="FFFFFF">
                    <a:alpha val="100000"/>
                  </a:srgbClr>
                </a:solidFill>
                <a:latin typeface="OPPOSans H"/>
                <a:ea typeface="OPPOSans H"/>
                <a:cs typeface="OPPOSans H"/>
              </a:rPr>
              <a:t>03</a:t>
            </a:r>
            <a:endParaRPr kumimoji="1" lang="zh-CN" altLang="en-US"/>
          </a:p>
        </p:txBody>
      </p:sp>
      <p:sp>
        <p:nvSpPr>
          <p:cNvPr id="21" name="标题 1"/>
          <p:cNvSpPr txBox="1"/>
          <p:nvPr/>
        </p:nvSpPr>
        <p:spPr>
          <a:xfrm rot="0" flipH="0" flipV="0">
            <a:off x="9863734" y="3424977"/>
            <a:ext cx="817959" cy="408609"/>
          </a:xfrm>
          <a:prstGeom prst="rect">
            <a:avLst/>
          </a:prstGeom>
          <a:noFill/>
          <a:ln>
            <a:noFill/>
          </a:ln>
        </p:spPr>
        <p:txBody>
          <a:bodyPr vert="horz" wrap="square" lIns="0" tIns="0" rIns="0" bIns="0" rtlCol="0" anchor="ctr"/>
          <a:lstStyle/>
          <a:p>
            <a:pPr algn="ctr">
              <a:lnSpc>
                <a:spcPct val="120000"/>
              </a:lnSpc>
            </a:pPr>
            <a:r>
              <a:rPr kumimoji="1" lang="en-US" altLang="zh-CN" sz="2400">
                <a:ln w="12700">
                  <a:noFill/>
                </a:ln>
                <a:solidFill>
                  <a:srgbClr val="FFFFFF">
                    <a:alpha val="100000"/>
                  </a:srgbClr>
                </a:solidFill>
                <a:latin typeface="OPPOSans H"/>
                <a:ea typeface="OPPOSans H"/>
                <a:cs typeface="OPPOSans H"/>
              </a:rPr>
              <a:t>04</a:t>
            </a:r>
            <a:endParaRPr kumimoji="1" lang="zh-CN" altLang="en-US"/>
          </a:p>
        </p:txBody>
      </p:sp>
    </p:spTree>
  </p:cSld>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矩形 10"/>
          <p:cNvSpPr txBox="1"/>
          <p:nvPr/>
        </p:nvSpPr>
        <p:spPr>
          <a:xfrm rot="0" flipH="0" flipV="0">
            <a:off x="0" y="0"/>
            <a:ext cx="12192000" cy="6858000"/>
          </a:xfrm>
          <a:prstGeom prst="rect">
            <a:avLst/>
          </a:prstGeom>
          <a:gradFill>
            <a:gsLst>
              <a:gs pos="0">
                <a:schemeClr val="accent1"/>
              </a:gs>
              <a:gs pos="100000">
                <a:schemeClr val="accent1">
                  <a:lumMod val="75000"/>
                </a:schemeClr>
              </a:gs>
            </a:gsLst>
            <a:lin ang="2700000" scaled="1"/>
          </a:gradFill>
          <a:ln w="12700" cap="sq">
            <a:noFill/>
            <a:prstDash val="solid"/>
            <a:miter/>
          </a:ln>
        </p:spPr>
        <p:txBody>
          <a:bodyPr vert="horz" wrap="square" lIns="91440" tIns="45720" rIns="91440" bIns="45720" rtlCol="0" anchor="ctr"/>
          <a:lstStyle/>
          <a:p>
            <a:pPr algn="ctr">
              <a:lnSpc>
                <a:spcPct val="110000"/>
              </a:lnSpc>
            </a:pPr>
            <a:endParaRPr kumimoji="1" lang="zh-CN" altLang="en-US"/>
          </a:p>
        </p:txBody>
      </p:sp>
      <p:sp>
        <p:nvSpPr>
          <p:cNvPr id="3" name="矩形: 圆顶角 16"/>
          <p:cNvSpPr txBox="1"/>
          <p:nvPr/>
        </p:nvSpPr>
        <p:spPr>
          <a:xfrm rot="13440867" flipH="0" flipV="0">
            <a:off x="8919466" y="996661"/>
            <a:ext cx="3438744" cy="8736277"/>
          </a:xfrm>
          <a:prstGeom prst="round2SameRect">
            <a:avLst>
              <a:gd name="adj1" fmla="val 50000"/>
              <a:gd name="adj2" fmla="val 0"/>
            </a:avLst>
          </a:prstGeom>
          <a:noFill/>
          <a:ln w="228600" cap="sq">
            <a:solidFill>
              <a:schemeClr val="accent2">
                <a:lumMod val="60000"/>
                <a:lumOff val="40000"/>
                <a:alpha val="20000"/>
              </a:schemeClr>
            </a:solidFill>
            <a:prstDash val="solid"/>
            <a:miter/>
          </a:ln>
        </p:spPr>
        <p:txBody>
          <a:bodyPr vert="horz" wrap="square" lIns="91440" tIns="45720" rIns="91440" bIns="45720" rtlCol="0" anchor="ctr"/>
          <a:lstStyle/>
          <a:p>
            <a:pPr algn="ctr">
              <a:lnSpc>
                <a:spcPct val="110000"/>
              </a:lnSpc>
            </a:pPr>
            <a:endParaRPr kumimoji="1" lang="zh-CN" altLang="en-US"/>
          </a:p>
        </p:txBody>
      </p:sp>
      <p:sp>
        <p:nvSpPr>
          <p:cNvPr id="4" name="矩形: 圆顶角 17"/>
          <p:cNvSpPr txBox="1"/>
          <p:nvPr/>
        </p:nvSpPr>
        <p:spPr>
          <a:xfrm rot="13440867" flipH="0" flipV="0">
            <a:off x="9606959" y="2442862"/>
            <a:ext cx="1776211" cy="6427234"/>
          </a:xfrm>
          <a:prstGeom prst="round2SameRect">
            <a:avLst>
              <a:gd name="adj1" fmla="val 50000"/>
              <a:gd name="adj2" fmla="val 0"/>
            </a:avLst>
          </a:prstGeom>
          <a:noFill/>
          <a:ln w="228600" cap="sq">
            <a:solidFill>
              <a:schemeClr val="accent2">
                <a:lumMod val="60000"/>
                <a:lumOff val="40000"/>
                <a:alpha val="20000"/>
              </a:schemeClr>
            </a:solidFill>
            <a:prstDash val="solid"/>
            <a:miter/>
          </a:ln>
        </p:spPr>
        <p:txBody>
          <a:bodyPr vert="horz" wrap="square" lIns="91440" tIns="45720" rIns="91440" bIns="45720" rtlCol="0" anchor="ctr"/>
          <a:lstStyle/>
          <a:p>
            <a:pPr algn="ctr">
              <a:lnSpc>
                <a:spcPct val="110000"/>
              </a:lnSpc>
            </a:pPr>
            <a:endParaRPr kumimoji="1" lang="zh-CN" altLang="en-US"/>
          </a:p>
        </p:txBody>
      </p:sp>
      <p:sp>
        <p:nvSpPr>
          <p:cNvPr id="5" name="矩形: 圆顶角 19"/>
          <p:cNvSpPr txBox="1"/>
          <p:nvPr/>
        </p:nvSpPr>
        <p:spPr>
          <a:xfrm rot="2759133" flipH="1" flipV="0">
            <a:off x="-896084" y="-1461258"/>
            <a:ext cx="4229853" cy="8789548"/>
          </a:xfrm>
          <a:prstGeom prst="round2SameRect">
            <a:avLst>
              <a:gd name="adj1" fmla="val 50000"/>
              <a:gd name="adj2" fmla="val 0"/>
            </a:avLst>
          </a:prstGeom>
          <a:noFill/>
          <a:ln w="228600" cap="sq">
            <a:solidFill>
              <a:schemeClr val="accent1">
                <a:lumMod val="60000"/>
                <a:lumOff val="40000"/>
                <a:alpha val="20000"/>
              </a:schemeClr>
            </a:solidFill>
            <a:prstDash val="solid"/>
            <a:miter/>
          </a:ln>
        </p:spPr>
        <p:txBody>
          <a:bodyPr vert="horz" wrap="square" lIns="91440" tIns="45720" rIns="91440" bIns="45720" rtlCol="0" anchor="ctr"/>
          <a:lstStyle/>
          <a:p>
            <a:pPr algn="ctr">
              <a:lnSpc>
                <a:spcPct val="110000"/>
              </a:lnSpc>
            </a:pPr>
            <a:endParaRPr kumimoji="1" lang="zh-CN" altLang="en-US"/>
          </a:p>
        </p:txBody>
      </p:sp>
      <p:sp>
        <p:nvSpPr>
          <p:cNvPr id="6" name="矩形: 圆顶角 20"/>
          <p:cNvSpPr txBox="1"/>
          <p:nvPr/>
        </p:nvSpPr>
        <p:spPr>
          <a:xfrm rot="2759133" flipH="1" flipV="0">
            <a:off x="135223" y="-320314"/>
            <a:ext cx="2184842" cy="6466425"/>
          </a:xfrm>
          <a:prstGeom prst="round2SameRect">
            <a:avLst>
              <a:gd name="adj1" fmla="val 50000"/>
              <a:gd name="adj2" fmla="val 0"/>
            </a:avLst>
          </a:prstGeom>
          <a:noFill/>
          <a:ln w="228600" cap="sq">
            <a:solidFill>
              <a:schemeClr val="accent1">
                <a:lumMod val="60000"/>
                <a:lumOff val="40000"/>
                <a:alpha val="20000"/>
              </a:schemeClr>
            </a:solidFill>
            <a:prstDash val="solid"/>
            <a:miter/>
          </a:ln>
        </p:spPr>
        <p:txBody>
          <a:bodyPr vert="horz" wrap="square" lIns="91440" tIns="45720" rIns="91440" bIns="45720" rtlCol="0" anchor="ctr"/>
          <a:lstStyle/>
          <a:p>
            <a:pPr algn="ctr">
              <a:lnSpc>
                <a:spcPct val="110000"/>
              </a:lnSpc>
            </a:pPr>
            <a:endParaRPr kumimoji="1" lang="zh-CN" altLang="en-US"/>
          </a:p>
        </p:txBody>
      </p:sp>
      <p:sp>
        <p:nvSpPr>
          <p:cNvPr id="7" name="矩形: 圆顶角 1"/>
          <p:cNvSpPr txBox="1"/>
          <p:nvPr/>
        </p:nvSpPr>
        <p:spPr>
          <a:xfrm rot="2759133" flipH="1" flipV="0">
            <a:off x="-6941" y="3694190"/>
            <a:ext cx="2220606" cy="4614374"/>
          </a:xfrm>
          <a:prstGeom prst="round2SameRect">
            <a:avLst>
              <a:gd name="adj1" fmla="val 50000"/>
              <a:gd name="adj2" fmla="val 0"/>
            </a:avLst>
          </a:prstGeom>
          <a:noFill/>
          <a:ln w="127000" cap="sq">
            <a:solidFill>
              <a:schemeClr val="accent2">
                <a:lumMod val="60000"/>
                <a:lumOff val="40000"/>
              </a:schemeClr>
            </a:solidFill>
            <a:prstDash val="solid"/>
            <a:miter/>
          </a:ln>
        </p:spPr>
        <p:txBody>
          <a:bodyPr vert="horz" wrap="square" lIns="91440" tIns="45720" rIns="91440" bIns="45720" rtlCol="0" anchor="ctr"/>
          <a:lstStyle/>
          <a:p>
            <a:pPr algn="ctr">
              <a:lnSpc>
                <a:spcPct val="110000"/>
              </a:lnSpc>
            </a:pPr>
            <a:endParaRPr kumimoji="1" lang="zh-CN" altLang="en-US"/>
          </a:p>
        </p:txBody>
      </p:sp>
      <p:sp>
        <p:nvSpPr>
          <p:cNvPr id="8" name="矩形: 圆顶角 2"/>
          <p:cNvSpPr txBox="1"/>
          <p:nvPr/>
        </p:nvSpPr>
        <p:spPr>
          <a:xfrm rot="2759133" flipH="1" flipV="0">
            <a:off x="534479" y="4293167"/>
            <a:ext cx="1147007" cy="3394771"/>
          </a:xfrm>
          <a:prstGeom prst="round2SameRect">
            <a:avLst>
              <a:gd name="adj1" fmla="val 50000"/>
              <a:gd name="adj2" fmla="val 0"/>
            </a:avLst>
          </a:prstGeom>
          <a:noFill/>
          <a:ln w="127000" cap="sq">
            <a:solidFill>
              <a:schemeClr val="accent2">
                <a:lumMod val="60000"/>
                <a:lumOff val="40000"/>
                <a:alpha val="90000"/>
              </a:schemeClr>
            </a:solidFill>
            <a:prstDash val="solid"/>
            <a:miter/>
          </a:ln>
        </p:spPr>
        <p:txBody>
          <a:bodyPr vert="horz" wrap="square" lIns="91440" tIns="45720" rIns="91440" bIns="45720" rtlCol="0" anchor="ctr"/>
          <a:lstStyle/>
          <a:p>
            <a:pPr algn="ctr">
              <a:lnSpc>
                <a:spcPct val="110000"/>
              </a:lnSpc>
            </a:pPr>
            <a:endParaRPr kumimoji="1" lang="zh-CN" altLang="en-US"/>
          </a:p>
        </p:txBody>
      </p:sp>
      <p:sp>
        <p:nvSpPr>
          <p:cNvPr id="9" name="矩形: 圆顶角 4"/>
          <p:cNvSpPr txBox="1"/>
          <p:nvPr/>
        </p:nvSpPr>
        <p:spPr>
          <a:xfrm rot="13440867" flipH="0" flipV="0">
            <a:off x="10540353" y="-1159021"/>
            <a:ext cx="2220606" cy="5641545"/>
          </a:xfrm>
          <a:prstGeom prst="round2SameRect">
            <a:avLst>
              <a:gd name="adj1" fmla="val 50000"/>
              <a:gd name="adj2" fmla="val 0"/>
            </a:avLst>
          </a:prstGeom>
          <a:noFill/>
          <a:ln w="127000" cap="sq">
            <a:solidFill>
              <a:schemeClr val="accent1">
                <a:lumMod val="60000"/>
                <a:lumOff val="40000"/>
                <a:alpha val="100000"/>
              </a:schemeClr>
            </a:solidFill>
            <a:prstDash val="solid"/>
            <a:miter/>
          </a:ln>
        </p:spPr>
        <p:txBody>
          <a:bodyPr vert="horz" wrap="square" lIns="91440" tIns="45720" rIns="91440" bIns="45720" rtlCol="0" anchor="ctr"/>
          <a:lstStyle/>
          <a:p>
            <a:pPr algn="ctr">
              <a:lnSpc>
                <a:spcPct val="110000"/>
              </a:lnSpc>
            </a:pPr>
            <a:endParaRPr kumimoji="1" lang="zh-CN" altLang="en-US"/>
          </a:p>
        </p:txBody>
      </p:sp>
      <p:sp>
        <p:nvSpPr>
          <p:cNvPr id="10" name="矩形: 圆顶角 5"/>
          <p:cNvSpPr txBox="1"/>
          <p:nvPr/>
        </p:nvSpPr>
        <p:spPr>
          <a:xfrm rot="13440867" flipH="0" flipV="0">
            <a:off x="10984309" y="-225121"/>
            <a:ext cx="1147007" cy="4150456"/>
          </a:xfrm>
          <a:prstGeom prst="round2SameRect">
            <a:avLst>
              <a:gd name="adj1" fmla="val 50000"/>
              <a:gd name="adj2" fmla="val 0"/>
            </a:avLst>
          </a:prstGeom>
          <a:noFill/>
          <a:ln w="127000" cap="sq">
            <a:solidFill>
              <a:schemeClr val="accent1">
                <a:lumMod val="60000"/>
                <a:lumOff val="40000"/>
                <a:alpha val="100000"/>
              </a:schemeClr>
            </a:solidFill>
            <a:prstDash val="solid"/>
            <a:miter/>
          </a:ln>
        </p:spPr>
        <p:txBody>
          <a:bodyPr vert="horz" wrap="square" lIns="91440" tIns="45720" rIns="91440" bIns="45720" rtlCol="0" anchor="ctr"/>
          <a:lstStyle/>
          <a:p>
            <a:pPr algn="ctr">
              <a:lnSpc>
                <a:spcPct val="110000"/>
              </a:lnSpc>
            </a:pPr>
            <a:endParaRPr kumimoji="1" lang="zh-CN" altLang="en-US"/>
          </a:p>
        </p:txBody>
      </p:sp>
      <p:sp>
        <p:nvSpPr>
          <p:cNvPr id="11" name="矩形: 圆角 7"/>
          <p:cNvSpPr txBox="1"/>
          <p:nvPr/>
        </p:nvSpPr>
        <p:spPr>
          <a:xfrm rot="0" flipH="0" flipV="0">
            <a:off x="2315598" y="1727200"/>
            <a:ext cx="7560805" cy="4275951"/>
          </a:xfrm>
          <a:prstGeom prst="roundRect">
            <a:avLst>
              <a:gd name="adj" fmla="val 16667"/>
            </a:avLst>
          </a:prstGeom>
          <a:solidFill>
            <a:schemeClr val="bg1"/>
          </a:solidFill>
          <a:ln w="12700" cap="sq">
            <a:noFill/>
            <a:prstDash val="solid"/>
            <a:miter/>
          </a:ln>
        </p:spPr>
        <p:txBody>
          <a:bodyPr vert="horz" wrap="square" lIns="91440" tIns="45720" rIns="91440" bIns="45720" rtlCol="0" anchor="ctr"/>
          <a:lstStyle/>
          <a:p>
            <a:pPr algn="ctr">
              <a:lnSpc>
                <a:spcPct val="110000"/>
              </a:lnSpc>
            </a:pPr>
            <a:endParaRPr kumimoji="1" lang="zh-CN" altLang="en-US"/>
          </a:p>
        </p:txBody>
      </p:sp>
      <p:sp>
        <p:nvSpPr>
          <p:cNvPr id="12" name="爱设计-4"/>
          <p:cNvSpPr txBox="1"/>
          <p:nvPr/>
        </p:nvSpPr>
        <p:spPr>
          <a:xfrm rot="0" flipH="0" flipV="0">
            <a:off x="4942404" y="742847"/>
            <a:ext cx="2307193" cy="3291430"/>
          </a:xfrm>
          <a:prstGeom prst="rect">
            <a:avLst/>
          </a:prstGeom>
          <a:noFill/>
          <a:ln>
            <a:noFill/>
          </a:ln>
        </p:spPr>
        <p:txBody>
          <a:bodyPr vert="horz" wrap="square" lIns="91440" tIns="45720" rIns="91440" bIns="45720" rtlCol="0" anchor="b"/>
          <a:lstStyle/>
          <a:p>
            <a:pPr algn="ctr">
              <a:lnSpc>
                <a:spcPct val="110000"/>
              </a:lnSpc>
            </a:pPr>
            <a:r>
              <a:rPr kumimoji="1" lang="en-US" altLang="zh-CN" sz="11500">
                <a:ln w="12700">
                  <a:noFill/>
                </a:ln>
                <a:solidFill>
                  <a:srgbClr val="063CE8">
                    <a:alpha val="100000"/>
                  </a:srgbClr>
                </a:solidFill>
                <a:latin typeface="OPPOSans H"/>
                <a:ea typeface="OPPOSans H"/>
                <a:cs typeface="OPPOSans H"/>
              </a:rPr>
              <a:t>01</a:t>
            </a:r>
            <a:endParaRPr kumimoji="1" lang="zh-CN" altLang="en-US"/>
          </a:p>
        </p:txBody>
      </p:sp>
      <p:sp>
        <p:nvSpPr>
          <p:cNvPr id="13" name="矩形 8"/>
          <p:cNvSpPr txBox="1"/>
          <p:nvPr/>
        </p:nvSpPr>
        <p:spPr>
          <a:xfrm rot="0" flipH="0" flipV="0">
            <a:off x="3224356" y="3789344"/>
            <a:ext cx="5743288" cy="1944501"/>
          </a:xfrm>
          <a:prstGeom prst="rect">
            <a:avLst/>
          </a:prstGeom>
          <a:noFill/>
          <a:ln>
            <a:noFill/>
          </a:ln>
        </p:spPr>
        <p:txBody>
          <a:bodyPr vert="horz" wrap="square" lIns="0" tIns="0" rIns="0" bIns="0" rtlCol="0" anchor="t"/>
          <a:lstStyle/>
          <a:p>
            <a:pPr algn="ctr">
              <a:lnSpc>
                <a:spcPct val="110000"/>
              </a:lnSpc>
            </a:pPr>
            <a:r>
              <a:rPr kumimoji="1" lang="en-US" altLang="zh-CN" sz="3191">
                <a:ln w="12700">
                  <a:noFill/>
                </a:ln>
                <a:solidFill>
                  <a:srgbClr val="262626">
                    <a:alpha val="100000"/>
                  </a:srgbClr>
                </a:solidFill>
                <a:latin typeface="Source Han Sans CN Bold"/>
                <a:ea typeface="Source Han Sans CN Bold"/>
                <a:cs typeface="Source Han Sans CN Bold"/>
              </a:rPr>
              <a:t>58%无点击背后的搜索行为变迁</a:t>
            </a:r>
            <a:endParaRPr kumimoji="1" lang="zh-CN" altLang="en-US"/>
          </a:p>
        </p:txBody>
      </p:sp>
    </p:spTree>
  </p:cSld>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矩形 12"/>
          <p:cNvSpPr txBox="1"/>
          <p:nvPr/>
        </p:nvSpPr>
        <p:spPr>
          <a:xfrm rot="0" flipH="0" flipV="0">
            <a:off x="0" y="0"/>
            <a:ext cx="12192000" cy="6858000"/>
          </a:xfrm>
          <a:prstGeom prst="rect">
            <a:avLst/>
          </a:prstGeom>
          <a:gradFill>
            <a:gsLst>
              <a:gs pos="0">
                <a:schemeClr val="bg1"/>
              </a:gs>
              <a:gs pos="100000">
                <a:schemeClr val="accent1">
                  <a:lumMod val="20000"/>
                  <a:lumOff val="80000"/>
                </a:schemeClr>
              </a:gs>
            </a:gsLst>
            <a:lin ang="5400000" scaled="1"/>
          </a:gradFill>
          <a:ln w="12700" cap="sq">
            <a:noFill/>
            <a:prstDash val="solid"/>
            <a:miter/>
          </a:ln>
        </p:spPr>
        <p:txBody>
          <a:bodyPr vert="horz" wrap="square" lIns="0" tIns="0" rIns="0" bIns="0" rtlCol="0" anchor="ctr"/>
          <a:lstStyle/>
          <a:p>
            <a:pPr algn="ctr">
              <a:lnSpc>
                <a:spcPct val="110000"/>
              </a:lnSpc>
            </a:pPr>
            <a:endParaRPr kumimoji="1" lang="zh-CN" altLang="en-US"/>
          </a:p>
        </p:txBody>
      </p:sp>
      <p:sp>
        <p:nvSpPr>
          <p:cNvPr id="3" name="标题 1"/>
          <p:cNvSpPr txBox="1"/>
          <p:nvPr/>
        </p:nvSpPr>
        <p:spPr>
          <a:xfrm rot="0" flipH="0" flipV="0">
            <a:off x="660400" y="1869359"/>
            <a:ext cx="3494912" cy="3582317"/>
          </a:xfrm>
          <a:prstGeom prst="roundRect">
            <a:avLst>
              <a:gd name="adj" fmla="val 11928"/>
            </a:avLst>
          </a:prstGeom>
          <a:solidFill>
            <a:schemeClr val="bg1"/>
          </a:solidFill>
          <a:ln w="12700" cap="sq">
            <a:noFill/>
            <a:miter/>
          </a:ln>
          <a:effectLst>
            <a:outerShdw dist="76200" blurRad="241300" dir="8100000" sx="100000" sy="100000" kx="0" ky="0" algn="tr" rotWithShape="0">
              <a:schemeClr val="accent1">
                <a:lumMod val="75000"/>
                <a:alpha val="25000"/>
              </a:schemeClr>
            </a:outerShdw>
          </a:effectLst>
        </p:spPr>
        <p:txBody>
          <a:bodyPr vert="horz" wrap="square" lIns="91440" tIns="45720" rIns="91440" bIns="45720" rtlCol="0" anchor="ctr"/>
          <a:lstStyle/>
          <a:p>
            <a:pPr algn="ctr">
              <a:lnSpc>
                <a:spcPct val="110000"/>
              </a:lnSpc>
            </a:pPr>
            <a:endParaRPr kumimoji="1" lang="zh-CN" altLang="en-US"/>
          </a:p>
        </p:txBody>
      </p:sp>
      <p:sp>
        <p:nvSpPr>
          <p:cNvPr id="4" name="标题 1"/>
          <p:cNvSpPr txBox="1"/>
          <p:nvPr/>
        </p:nvSpPr>
        <p:spPr>
          <a:xfrm rot="0" flipH="0" flipV="0">
            <a:off x="4365343" y="1869359"/>
            <a:ext cx="3494912" cy="3582317"/>
          </a:xfrm>
          <a:prstGeom prst="roundRect">
            <a:avLst>
              <a:gd name="adj" fmla="val 11928"/>
            </a:avLst>
          </a:prstGeom>
          <a:solidFill>
            <a:schemeClr val="bg1"/>
          </a:solidFill>
          <a:ln w="12700" cap="sq">
            <a:noFill/>
            <a:miter/>
          </a:ln>
          <a:effectLst>
            <a:outerShdw dist="76200" blurRad="241300" dir="8100000" sx="100000" sy="100000" kx="0" ky="0" algn="tr" rotWithShape="0">
              <a:schemeClr val="accent1">
                <a:lumMod val="75000"/>
                <a:alpha val="25000"/>
              </a:schemeClr>
            </a:outerShdw>
          </a:effectLst>
        </p:spPr>
        <p:txBody>
          <a:bodyPr vert="horz" wrap="square" lIns="91440" tIns="45720" rIns="91440" bIns="45720" rtlCol="0" anchor="ctr"/>
          <a:lstStyle/>
          <a:p>
            <a:pPr algn="ctr">
              <a:lnSpc>
                <a:spcPct val="110000"/>
              </a:lnSpc>
            </a:pPr>
            <a:endParaRPr kumimoji="1" lang="zh-CN" altLang="en-US"/>
          </a:p>
        </p:txBody>
      </p:sp>
      <p:sp>
        <p:nvSpPr>
          <p:cNvPr id="5" name="标题 1"/>
          <p:cNvSpPr txBox="1"/>
          <p:nvPr/>
        </p:nvSpPr>
        <p:spPr>
          <a:xfrm rot="0" flipH="0" flipV="0">
            <a:off x="8023988" y="1869359"/>
            <a:ext cx="3494912" cy="3582317"/>
          </a:xfrm>
          <a:prstGeom prst="roundRect">
            <a:avLst>
              <a:gd name="adj" fmla="val 11928"/>
            </a:avLst>
          </a:prstGeom>
          <a:gradFill>
            <a:gsLst>
              <a:gs pos="0">
                <a:schemeClr val="accent1">
                  <a:lumMod val="60000"/>
                  <a:lumOff val="40000"/>
                  <a:alpha val="100000"/>
                </a:schemeClr>
              </a:gs>
              <a:gs pos="100000">
                <a:schemeClr val="accent1">
                  <a:alpha val="100000"/>
                </a:schemeClr>
              </a:gs>
            </a:gsLst>
            <a:lin ang="2700000" scaled="0"/>
          </a:gradFill>
          <a:ln w="12700" cap="sq">
            <a:noFill/>
            <a:miter/>
          </a:ln>
          <a:effectLst>
            <a:outerShdw dist="38100" blurRad="50800" dir="2700000" sx="100000" sy="100000" kx="0" ky="0" algn="tl" rotWithShape="0">
              <a:schemeClr val="accent1">
                <a:lumMod val="75000"/>
                <a:alpha val="25000"/>
              </a:schemeClr>
            </a:outerShdw>
          </a:effectLst>
        </p:spPr>
        <p:txBody>
          <a:bodyPr vert="horz" wrap="square" lIns="91440" tIns="45720" rIns="91440" bIns="45720" rtlCol="0" anchor="ctr"/>
          <a:lstStyle/>
          <a:p>
            <a:pPr algn="ctr">
              <a:lnSpc>
                <a:spcPct val="110000"/>
              </a:lnSpc>
            </a:pPr>
            <a:endParaRPr kumimoji="1" lang="zh-CN" altLang="en-US"/>
          </a:p>
        </p:txBody>
      </p:sp>
      <p:grpSp>
        <p:nvGrpSpPr>
          <p:cNvPr id="6" name=""/>
          <p:cNvGrpSpPr/>
          <p:nvPr/>
        </p:nvGrpSpPr>
        <p:grpSpPr>
          <a:xfrm>
            <a:off x="3946968" y="3345084"/>
            <a:ext cx="659756" cy="659756"/>
            <a:chOff x="3946968" y="3345084"/>
            <a:chExt cx="659756" cy="659756"/>
          </a:xfrm>
        </p:grpSpPr>
        <p:sp>
          <p:nvSpPr>
            <p:cNvPr id="7" name="标题 1"/>
            <p:cNvSpPr txBox="1"/>
            <p:nvPr/>
          </p:nvSpPr>
          <p:spPr>
            <a:xfrm rot="0" flipH="0" flipV="0">
              <a:off x="3946968" y="3345084"/>
              <a:ext cx="659756" cy="659756"/>
            </a:xfrm>
            <a:prstGeom prst="ellipse">
              <a:avLst/>
            </a:prstGeom>
            <a:solidFill>
              <a:schemeClr val="accent2"/>
            </a:solidFill>
            <a:ln w="12700" cap="sq">
              <a:noFill/>
              <a:miter/>
            </a:ln>
            <a:effectLst>
              <a:outerShdw dist="38100" blurRad="50800" dir="5400000" sx="100000" sy="100000" kx="0" ky="0" algn="t" rotWithShape="0">
                <a:schemeClr val="accent2">
                  <a:lumMod val="75000"/>
                  <a:alpha val="25000"/>
                </a:schemeClr>
              </a:outerShdw>
            </a:effectLst>
          </p:spPr>
          <p:txBody>
            <a:bodyPr vert="horz" wrap="square" lIns="91440" tIns="45720" rIns="91440" bIns="45720" rtlCol="0" anchor="ctr"/>
            <a:lstStyle/>
            <a:p>
              <a:pPr algn="ctr">
                <a:lnSpc>
                  <a:spcPct val="110000"/>
                </a:lnSpc>
              </a:pPr>
              <a:endParaRPr kumimoji="1" lang="zh-CN" altLang="en-US"/>
            </a:p>
          </p:txBody>
        </p:sp>
        <p:grpSp>
          <p:nvGrpSpPr>
            <p:cNvPr id="8" name=""/>
            <p:cNvGrpSpPr/>
            <p:nvPr/>
          </p:nvGrpSpPr>
          <p:grpSpPr>
            <a:xfrm>
              <a:off x="4102151" y="3350891"/>
              <a:ext cx="483813" cy="620179"/>
              <a:chOff x="4102151" y="3350891"/>
              <a:chExt cx="483813" cy="620179"/>
            </a:xfrm>
          </p:grpSpPr>
          <p:sp>
            <p:nvSpPr>
              <p:cNvPr id="9" name="标题 1"/>
              <p:cNvSpPr txBox="1"/>
              <p:nvPr/>
            </p:nvSpPr>
            <p:spPr>
              <a:xfrm rot="0" flipH="0" flipV="0">
                <a:off x="4102151" y="3634097"/>
                <a:ext cx="324168" cy="58956"/>
              </a:xfrm>
              <a:prstGeom prst="rect">
                <a:avLst/>
              </a:prstGeom>
              <a:solidFill>
                <a:schemeClr val="bg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0" name="标题 1"/>
              <p:cNvSpPr txBox="1"/>
              <p:nvPr/>
            </p:nvSpPr>
            <p:spPr>
              <a:xfrm rot="10800000" flipH="0" flipV="0">
                <a:off x="4277054" y="3350891"/>
                <a:ext cx="308910" cy="308909"/>
              </a:xfrm>
              <a:prstGeom prst="arc">
                <a:avLst/>
              </a:prstGeom>
              <a:noFill/>
              <a:ln w="101600" cap="sq">
                <a:solidFill>
                  <a:schemeClr val="bg1"/>
                </a:solidFill>
                <a:miter/>
              </a:ln>
            </p:spPr>
            <p:txBody>
              <a:bodyPr vert="horz" wrap="square" lIns="91440" tIns="45720" rIns="91440" bIns="45720" rtlCol="0" anchor="ctr"/>
              <a:lstStyle/>
              <a:p>
                <a:pPr algn="ctr">
                  <a:lnSpc>
                    <a:spcPct val="110000"/>
                  </a:lnSpc>
                </a:pPr>
                <a:endParaRPr kumimoji="1" lang="zh-CN" altLang="en-US"/>
              </a:p>
            </p:txBody>
          </p:sp>
          <p:sp>
            <p:nvSpPr>
              <p:cNvPr id="11" name="标题 1"/>
              <p:cNvSpPr txBox="1"/>
              <p:nvPr/>
            </p:nvSpPr>
            <p:spPr>
              <a:xfrm rot="10800000" flipH="0" flipV="1">
                <a:off x="4277054" y="3662161"/>
                <a:ext cx="308910" cy="308909"/>
              </a:xfrm>
              <a:prstGeom prst="arc">
                <a:avLst/>
              </a:prstGeom>
              <a:noFill/>
              <a:ln w="101600" cap="sq">
                <a:solidFill>
                  <a:schemeClr val="bg1"/>
                </a:solidFill>
                <a:miter/>
              </a:ln>
            </p:spPr>
            <p:txBody>
              <a:bodyPr vert="horz" wrap="square" lIns="91440" tIns="45720" rIns="91440" bIns="45720" rtlCol="0" anchor="ctr"/>
              <a:lstStyle/>
              <a:p>
                <a:pPr algn="ctr">
                  <a:lnSpc>
                    <a:spcPct val="110000"/>
                  </a:lnSpc>
                </a:pPr>
                <a:endParaRPr kumimoji="1" lang="zh-CN" altLang="en-US"/>
              </a:p>
            </p:txBody>
          </p:sp>
        </p:grpSp>
      </p:grpSp>
      <p:grpSp>
        <p:nvGrpSpPr>
          <p:cNvPr id="12" name=""/>
          <p:cNvGrpSpPr/>
          <p:nvPr/>
        </p:nvGrpSpPr>
        <p:grpSpPr>
          <a:xfrm>
            <a:off x="7616143" y="3345084"/>
            <a:ext cx="659756" cy="659756"/>
            <a:chOff x="7616143" y="3345084"/>
            <a:chExt cx="659756" cy="659756"/>
          </a:xfrm>
        </p:grpSpPr>
        <p:sp>
          <p:nvSpPr>
            <p:cNvPr id="13" name="标题 1"/>
            <p:cNvSpPr txBox="1"/>
            <p:nvPr/>
          </p:nvSpPr>
          <p:spPr>
            <a:xfrm rot="0" flipH="0" flipV="0">
              <a:off x="7616143" y="3345084"/>
              <a:ext cx="659756" cy="659756"/>
            </a:xfrm>
            <a:prstGeom prst="ellipse">
              <a:avLst/>
            </a:prstGeom>
            <a:solidFill>
              <a:schemeClr val="accent2"/>
            </a:solidFill>
            <a:ln w="12700" cap="sq">
              <a:noFill/>
              <a:miter/>
            </a:ln>
            <a:effectLst>
              <a:outerShdw dist="38100" blurRad="50800" dir="5400000" sx="100000" sy="100000" kx="0" ky="0" algn="t" rotWithShape="0">
                <a:schemeClr val="accent2">
                  <a:lumMod val="75000"/>
                  <a:alpha val="25000"/>
                </a:schemeClr>
              </a:outerShdw>
            </a:effectLst>
          </p:spPr>
          <p:txBody>
            <a:bodyPr vert="horz" wrap="square" lIns="91440" tIns="45720" rIns="91440" bIns="45720" rtlCol="0" anchor="ctr"/>
            <a:lstStyle/>
            <a:p>
              <a:pPr algn="ctr">
                <a:lnSpc>
                  <a:spcPct val="110000"/>
                </a:lnSpc>
              </a:pPr>
              <a:endParaRPr kumimoji="1" lang="zh-CN" altLang="en-US"/>
            </a:p>
          </p:txBody>
        </p:sp>
        <p:grpSp>
          <p:nvGrpSpPr>
            <p:cNvPr id="14" name=""/>
            <p:cNvGrpSpPr/>
            <p:nvPr/>
          </p:nvGrpSpPr>
          <p:grpSpPr>
            <a:xfrm>
              <a:off x="7761175" y="3350891"/>
              <a:ext cx="483813" cy="620179"/>
              <a:chOff x="7761175" y="3350891"/>
              <a:chExt cx="483813" cy="620179"/>
            </a:xfrm>
          </p:grpSpPr>
          <p:sp>
            <p:nvSpPr>
              <p:cNvPr id="15" name="标题 1"/>
              <p:cNvSpPr txBox="1"/>
              <p:nvPr/>
            </p:nvSpPr>
            <p:spPr>
              <a:xfrm rot="0" flipH="0" flipV="0">
                <a:off x="7761175" y="3634097"/>
                <a:ext cx="324168" cy="58956"/>
              </a:xfrm>
              <a:prstGeom prst="rect">
                <a:avLst/>
              </a:prstGeom>
              <a:solidFill>
                <a:schemeClr val="bg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6" name="标题 1"/>
              <p:cNvSpPr txBox="1"/>
              <p:nvPr/>
            </p:nvSpPr>
            <p:spPr>
              <a:xfrm rot="10800000" flipH="0" flipV="0">
                <a:off x="7936078" y="3350891"/>
                <a:ext cx="308910" cy="308909"/>
              </a:xfrm>
              <a:prstGeom prst="arc">
                <a:avLst/>
              </a:prstGeom>
              <a:noFill/>
              <a:ln w="101600" cap="sq">
                <a:solidFill>
                  <a:schemeClr val="bg1"/>
                </a:solidFill>
                <a:miter/>
              </a:ln>
            </p:spPr>
            <p:txBody>
              <a:bodyPr vert="horz" wrap="square" lIns="91440" tIns="45720" rIns="91440" bIns="45720" rtlCol="0" anchor="ctr"/>
              <a:lstStyle/>
              <a:p>
                <a:pPr algn="ctr">
                  <a:lnSpc>
                    <a:spcPct val="110000"/>
                  </a:lnSpc>
                </a:pPr>
                <a:endParaRPr kumimoji="1" lang="zh-CN" altLang="en-US"/>
              </a:p>
            </p:txBody>
          </p:sp>
          <p:sp>
            <p:nvSpPr>
              <p:cNvPr id="17" name="标题 1"/>
              <p:cNvSpPr txBox="1"/>
              <p:nvPr/>
            </p:nvSpPr>
            <p:spPr>
              <a:xfrm rot="10800000" flipH="0" flipV="1">
                <a:off x="7936078" y="3662161"/>
                <a:ext cx="308910" cy="308909"/>
              </a:xfrm>
              <a:prstGeom prst="arc">
                <a:avLst/>
              </a:prstGeom>
              <a:noFill/>
              <a:ln w="101600" cap="sq">
                <a:solidFill>
                  <a:schemeClr val="bg1"/>
                </a:solidFill>
                <a:miter/>
              </a:ln>
            </p:spPr>
            <p:txBody>
              <a:bodyPr vert="horz" wrap="square" lIns="91440" tIns="45720" rIns="91440" bIns="45720" rtlCol="0" anchor="ctr"/>
              <a:lstStyle/>
              <a:p>
                <a:pPr algn="ctr">
                  <a:lnSpc>
                    <a:spcPct val="110000"/>
                  </a:lnSpc>
                </a:pPr>
                <a:endParaRPr kumimoji="1" lang="zh-CN" altLang="en-US"/>
              </a:p>
            </p:txBody>
          </p:sp>
        </p:grpSp>
      </p:grpSp>
      <p:sp>
        <p:nvSpPr>
          <p:cNvPr id="18" name="标题 1"/>
          <p:cNvSpPr txBox="1"/>
          <p:nvPr/>
        </p:nvSpPr>
        <p:spPr>
          <a:xfrm rot="0" flipH="0" flipV="0">
            <a:off x="893984" y="2094790"/>
            <a:ext cx="3027744" cy="548608"/>
          </a:xfrm>
          <a:prstGeom prst="roundRect">
            <a:avLst>
              <a:gd name="adj" fmla="val 50000"/>
            </a:avLst>
          </a:prstGeom>
          <a:solidFill>
            <a:schemeClr val="bg1">
              <a:lumMod val="85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9" name="标题 1"/>
          <p:cNvSpPr txBox="1"/>
          <p:nvPr/>
        </p:nvSpPr>
        <p:spPr>
          <a:xfrm rot="0" flipH="0" flipV="0">
            <a:off x="976765" y="2193825"/>
            <a:ext cx="2862182" cy="388790"/>
          </a:xfrm>
          <a:prstGeom prst="rect">
            <a:avLst/>
          </a:prstGeom>
          <a:noFill/>
          <a:ln>
            <a:noFill/>
          </a:ln>
        </p:spPr>
        <p:txBody>
          <a:bodyPr vert="horz" wrap="square" lIns="0" tIns="0" rIns="0" bIns="0" rtlCol="0" anchor="ctr"/>
          <a:lstStyle/>
          <a:p>
            <a:pPr algn="ctr">
              <a:lnSpc>
                <a:spcPct val="110000"/>
              </a:lnSpc>
            </a:pPr>
            <a:r>
              <a:rPr kumimoji="1" lang="en-US" altLang="zh-CN" sz="1600">
                <a:ln w="12700">
                  <a:noFill/>
                </a:ln>
                <a:solidFill>
                  <a:srgbClr val="262626">
                    <a:alpha val="100000"/>
                  </a:srgbClr>
                </a:solidFill>
                <a:latin typeface="Source Han Sans CN Bold"/>
                <a:ea typeface="Source Han Sans CN Bold"/>
                <a:cs typeface="Source Han Sans CN Bold"/>
              </a:rPr>
              <a:t>零点击搜索现象的兴起</a:t>
            </a:r>
            <a:endParaRPr kumimoji="1" lang="zh-CN" altLang="en-US"/>
          </a:p>
        </p:txBody>
      </p:sp>
      <p:sp>
        <p:nvSpPr>
          <p:cNvPr id="20" name="标题 1"/>
          <p:cNvSpPr txBox="1"/>
          <p:nvPr/>
        </p:nvSpPr>
        <p:spPr>
          <a:xfrm rot="0" flipH="0" flipV="0">
            <a:off x="978383" y="2789498"/>
            <a:ext cx="2858947" cy="2372810"/>
          </a:xfrm>
          <a:prstGeom prst="rect">
            <a:avLst/>
          </a:prstGeom>
          <a:noFill/>
          <a:ln>
            <a:noFill/>
          </a:ln>
        </p:spPr>
        <p:txBody>
          <a:bodyPr vert="horz" wrap="square" lIns="0" tIns="0" rIns="0" bIns="0" rtlCol="0" anchor="t"/>
          <a:lstStyle/>
          <a:p>
            <a:pPr algn="l">
              <a:lnSpc>
                <a:spcPct val="150000"/>
              </a:lnSpc>
            </a:pPr>
            <a:r>
              <a:rPr kumimoji="1" lang="en-US" altLang="zh-CN" sz="1400">
                <a:ln w="12700">
                  <a:noFill/>
                </a:ln>
                <a:solidFill>
                  <a:srgbClr val="262626">
                    <a:alpha val="100000"/>
                  </a:srgbClr>
                </a:solidFill>
                <a:latin typeface="Source Han Sans"/>
                <a:ea typeface="Source Han Sans"/>
                <a:cs typeface="Source Han Sans"/>
              </a:rPr>
              <a:t>谷歌、百度等搜索引擎通过知识图谱、精选摘要（Featured Snippets）直接在结果页展示答案，用户无需点击即可获取信息，导致58%的搜索无后续点击。</a:t>
            </a:r>
            <a:endParaRPr kumimoji="1" lang="zh-CN" altLang="en-US"/>
          </a:p>
        </p:txBody>
      </p:sp>
      <p:sp>
        <p:nvSpPr>
          <p:cNvPr id="21" name="标题 1"/>
          <p:cNvSpPr txBox="1"/>
          <p:nvPr/>
        </p:nvSpPr>
        <p:spPr>
          <a:xfrm rot="0" flipH="0" flipV="0">
            <a:off x="4598927" y="2094790"/>
            <a:ext cx="3027744" cy="548608"/>
          </a:xfrm>
          <a:prstGeom prst="roundRect">
            <a:avLst>
              <a:gd name="adj" fmla="val 50000"/>
            </a:avLst>
          </a:prstGeom>
          <a:solidFill>
            <a:schemeClr val="bg1">
              <a:lumMod val="85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22" name="标题 1"/>
          <p:cNvSpPr txBox="1"/>
          <p:nvPr/>
        </p:nvSpPr>
        <p:spPr>
          <a:xfrm rot="0" flipH="0" flipV="0">
            <a:off x="4681708" y="2193825"/>
            <a:ext cx="2862182" cy="388790"/>
          </a:xfrm>
          <a:prstGeom prst="rect">
            <a:avLst/>
          </a:prstGeom>
          <a:noFill/>
          <a:ln>
            <a:noFill/>
          </a:ln>
        </p:spPr>
        <p:txBody>
          <a:bodyPr vert="horz" wrap="square" lIns="0" tIns="0" rIns="0" bIns="0" rtlCol="0" anchor="ctr"/>
          <a:lstStyle/>
          <a:p>
            <a:pPr algn="ctr">
              <a:lnSpc>
                <a:spcPct val="110000"/>
              </a:lnSpc>
            </a:pPr>
            <a:r>
              <a:rPr kumimoji="1" lang="en-US" altLang="zh-CN" sz="1600">
                <a:ln w="12700">
                  <a:noFill/>
                </a:ln>
                <a:solidFill>
                  <a:srgbClr val="262626">
                    <a:alpha val="100000"/>
                  </a:srgbClr>
                </a:solidFill>
                <a:latin typeface="Source Han Sans CN Bold"/>
                <a:ea typeface="Source Han Sans CN Bold"/>
                <a:cs typeface="Source Han Sans CN Bold"/>
              </a:rPr>
              <a:t>AI驱动的答案优先策略</a:t>
            </a:r>
            <a:endParaRPr kumimoji="1" lang="zh-CN" altLang="en-US"/>
          </a:p>
        </p:txBody>
      </p:sp>
      <p:sp>
        <p:nvSpPr>
          <p:cNvPr id="23" name="标题 1"/>
          <p:cNvSpPr txBox="1"/>
          <p:nvPr/>
        </p:nvSpPr>
        <p:spPr>
          <a:xfrm rot="0" flipH="0" flipV="0">
            <a:off x="4683326" y="2789498"/>
            <a:ext cx="2858947" cy="2372810"/>
          </a:xfrm>
          <a:prstGeom prst="rect">
            <a:avLst/>
          </a:prstGeom>
          <a:noFill/>
          <a:ln>
            <a:noFill/>
          </a:ln>
        </p:spPr>
        <p:txBody>
          <a:bodyPr vert="horz" wrap="square" lIns="0" tIns="0" rIns="0" bIns="0" rtlCol="0" anchor="t"/>
          <a:lstStyle/>
          <a:p>
            <a:pPr algn="l">
              <a:lnSpc>
                <a:spcPct val="150000"/>
              </a:lnSpc>
            </a:pPr>
            <a:r>
              <a:rPr kumimoji="1" lang="en-US" altLang="zh-CN" sz="1400">
                <a:ln w="12700">
                  <a:noFill/>
                </a:ln>
                <a:solidFill>
                  <a:srgbClr val="262626">
                    <a:alpha val="100000"/>
                  </a:srgbClr>
                </a:solidFill>
                <a:latin typeface="Source Han Sans"/>
                <a:ea typeface="Source Han Sans"/>
                <a:cs typeface="Source Han Sans"/>
              </a:rPr>
              <a:t>大模型和AI技术使搜索引擎能更精准理解查询并生成结构化回答，进一步压缩传统网页点击空间，内容若无法被AI识别则难以曝光。</a:t>
            </a:r>
            <a:endParaRPr kumimoji="1" lang="zh-CN" altLang="en-US"/>
          </a:p>
        </p:txBody>
      </p:sp>
      <p:sp>
        <p:nvSpPr>
          <p:cNvPr id="24" name="标题 1"/>
          <p:cNvSpPr txBox="1"/>
          <p:nvPr/>
        </p:nvSpPr>
        <p:spPr>
          <a:xfrm rot="0" flipH="0" flipV="0">
            <a:off x="8257572" y="2094790"/>
            <a:ext cx="3027744" cy="548608"/>
          </a:xfrm>
          <a:prstGeom prst="roundRect">
            <a:avLst>
              <a:gd name="adj" fmla="val 50000"/>
            </a:avLst>
          </a:prstGeom>
          <a:solidFill>
            <a:schemeClr val="bg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25" name="标题 1"/>
          <p:cNvSpPr txBox="1"/>
          <p:nvPr/>
        </p:nvSpPr>
        <p:spPr>
          <a:xfrm rot="0" flipH="0" flipV="0">
            <a:off x="8340353" y="2193825"/>
            <a:ext cx="2862182" cy="388790"/>
          </a:xfrm>
          <a:prstGeom prst="rect">
            <a:avLst/>
          </a:prstGeom>
          <a:noFill/>
          <a:ln>
            <a:noFill/>
          </a:ln>
        </p:spPr>
        <p:txBody>
          <a:bodyPr vert="horz" wrap="square" lIns="0" tIns="0" rIns="0" bIns="0" rtlCol="0" anchor="ctr"/>
          <a:lstStyle/>
          <a:p>
            <a:pPr algn="ctr">
              <a:lnSpc>
                <a:spcPct val="110000"/>
              </a:lnSpc>
            </a:pPr>
            <a:r>
              <a:rPr kumimoji="1" lang="en-US" altLang="zh-CN" sz="1600">
                <a:ln w="12700">
                  <a:noFill/>
                </a:ln>
                <a:solidFill>
                  <a:srgbClr val="063CE8">
                    <a:alpha val="100000"/>
                  </a:srgbClr>
                </a:solidFill>
                <a:latin typeface="Source Han Sans CN Bold"/>
                <a:ea typeface="Source Han Sans CN Bold"/>
                <a:cs typeface="Source Han Sans CN Bold"/>
              </a:rPr>
              <a:t>用户行为效率化的趋势</a:t>
            </a:r>
            <a:endParaRPr kumimoji="1" lang="zh-CN" altLang="en-US"/>
          </a:p>
        </p:txBody>
      </p:sp>
      <p:sp>
        <p:nvSpPr>
          <p:cNvPr id="26" name="标题 1"/>
          <p:cNvSpPr txBox="1"/>
          <p:nvPr/>
        </p:nvSpPr>
        <p:spPr>
          <a:xfrm rot="0" flipH="0" flipV="0">
            <a:off x="8341971" y="2789498"/>
            <a:ext cx="2858947" cy="2372810"/>
          </a:xfrm>
          <a:prstGeom prst="rect">
            <a:avLst/>
          </a:prstGeom>
          <a:noFill/>
          <a:ln>
            <a:noFill/>
          </a:ln>
        </p:spPr>
        <p:txBody>
          <a:bodyPr vert="horz" wrap="square" lIns="0" tIns="0" rIns="0" bIns="0" rtlCol="0" anchor="t"/>
          <a:lstStyle/>
          <a:p>
            <a:pPr algn="l">
              <a:lnSpc>
                <a:spcPct val="150000"/>
              </a:lnSpc>
            </a:pPr>
            <a:r>
              <a:rPr kumimoji="1" lang="en-US" altLang="zh-CN" sz="1400">
                <a:ln w="12700">
                  <a:noFill/>
                </a:ln>
                <a:solidFill>
                  <a:srgbClr val="FFFFFF">
                    <a:alpha val="100000"/>
                  </a:srgbClr>
                </a:solidFill>
                <a:latin typeface="Source Han Sans"/>
                <a:ea typeface="Source Han Sans"/>
                <a:cs typeface="Source Han Sans"/>
              </a:rPr>
              <a:t>现代用户追求即时满足，倾向于快速扫视结果页而非深入点击，促使平台优化“即看即得”体验，倒逼内容创作者适配AI可读格式。</a:t>
            </a:r>
            <a:endParaRPr kumimoji="1" lang="zh-CN" altLang="en-US"/>
          </a:p>
        </p:txBody>
      </p:sp>
      <p:sp>
        <p:nvSpPr>
          <p:cNvPr id="27" name="标题 1"/>
          <p:cNvSpPr txBox="1"/>
          <p:nvPr/>
        </p:nvSpPr>
        <p:spPr>
          <a:xfrm rot="0" flipH="0" flipV="1">
            <a:off x="4206000" y="5875261"/>
            <a:ext cx="3780000" cy="62069"/>
          </a:xfrm>
          <a:prstGeom prst="roundRect">
            <a:avLst>
              <a:gd name="adj" fmla="val 50000"/>
            </a:avLst>
          </a:prstGeom>
          <a:gradFill>
            <a:gsLst>
              <a:gs pos="0">
                <a:schemeClr val="accent1">
                  <a:lumMod val="60000"/>
                  <a:lumOff val="40000"/>
                  <a:alpha val="100000"/>
                </a:schemeClr>
              </a:gs>
              <a:gs pos="100000">
                <a:schemeClr val="accent1">
                  <a:alpha val="100000"/>
                </a:schemeClr>
              </a:gs>
            </a:gsLst>
            <a:lin ang="27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28" name="任意多边形 45"/>
          <p:cNvSpPr txBox="1"/>
          <p:nvPr/>
        </p:nvSpPr>
        <p:spPr>
          <a:xfrm rot="0" flipH="0" flipV="0">
            <a:off x="605138" y="376861"/>
            <a:ext cx="4506" cy="453238"/>
          </a:xfrm>
          <a:custGeom>
            <a:avLst/>
            <a:gdLst>
              <a:gd name="connsiteX0" fmla="*/ 0 w 4506"/>
              <a:gd name="connsiteY0" fmla="*/ 0 h 453238"/>
              <a:gd name="connsiteX1" fmla="*/ 4506 w 4506"/>
              <a:gd name="connsiteY1" fmla="*/ 453238 h 453238"/>
              <a:gd name="connsiteX2" fmla="*/ 0 w 4506"/>
              <a:gd name="connsiteY2" fmla="*/ 0 h 453238"/>
              <a:gd name="connsiteX3" fmla="*/ 0 w 4506"/>
              <a:gd name="connsiteY3" fmla="*/ 0 h 453238"/>
            </a:gdLst>
            <a:rect l="l" t="t" r="r" b="b"/>
            <a:pathLst>
              <a:path w="4506" h="453238">
                <a:moveTo>
                  <a:pt x="0" y="0"/>
                </a:moveTo>
                <a:lnTo>
                  <a:pt x="4506" y="453238"/>
                </a:lnTo>
                <a:lnTo>
                  <a:pt x="0" y="0"/>
                </a:lnTo>
                <a:lnTo>
                  <a:pt x="0" y="0"/>
                </a:lnTo>
                <a:close/>
              </a:path>
            </a:pathLst>
          </a:custGeom>
          <a:gradFill>
            <a:gsLst>
              <a:gs pos="0">
                <a:schemeClr val="accent1">
                  <a:lumMod val="50000"/>
                  <a:lumOff val="50000"/>
                </a:schemeClr>
              </a:gs>
              <a:gs pos="60000">
                <a:schemeClr val="accent1"/>
              </a:gs>
            </a:gsLst>
            <a:lin ang="0" scaled="0"/>
          </a:gradFill>
          <a:ln w="12700" cap="sq">
            <a:noFill/>
            <a:miter/>
          </a:ln>
          <a:effectLst>
            <a:outerShdw dist="88900" blurRad="88900" dir="5400000" sx="100000" sy="100000" kx="0" ky="0" algn="t" rotWithShape="0">
              <a:schemeClr val="accent1">
                <a:alpha val="14000"/>
              </a:schemeClr>
            </a:outerShdw>
          </a:effectLst>
        </p:spPr>
        <p:txBody>
          <a:bodyPr vert="horz" wrap="square" lIns="91440" tIns="45720" rIns="91440" bIns="45720" rtlCol="0" anchor="ctr"/>
          <a:lstStyle/>
          <a:p>
            <a:pPr algn="ctr">
              <a:lnSpc>
                <a:spcPct val="100000"/>
              </a:lnSpc>
            </a:pPr>
            <a:endParaRPr kumimoji="1" lang="zh-CN" altLang="en-US"/>
          </a:p>
        </p:txBody>
      </p:sp>
      <p:sp>
        <p:nvSpPr>
          <p:cNvPr id="29" name="任意多边形 66"/>
          <p:cNvSpPr txBox="1"/>
          <p:nvPr/>
        </p:nvSpPr>
        <p:spPr>
          <a:xfrm rot="0" flipH="0" flipV="0">
            <a:off x="3945904" y="316144"/>
            <a:ext cx="622044" cy="574672"/>
          </a:xfrm>
          <a:custGeom>
            <a:avLst/>
            <a:gdLst>
              <a:gd name="connsiteX0" fmla="*/ 5 w 622044"/>
              <a:gd name="connsiteY0" fmla="*/ 0 h 574672"/>
              <a:gd name="connsiteX1" fmla="*/ 622044 w 622044"/>
              <a:gd name="connsiteY1" fmla="*/ 574672 h 574672"/>
              <a:gd name="connsiteX2" fmla="*/ 622039 w 622044"/>
              <a:gd name="connsiteY2" fmla="*/ 574672 h 574672"/>
              <a:gd name="connsiteX3" fmla="*/ 0 w 622044"/>
              <a:gd name="connsiteY3" fmla="*/ 0 h 574672"/>
              <a:gd name="connsiteX4" fmla="*/ 5 w 622044"/>
              <a:gd name="connsiteY4" fmla="*/ 0 h 574672"/>
            </a:gdLst>
            <a:rect l="l" t="t" r="r" b="b"/>
            <a:pathLst>
              <a:path w="622044" h="574672">
                <a:moveTo>
                  <a:pt x="5" y="0"/>
                </a:moveTo>
                <a:lnTo>
                  <a:pt x="622044" y="574672"/>
                </a:lnTo>
                <a:lnTo>
                  <a:pt x="622039" y="574672"/>
                </a:lnTo>
                <a:lnTo>
                  <a:pt x="0" y="0"/>
                </a:lnTo>
                <a:lnTo>
                  <a:pt x="5" y="0"/>
                </a:lnTo>
                <a:close/>
              </a:path>
            </a:pathLst>
          </a:custGeom>
          <a:gradFill>
            <a:gsLst>
              <a:gs pos="0">
                <a:schemeClr val="accent1">
                  <a:lumMod val="50000"/>
                  <a:lumOff val="50000"/>
                </a:schemeClr>
              </a:gs>
              <a:gs pos="60000">
                <a:schemeClr val="accent1"/>
              </a:gs>
            </a:gsLst>
            <a:lin ang="0" scaled="0"/>
          </a:gradFill>
          <a:ln w="12700" cap="sq">
            <a:noFill/>
            <a:miter/>
          </a:ln>
          <a:effectLst>
            <a:outerShdw dist="88900" blurRad="88900" dir="5400000" sx="100000" sy="100000" kx="0" ky="0" algn="t" rotWithShape="0">
              <a:schemeClr val="accent1">
                <a:alpha val="14000"/>
              </a:schemeClr>
            </a:outerShdw>
          </a:effectLst>
        </p:spPr>
        <p:txBody>
          <a:bodyPr vert="horz" wrap="square" lIns="91440" tIns="45720" rIns="91440" bIns="45720" rtlCol="0" anchor="ctr"/>
          <a:lstStyle/>
          <a:p>
            <a:pPr algn="ctr">
              <a:lnSpc>
                <a:spcPct val="100000"/>
              </a:lnSpc>
            </a:pPr>
            <a:endParaRPr kumimoji="1" lang="zh-CN" altLang="en-US"/>
          </a:p>
        </p:txBody>
      </p:sp>
      <p:sp>
        <p:nvSpPr>
          <p:cNvPr id="30" name="任意多边形 63"/>
          <p:cNvSpPr txBox="1"/>
          <p:nvPr/>
        </p:nvSpPr>
        <p:spPr>
          <a:xfrm rot="0" flipH="0" flipV="0">
            <a:off x="3945910" y="316144"/>
            <a:ext cx="622041" cy="574672"/>
          </a:xfrm>
          <a:custGeom>
            <a:avLst/>
            <a:gdLst>
              <a:gd name="connsiteX0" fmla="*/ 2 w 622041"/>
              <a:gd name="connsiteY0" fmla="*/ 0 h 574672"/>
              <a:gd name="connsiteX1" fmla="*/ 622041 w 622041"/>
              <a:gd name="connsiteY1" fmla="*/ 574672 h 574672"/>
              <a:gd name="connsiteX2" fmla="*/ 622039 w 622041"/>
              <a:gd name="connsiteY2" fmla="*/ 574672 h 574672"/>
              <a:gd name="connsiteX3" fmla="*/ 0 w 622041"/>
              <a:gd name="connsiteY3" fmla="*/ 0 h 574672"/>
              <a:gd name="connsiteX4" fmla="*/ 2 w 622041"/>
              <a:gd name="connsiteY4" fmla="*/ 0 h 574672"/>
            </a:gdLst>
            <a:rect l="l" t="t" r="r" b="b"/>
            <a:pathLst>
              <a:path w="622041" h="574672">
                <a:moveTo>
                  <a:pt x="2" y="0"/>
                </a:moveTo>
                <a:lnTo>
                  <a:pt x="622041" y="574672"/>
                </a:lnTo>
                <a:lnTo>
                  <a:pt x="622039" y="574672"/>
                </a:lnTo>
                <a:lnTo>
                  <a:pt x="0" y="0"/>
                </a:lnTo>
                <a:lnTo>
                  <a:pt x="2" y="0"/>
                </a:lnTo>
                <a:close/>
              </a:path>
            </a:pathLst>
          </a:custGeom>
          <a:gradFill>
            <a:gsLst>
              <a:gs pos="0">
                <a:schemeClr val="accent1">
                  <a:lumMod val="50000"/>
                  <a:lumOff val="50000"/>
                </a:schemeClr>
              </a:gs>
              <a:gs pos="60000">
                <a:schemeClr val="accent1"/>
              </a:gs>
            </a:gsLst>
            <a:lin ang="0" scaled="0"/>
          </a:gradFill>
          <a:ln w="12700" cap="sq">
            <a:noFill/>
            <a:miter/>
          </a:ln>
          <a:effectLst>
            <a:outerShdw dist="88900" blurRad="88900" dir="5400000" sx="100000" sy="100000" kx="0" ky="0" algn="t" rotWithShape="0">
              <a:schemeClr val="accent1">
                <a:alpha val="14000"/>
              </a:schemeClr>
            </a:outerShdw>
          </a:effectLst>
        </p:spPr>
        <p:txBody>
          <a:bodyPr vert="horz" wrap="square" lIns="91440" tIns="45720" rIns="91440" bIns="45720" rtlCol="0" anchor="ctr"/>
          <a:lstStyle/>
          <a:p>
            <a:pPr algn="ctr">
              <a:lnSpc>
                <a:spcPct val="100000"/>
              </a:lnSpc>
            </a:pPr>
            <a:endParaRPr kumimoji="1" lang="zh-CN" altLang="en-US"/>
          </a:p>
        </p:txBody>
      </p:sp>
      <p:sp>
        <p:nvSpPr>
          <p:cNvPr id="31" name="任意多边形 81"/>
          <p:cNvSpPr txBox="1"/>
          <p:nvPr/>
        </p:nvSpPr>
        <p:spPr>
          <a:xfrm rot="0" flipH="0" flipV="0">
            <a:off x="198484" y="255801"/>
            <a:ext cx="11305902" cy="695358"/>
          </a:xfrm>
          <a:custGeom>
            <a:avLst/>
            <a:gdLst>
              <a:gd name="connsiteX0" fmla="*/ 3487000 w 3963063"/>
              <a:gd name="connsiteY0" fmla="*/ 134864 h 574676"/>
              <a:gd name="connsiteX1" fmla="*/ 3963059 w 3963063"/>
              <a:gd name="connsiteY1" fmla="*/ 574672 h 574676"/>
              <a:gd name="connsiteX2" fmla="*/ 135728 w 3963063"/>
              <a:gd name="connsiteY2" fmla="*/ 574672 h 574676"/>
              <a:gd name="connsiteX3" fmla="*/ 6427 w 3963063"/>
              <a:gd name="connsiteY3" fmla="*/ 478891 h 574676"/>
              <a:gd name="connsiteX4" fmla="*/ 6427 w 3963063"/>
              <a:gd name="connsiteY4" fmla="*/ 478892 h 574676"/>
              <a:gd name="connsiteX5" fmla="*/ 135728 w 3963063"/>
              <a:gd name="connsiteY5" fmla="*/ 574673 h 574676"/>
              <a:gd name="connsiteX6" fmla="*/ 3963060 w 3963063"/>
              <a:gd name="connsiteY6" fmla="*/ 574673 h 574676"/>
              <a:gd name="connsiteX7" fmla="*/ 3963063 w 3963063"/>
              <a:gd name="connsiteY7" fmla="*/ 574676 h 574676"/>
              <a:gd name="connsiteX8" fmla="*/ 34289 w 3963063"/>
              <a:gd name="connsiteY8" fmla="*/ 574676 h 574676"/>
              <a:gd name="connsiteX9" fmla="*/ 0 w 3963063"/>
              <a:gd name="connsiteY9" fmla="*/ 549276 h 574676"/>
              <a:gd name="connsiteX10" fmla="*/ 0 w 3963063"/>
              <a:gd name="connsiteY10" fmla="*/ 1 h 574676"/>
              <a:gd name="connsiteX11" fmla="*/ 344 w 3963063"/>
              <a:gd name="connsiteY11" fmla="*/ 25653 h 574676"/>
              <a:gd name="connsiteX12" fmla="*/ 10261 w 3963063"/>
              <a:gd name="connsiteY12" fmla="*/ 7527 h 574676"/>
              <a:gd name="connsiteX13" fmla="*/ 34632 w 3963063"/>
              <a:gd name="connsiteY13" fmla="*/ 1 h 574676"/>
              <a:gd name="connsiteX14" fmla="*/ 3142277 w 3963063"/>
              <a:gd name="connsiteY14" fmla="*/ 0 h 574676"/>
              <a:gd name="connsiteX15" fmla="*/ 3487000 w 3963063"/>
              <a:gd name="connsiteY15" fmla="*/ 134864 h 574676"/>
            </a:gdLst>
            <a:rect l="l" t="t" r="r" b="b"/>
            <a:pathLst>
              <a:path w="3963063" h="574676">
                <a:moveTo>
                  <a:pt x="3487000" y="134864"/>
                </a:moveTo>
                <a:lnTo>
                  <a:pt x="3963059" y="574672"/>
                </a:lnTo>
                <a:lnTo>
                  <a:pt x="135728" y="574672"/>
                </a:lnTo>
                <a:cubicBezTo>
                  <a:pt x="64318" y="574672"/>
                  <a:pt x="6427" y="531789"/>
                  <a:pt x="6427" y="478891"/>
                </a:cubicBezTo>
                <a:lnTo>
                  <a:pt x="6427" y="478892"/>
                </a:lnTo>
                <a:cubicBezTo>
                  <a:pt x="6427" y="531790"/>
                  <a:pt x="64318" y="574673"/>
                  <a:pt x="135728" y="574673"/>
                </a:cubicBezTo>
                <a:lnTo>
                  <a:pt x="3963060" y="574673"/>
                </a:lnTo>
                <a:lnTo>
                  <a:pt x="3963063" y="574676"/>
                </a:lnTo>
                <a:lnTo>
                  <a:pt x="34289" y="574676"/>
                </a:lnTo>
                <a:cubicBezTo>
                  <a:pt x="15361" y="574676"/>
                  <a:pt x="0" y="563297"/>
                  <a:pt x="0" y="549276"/>
                </a:cubicBezTo>
                <a:lnTo>
                  <a:pt x="0" y="1"/>
                </a:lnTo>
                <a:lnTo>
                  <a:pt x="344" y="25653"/>
                </a:lnTo>
                <a:lnTo>
                  <a:pt x="10261" y="7527"/>
                </a:lnTo>
                <a:cubicBezTo>
                  <a:pt x="16472" y="2881"/>
                  <a:pt x="25092" y="1"/>
                  <a:pt x="34632" y="1"/>
                </a:cubicBezTo>
                <a:lnTo>
                  <a:pt x="3142277" y="0"/>
                </a:lnTo>
                <a:cubicBezTo>
                  <a:pt x="3270069" y="0"/>
                  <a:pt x="3393135" y="48146"/>
                  <a:pt x="3487000" y="134864"/>
                </a:cubicBezTo>
              </a:path>
            </a:pathLst>
          </a:custGeom>
          <a:gradFill>
            <a:gsLst>
              <a:gs pos="0">
                <a:schemeClr val="accent1">
                  <a:lumMod val="75000"/>
                  <a:alpha val="100000"/>
                </a:schemeClr>
              </a:gs>
              <a:gs pos="95000">
                <a:schemeClr val="accent1">
                  <a:lumMod val="60000"/>
                  <a:lumOff val="40000"/>
                  <a:alpha val="0"/>
                </a:schemeClr>
              </a:gs>
            </a:gsLst>
            <a:lin ang="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32" name="文本框 29"/>
          <p:cNvSpPr txBox="1"/>
          <p:nvPr/>
        </p:nvSpPr>
        <p:spPr>
          <a:xfrm rot="0" flipH="0" flipV="0">
            <a:off x="587109" y="357259"/>
            <a:ext cx="8361944" cy="492443"/>
          </a:xfrm>
          <a:prstGeom prst="rect">
            <a:avLst/>
          </a:prstGeom>
          <a:noFill/>
          <a:ln>
            <a:noFill/>
          </a:ln>
        </p:spPr>
        <p:txBody>
          <a:bodyPr vert="horz" wrap="square" lIns="0" tIns="0" rIns="0" bIns="0" rtlCol="0" anchor="ctr"/>
          <a:lstStyle/>
          <a:p>
            <a:pPr algn="l">
              <a:lnSpc>
                <a:spcPct val="130000"/>
              </a:lnSpc>
            </a:pPr>
            <a:r>
              <a:rPr kumimoji="1" lang="en-US" altLang="zh-CN" sz="2739">
                <a:ln w="12700">
                  <a:noFill/>
                </a:ln>
                <a:solidFill>
                  <a:srgbClr val="FFFFFF">
                    <a:alpha val="100000"/>
                  </a:srgbClr>
                </a:solidFill>
                <a:latin typeface="Source Han Sans CN Bold"/>
                <a:ea typeface="Source Han Sans CN Bold"/>
                <a:cs typeface="Source Han Sans CN Bold"/>
              </a:rPr>
              <a:t>搜索引擎从“链接中介”到“答案提供者”的角色转变</a:t>
            </a:r>
            <a:endParaRPr kumimoji="1" lang="zh-CN" altLang="en-US"/>
          </a:p>
        </p:txBody>
      </p:sp>
    </p:spTree>
  </p:cSld>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矩形 12"/>
          <p:cNvSpPr txBox="1"/>
          <p:nvPr/>
        </p:nvSpPr>
        <p:spPr>
          <a:xfrm rot="0" flipH="0" flipV="0">
            <a:off x="0" y="0"/>
            <a:ext cx="12192000" cy="6858000"/>
          </a:xfrm>
          <a:prstGeom prst="rect">
            <a:avLst/>
          </a:prstGeom>
          <a:gradFill>
            <a:gsLst>
              <a:gs pos="0">
                <a:schemeClr val="bg1"/>
              </a:gs>
              <a:gs pos="100000">
                <a:schemeClr val="accent1">
                  <a:lumMod val="20000"/>
                  <a:lumOff val="80000"/>
                </a:schemeClr>
              </a:gs>
            </a:gsLst>
            <a:lin ang="5400000" scaled="1"/>
          </a:gradFill>
          <a:ln w="12700" cap="sq">
            <a:noFill/>
            <a:prstDash val="solid"/>
            <a:miter/>
          </a:ln>
        </p:spPr>
        <p:txBody>
          <a:bodyPr vert="horz" wrap="square" lIns="0" tIns="0" rIns="0" bIns="0" rtlCol="0" anchor="ctr"/>
          <a:lstStyle/>
          <a:p>
            <a:pPr algn="ctr">
              <a:lnSpc>
                <a:spcPct val="110000"/>
              </a:lnSpc>
            </a:pPr>
            <a:endParaRPr kumimoji="1" lang="zh-CN" altLang="en-US"/>
          </a:p>
        </p:txBody>
      </p:sp>
      <p:sp>
        <p:nvSpPr>
          <p:cNvPr id="3" name="任意形状 151"/>
          <p:cNvSpPr txBox="1"/>
          <p:nvPr/>
        </p:nvSpPr>
        <p:spPr>
          <a:xfrm rot="0" flipH="0" flipV="0">
            <a:off x="347514" y="3852420"/>
            <a:ext cx="11496973" cy="2120195"/>
          </a:xfrm>
          <a:custGeom>
            <a:avLst/>
            <a:gdLst>
              <a:gd name="connsiteX0" fmla="*/ 0 w 4914901"/>
              <a:gd name="connsiteY0" fmla="*/ 1585913 h 1585913"/>
              <a:gd name="connsiteX1" fmla="*/ 4914901 w 4914901"/>
              <a:gd name="connsiteY1" fmla="*/ 0 h 1585913"/>
              <a:gd name="connsiteX0-1" fmla="*/ 0 w 4914901"/>
              <a:gd name="connsiteY0-2" fmla="*/ 1585913 h 1585913"/>
              <a:gd name="connsiteX1-3" fmla="*/ 4914901 w 4914901"/>
              <a:gd name="connsiteY1-4" fmla="*/ 0 h 1585913"/>
              <a:gd name="connsiteX0-5" fmla="*/ 0 w 4914901"/>
              <a:gd name="connsiteY0-6" fmla="*/ 1585913 h 1585913"/>
              <a:gd name="connsiteX1-7" fmla="*/ 4914901 w 4914901"/>
              <a:gd name="connsiteY1-8" fmla="*/ 0 h 1585913"/>
            </a:gdLst>
            <a:rect l="l" t="t" r="r" b="b"/>
            <a:pathLst>
              <a:path w="4914901" h="1585913">
                <a:moveTo>
                  <a:pt x="0" y="1585913"/>
                </a:moveTo>
                <a:cubicBezTo>
                  <a:pt x="2652713" y="1528762"/>
                  <a:pt x="4348163" y="857251"/>
                  <a:pt x="4914901" y="0"/>
                </a:cubicBezTo>
              </a:path>
            </a:pathLst>
          </a:custGeom>
          <a:noFill/>
          <a:ln w="254000" cap="sq">
            <a:gradFill>
              <a:gsLst>
                <a:gs pos="66000">
                  <a:schemeClr val="accent1">
                    <a:alpha val="100000"/>
                  </a:schemeClr>
                </a:gs>
                <a:gs pos="100000">
                  <a:schemeClr val="accent1">
                    <a:alpha val="0"/>
                  </a:schemeClr>
                </a:gs>
              </a:gsLst>
              <a:lin ang="10800000" scaled="0"/>
            </a:gradFill>
            <a:miter/>
            <a:tailEnd type="stealth" w="lg" len="lg"/>
          </a:ln>
          <a:effectLst/>
        </p:spPr>
        <p:txBody>
          <a:bodyPr vert="horz" wrap="square" lIns="91440" tIns="45720" rIns="91440" bIns="45720" rtlCol="0" anchor="ctr"/>
          <a:lstStyle/>
          <a:p>
            <a:pPr algn="ctr">
              <a:lnSpc>
                <a:spcPct val="110000"/>
              </a:lnSpc>
            </a:pPr>
            <a:endParaRPr kumimoji="1" lang="zh-CN" altLang="en-US"/>
          </a:p>
        </p:txBody>
      </p:sp>
      <p:sp>
        <p:nvSpPr>
          <p:cNvPr id="4" name="矩形: 圆角 8"/>
          <p:cNvSpPr txBox="1"/>
          <p:nvPr/>
        </p:nvSpPr>
        <p:spPr>
          <a:xfrm rot="16200000" flipH="0" flipV="0">
            <a:off x="-471517" y="4183839"/>
            <a:ext cx="2248558" cy="45719"/>
          </a:xfrm>
          <a:prstGeom prst="roundRect">
            <a:avLst>
              <a:gd name="adj" fmla="val 50000"/>
            </a:avLst>
          </a:prstGeom>
          <a:gradFill>
            <a:gsLst>
              <a:gs pos="0">
                <a:schemeClr val="accent1">
                  <a:lumMod val="5000"/>
                  <a:lumOff val="95000"/>
                  <a:alpha val="70000"/>
                </a:schemeClr>
              </a:gs>
              <a:gs pos="86000">
                <a:schemeClr val="accent1"/>
              </a:gs>
            </a:gsLst>
            <a:lin ang="0" scaled="0"/>
          </a:gradFill>
          <a:ln w="12700" cap="sq">
            <a:noFill/>
            <a:miter/>
          </a:ln>
        </p:spPr>
        <p:txBody>
          <a:bodyPr vert="horz" wrap="square" lIns="91440" tIns="45720" rIns="91440" bIns="45720" rtlCol="0" anchor="ctr"/>
          <a:lstStyle/>
          <a:p>
            <a:pPr algn="ctr">
              <a:lnSpc>
                <a:spcPct val="100000"/>
              </a:lnSpc>
            </a:pPr>
            <a:endParaRPr kumimoji="1" lang="zh-CN" altLang="en-US"/>
          </a:p>
        </p:txBody>
      </p:sp>
      <p:sp>
        <p:nvSpPr>
          <p:cNvPr id="5" name="文本框 9"/>
          <p:cNvSpPr txBox="1"/>
          <p:nvPr/>
        </p:nvSpPr>
        <p:spPr>
          <a:xfrm rot="0" flipH="0" flipV="0">
            <a:off x="839086" y="2860211"/>
            <a:ext cx="2846016" cy="655670"/>
          </a:xfrm>
          <a:prstGeom prst="rect">
            <a:avLst/>
          </a:prstGeom>
          <a:noFill/>
          <a:ln>
            <a:noFill/>
          </a:ln>
        </p:spPr>
        <p:txBody>
          <a:bodyPr vert="horz" wrap="square" lIns="0" tIns="0" rIns="0" bIns="0" rtlCol="0" anchor="b"/>
          <a:lstStyle/>
          <a:p>
            <a:pPr algn="l">
              <a:lnSpc>
                <a:spcPct val="120000"/>
              </a:lnSpc>
            </a:pPr>
            <a:r>
              <a:rPr kumimoji="1" lang="en-US" altLang="zh-CN" sz="1600">
                <a:ln w="12700">
                  <a:noFill/>
                </a:ln>
                <a:solidFill>
                  <a:srgbClr val="063CE8">
                    <a:alpha val="100000"/>
                  </a:srgbClr>
                </a:solidFill>
                <a:latin typeface="Source Han Sans CN Bold"/>
                <a:ea typeface="Source Han Sans CN Bold"/>
                <a:cs typeface="Source Han Sans CN Bold"/>
              </a:rPr>
              <a:t>从关键词匹配到语义理解</a:t>
            </a:r>
            <a:endParaRPr kumimoji="1" lang="zh-CN" altLang="en-US"/>
          </a:p>
        </p:txBody>
      </p:sp>
      <p:sp>
        <p:nvSpPr>
          <p:cNvPr id="6" name="椭圆 10"/>
          <p:cNvSpPr txBox="1"/>
          <p:nvPr/>
        </p:nvSpPr>
        <p:spPr>
          <a:xfrm rot="0" flipH="0" flipV="0">
            <a:off x="580531" y="2954428"/>
            <a:ext cx="144463" cy="144463"/>
          </a:xfrm>
          <a:prstGeom prst="ellipse">
            <a:avLst/>
          </a:prstGeom>
          <a:solidFill>
            <a:schemeClr val="bg1"/>
          </a:solidFill>
          <a:ln w="38100" cap="sq">
            <a:solidFill>
              <a:schemeClr val="accent1"/>
            </a:solidFill>
            <a:miter/>
          </a:ln>
        </p:spPr>
        <p:txBody>
          <a:bodyPr vert="horz" wrap="square" lIns="91440" tIns="45720" rIns="91440" bIns="45720" rtlCol="0" anchor="ctr"/>
          <a:lstStyle/>
          <a:p>
            <a:pPr algn="ctr">
              <a:lnSpc>
                <a:spcPct val="100000"/>
              </a:lnSpc>
            </a:pPr>
            <a:endParaRPr kumimoji="1" lang="zh-CN" altLang="en-US"/>
          </a:p>
        </p:txBody>
      </p:sp>
      <p:sp>
        <p:nvSpPr>
          <p:cNvPr id="7" name="文本框 11"/>
          <p:cNvSpPr txBox="1"/>
          <p:nvPr/>
        </p:nvSpPr>
        <p:spPr>
          <a:xfrm rot="0" flipH="0" flipV="0">
            <a:off x="839087" y="3567994"/>
            <a:ext cx="2846016" cy="1575506"/>
          </a:xfrm>
          <a:prstGeom prst="rect">
            <a:avLst/>
          </a:prstGeom>
          <a:noFill/>
          <a:ln>
            <a:noFill/>
          </a:ln>
        </p:spPr>
        <p:txBody>
          <a:bodyPr vert="horz" wrap="square" lIns="0" tIns="0" rIns="0" bIns="0" rtlCol="0" anchor="t"/>
          <a:lstStyle/>
          <a:p>
            <a:pPr algn="l">
              <a:lnSpc>
                <a:spcPct val="150000"/>
              </a:lnSpc>
            </a:pPr>
            <a:r>
              <a:rPr kumimoji="1" lang="en-US" altLang="zh-CN" sz="1400">
                <a:ln w="12700">
                  <a:noFill/>
                </a:ln>
                <a:solidFill>
                  <a:srgbClr val="262626">
                    <a:alpha val="100000"/>
                  </a:srgbClr>
                </a:solidFill>
                <a:latin typeface="Source Han Sans"/>
                <a:ea typeface="Source Han Sans"/>
                <a:cs typeface="Source Han Sans"/>
              </a:rPr>
              <a:t>搜索引擎不再仅依赖关键词堆砌，而是通过BERT、MUM等模型解析用户真实意图，如区分“苹果手机价格”与“苹果营养价值”背后的不同需求。</a:t>
            </a:r>
            <a:endParaRPr kumimoji="1" lang="zh-CN" altLang="en-US"/>
          </a:p>
        </p:txBody>
      </p:sp>
      <p:sp>
        <p:nvSpPr>
          <p:cNvPr id="8" name="矩形: 圆角 13"/>
          <p:cNvSpPr txBox="1"/>
          <p:nvPr/>
        </p:nvSpPr>
        <p:spPr>
          <a:xfrm rot="16200000" flipH="0" flipV="0">
            <a:off x="6898153" y="2866727"/>
            <a:ext cx="2248558" cy="45719"/>
          </a:xfrm>
          <a:prstGeom prst="roundRect">
            <a:avLst>
              <a:gd name="adj" fmla="val 50000"/>
            </a:avLst>
          </a:prstGeom>
          <a:gradFill>
            <a:gsLst>
              <a:gs pos="0">
                <a:schemeClr val="accent1">
                  <a:lumMod val="5000"/>
                  <a:lumOff val="95000"/>
                  <a:alpha val="70000"/>
                </a:schemeClr>
              </a:gs>
              <a:gs pos="86000">
                <a:schemeClr val="accent1"/>
              </a:gs>
            </a:gsLst>
            <a:lin ang="0" scaled="0"/>
          </a:gradFill>
          <a:ln w="12700" cap="sq">
            <a:noFill/>
            <a:miter/>
          </a:ln>
        </p:spPr>
        <p:txBody>
          <a:bodyPr vert="horz" wrap="square" lIns="91440" tIns="45720" rIns="91440" bIns="45720" rtlCol="0" anchor="ctr"/>
          <a:lstStyle/>
          <a:p>
            <a:pPr algn="ctr">
              <a:lnSpc>
                <a:spcPct val="100000"/>
              </a:lnSpc>
            </a:pPr>
            <a:endParaRPr kumimoji="1" lang="zh-CN" altLang="en-US"/>
          </a:p>
        </p:txBody>
      </p:sp>
      <p:sp>
        <p:nvSpPr>
          <p:cNvPr id="9" name="文本框 14"/>
          <p:cNvSpPr txBox="1"/>
          <p:nvPr/>
        </p:nvSpPr>
        <p:spPr>
          <a:xfrm rot="0" flipH="0" flipV="0">
            <a:off x="8208756" y="1543099"/>
            <a:ext cx="2846016" cy="655670"/>
          </a:xfrm>
          <a:prstGeom prst="rect">
            <a:avLst/>
          </a:prstGeom>
          <a:noFill/>
          <a:ln>
            <a:noFill/>
          </a:ln>
        </p:spPr>
        <p:txBody>
          <a:bodyPr vert="horz" wrap="square" lIns="0" tIns="0" rIns="0" bIns="0" rtlCol="0" anchor="b"/>
          <a:lstStyle/>
          <a:p>
            <a:pPr algn="l">
              <a:lnSpc>
                <a:spcPct val="120000"/>
              </a:lnSpc>
            </a:pPr>
            <a:r>
              <a:rPr kumimoji="1" lang="en-US" altLang="zh-CN" sz="1600">
                <a:ln w="12700">
                  <a:noFill/>
                </a:ln>
                <a:solidFill>
                  <a:srgbClr val="063CE8">
                    <a:alpha val="100000"/>
                  </a:srgbClr>
                </a:solidFill>
                <a:latin typeface="Source Han Sans CN Bold"/>
                <a:ea typeface="Source Han Sans CN Bold"/>
                <a:cs typeface="Source Han Sans CN Bold"/>
              </a:rPr>
              <a:t>意图漂移与上下文关联</a:t>
            </a:r>
            <a:endParaRPr kumimoji="1" lang="zh-CN" altLang="en-US"/>
          </a:p>
        </p:txBody>
      </p:sp>
      <p:sp>
        <p:nvSpPr>
          <p:cNvPr id="10" name="椭圆 15"/>
          <p:cNvSpPr txBox="1"/>
          <p:nvPr/>
        </p:nvSpPr>
        <p:spPr>
          <a:xfrm rot="0" flipH="0" flipV="0">
            <a:off x="7950201" y="1637316"/>
            <a:ext cx="144463" cy="144463"/>
          </a:xfrm>
          <a:prstGeom prst="ellipse">
            <a:avLst/>
          </a:prstGeom>
          <a:solidFill>
            <a:schemeClr val="bg1"/>
          </a:solidFill>
          <a:ln w="38100" cap="sq">
            <a:solidFill>
              <a:schemeClr val="accent1"/>
            </a:solidFill>
            <a:miter/>
          </a:ln>
        </p:spPr>
        <p:txBody>
          <a:bodyPr vert="horz" wrap="square" lIns="91440" tIns="45720" rIns="91440" bIns="45720" rtlCol="0" anchor="ctr"/>
          <a:lstStyle/>
          <a:p>
            <a:pPr algn="ctr">
              <a:lnSpc>
                <a:spcPct val="100000"/>
              </a:lnSpc>
            </a:pPr>
            <a:endParaRPr kumimoji="1" lang="zh-CN" altLang="en-US"/>
          </a:p>
        </p:txBody>
      </p:sp>
      <p:sp>
        <p:nvSpPr>
          <p:cNvPr id="11" name="文本框 16"/>
          <p:cNvSpPr txBox="1"/>
          <p:nvPr/>
        </p:nvSpPr>
        <p:spPr>
          <a:xfrm rot="0" flipH="0" flipV="0">
            <a:off x="8208757" y="2250882"/>
            <a:ext cx="2846016" cy="1575506"/>
          </a:xfrm>
          <a:prstGeom prst="rect">
            <a:avLst/>
          </a:prstGeom>
          <a:noFill/>
          <a:ln>
            <a:noFill/>
          </a:ln>
        </p:spPr>
        <p:txBody>
          <a:bodyPr vert="horz" wrap="square" lIns="0" tIns="0" rIns="0" bIns="0" rtlCol="0" anchor="t"/>
          <a:lstStyle/>
          <a:p>
            <a:pPr algn="l">
              <a:lnSpc>
                <a:spcPct val="150000"/>
              </a:lnSpc>
            </a:pPr>
            <a:r>
              <a:rPr kumimoji="1" lang="en-US" altLang="zh-CN" sz="1400">
                <a:ln w="12700">
                  <a:noFill/>
                </a:ln>
                <a:solidFill>
                  <a:srgbClr val="262626">
                    <a:alpha val="100000"/>
                  </a:srgbClr>
                </a:solidFill>
                <a:latin typeface="Source Han Sans"/>
                <a:ea typeface="Source Han Sans"/>
                <a:cs typeface="Source Han Sans"/>
              </a:rPr>
              <a:t>同一关键词在不同设备、时间或历史行为下可能触发不同意图，例如“感冒”在夜间搜索更倾向症状自查，白天则偏向购药，内容需具备上下文适应性。</a:t>
            </a:r>
            <a:endParaRPr kumimoji="1" lang="zh-CN" altLang="en-US"/>
          </a:p>
        </p:txBody>
      </p:sp>
      <p:sp>
        <p:nvSpPr>
          <p:cNvPr id="12" name="矩形: 圆角 18"/>
          <p:cNvSpPr txBox="1"/>
          <p:nvPr/>
        </p:nvSpPr>
        <p:spPr>
          <a:xfrm rot="16200000" flipH="0" flipV="0">
            <a:off x="3213318" y="3525283"/>
            <a:ext cx="2248558" cy="45719"/>
          </a:xfrm>
          <a:prstGeom prst="roundRect">
            <a:avLst>
              <a:gd name="adj" fmla="val 50000"/>
            </a:avLst>
          </a:prstGeom>
          <a:gradFill>
            <a:gsLst>
              <a:gs pos="0">
                <a:schemeClr val="accent1">
                  <a:lumMod val="5000"/>
                  <a:lumOff val="95000"/>
                  <a:alpha val="70000"/>
                </a:schemeClr>
              </a:gs>
              <a:gs pos="86000">
                <a:schemeClr val="accent1"/>
              </a:gs>
            </a:gsLst>
            <a:lin ang="0" scaled="0"/>
          </a:gradFill>
          <a:ln w="12700" cap="sq">
            <a:noFill/>
            <a:miter/>
          </a:ln>
        </p:spPr>
        <p:txBody>
          <a:bodyPr vert="horz" wrap="square" lIns="91440" tIns="45720" rIns="91440" bIns="45720" rtlCol="0" anchor="ctr"/>
          <a:lstStyle/>
          <a:p>
            <a:pPr algn="ctr">
              <a:lnSpc>
                <a:spcPct val="100000"/>
              </a:lnSpc>
            </a:pPr>
            <a:endParaRPr kumimoji="1" lang="zh-CN" altLang="en-US"/>
          </a:p>
        </p:txBody>
      </p:sp>
      <p:sp>
        <p:nvSpPr>
          <p:cNvPr id="13" name="文本框 19"/>
          <p:cNvSpPr txBox="1"/>
          <p:nvPr/>
        </p:nvSpPr>
        <p:spPr>
          <a:xfrm rot="0" flipH="0" flipV="0">
            <a:off x="4523921" y="2201655"/>
            <a:ext cx="2846016" cy="655670"/>
          </a:xfrm>
          <a:prstGeom prst="rect">
            <a:avLst/>
          </a:prstGeom>
          <a:noFill/>
          <a:ln>
            <a:noFill/>
          </a:ln>
        </p:spPr>
        <p:txBody>
          <a:bodyPr vert="horz" wrap="square" lIns="0" tIns="0" rIns="0" bIns="0" rtlCol="0" anchor="b"/>
          <a:lstStyle/>
          <a:p>
            <a:pPr algn="l">
              <a:lnSpc>
                <a:spcPct val="120000"/>
              </a:lnSpc>
            </a:pPr>
            <a:r>
              <a:rPr kumimoji="1" lang="en-US" altLang="zh-CN" sz="1600">
                <a:ln w="12700">
                  <a:noFill/>
                </a:ln>
                <a:solidFill>
                  <a:srgbClr val="063CE8">
                    <a:alpha val="100000"/>
                  </a:srgbClr>
                </a:solidFill>
                <a:latin typeface="Source Han Sans CN Bold"/>
                <a:ea typeface="Source Han Sans CN Bold"/>
                <a:cs typeface="Source Han Sans CN Bold"/>
              </a:rPr>
              <a:t>四类核心搜索意图的识别</a:t>
            </a:r>
            <a:endParaRPr kumimoji="1" lang="zh-CN" altLang="en-US"/>
          </a:p>
        </p:txBody>
      </p:sp>
      <p:sp>
        <p:nvSpPr>
          <p:cNvPr id="14" name="椭圆 20"/>
          <p:cNvSpPr txBox="1"/>
          <p:nvPr/>
        </p:nvSpPr>
        <p:spPr>
          <a:xfrm rot="0" flipH="0" flipV="0">
            <a:off x="4265366" y="2295872"/>
            <a:ext cx="144463" cy="144463"/>
          </a:xfrm>
          <a:prstGeom prst="ellipse">
            <a:avLst/>
          </a:prstGeom>
          <a:solidFill>
            <a:schemeClr val="bg1"/>
          </a:solidFill>
          <a:ln w="38100" cap="sq">
            <a:solidFill>
              <a:schemeClr val="accent1"/>
            </a:solidFill>
            <a:miter/>
          </a:ln>
        </p:spPr>
        <p:txBody>
          <a:bodyPr vert="horz" wrap="square" lIns="91440" tIns="45720" rIns="91440" bIns="45720" rtlCol="0" anchor="ctr"/>
          <a:lstStyle/>
          <a:p>
            <a:pPr algn="ctr">
              <a:lnSpc>
                <a:spcPct val="100000"/>
              </a:lnSpc>
            </a:pPr>
            <a:endParaRPr kumimoji="1" lang="zh-CN" altLang="en-US"/>
          </a:p>
        </p:txBody>
      </p:sp>
      <p:sp>
        <p:nvSpPr>
          <p:cNvPr id="15" name="文本框 21"/>
          <p:cNvSpPr txBox="1"/>
          <p:nvPr/>
        </p:nvSpPr>
        <p:spPr>
          <a:xfrm rot="0" flipH="0" flipV="0">
            <a:off x="4523922" y="2909438"/>
            <a:ext cx="2846016" cy="1575506"/>
          </a:xfrm>
          <a:prstGeom prst="rect">
            <a:avLst/>
          </a:prstGeom>
          <a:noFill/>
          <a:ln>
            <a:noFill/>
          </a:ln>
        </p:spPr>
        <p:txBody>
          <a:bodyPr vert="horz" wrap="square" lIns="0" tIns="0" rIns="0" bIns="0" rtlCol="0" anchor="t"/>
          <a:lstStyle/>
          <a:p>
            <a:pPr algn="l">
              <a:lnSpc>
                <a:spcPct val="150000"/>
              </a:lnSpc>
            </a:pPr>
            <a:r>
              <a:rPr kumimoji="1" lang="en-US" altLang="zh-CN" sz="1400">
                <a:ln w="12700">
                  <a:noFill/>
                </a:ln>
                <a:solidFill>
                  <a:srgbClr val="262626">
                    <a:alpha val="100000"/>
                  </a:srgbClr>
                </a:solidFill>
                <a:latin typeface="Source Han Sans"/>
                <a:ea typeface="Source Han Sans"/>
                <a:cs typeface="Source Han Sans"/>
              </a:rPr>
              <a:t>信息型（了解）、导航型（找网站）、交易型（购买）、本地型（附近服务）意图日益明确，内容需精准对齐其中一类才能被AI优先采纳。</a:t>
            </a:r>
            <a:endParaRPr kumimoji="1" lang="zh-CN" altLang="en-US"/>
          </a:p>
        </p:txBody>
      </p:sp>
      <p:sp>
        <p:nvSpPr>
          <p:cNvPr id="16" name="任意多边形 45"/>
          <p:cNvSpPr txBox="1"/>
          <p:nvPr/>
        </p:nvSpPr>
        <p:spPr>
          <a:xfrm rot="0" flipH="0" flipV="0">
            <a:off x="605138" y="376861"/>
            <a:ext cx="4506" cy="453238"/>
          </a:xfrm>
          <a:custGeom>
            <a:avLst/>
            <a:gdLst>
              <a:gd name="connsiteX0" fmla="*/ 0 w 4506"/>
              <a:gd name="connsiteY0" fmla="*/ 0 h 453238"/>
              <a:gd name="connsiteX1" fmla="*/ 4506 w 4506"/>
              <a:gd name="connsiteY1" fmla="*/ 453238 h 453238"/>
              <a:gd name="connsiteX2" fmla="*/ 0 w 4506"/>
              <a:gd name="connsiteY2" fmla="*/ 0 h 453238"/>
              <a:gd name="connsiteX3" fmla="*/ 0 w 4506"/>
              <a:gd name="connsiteY3" fmla="*/ 0 h 453238"/>
            </a:gdLst>
            <a:rect l="l" t="t" r="r" b="b"/>
            <a:pathLst>
              <a:path w="4506" h="453238">
                <a:moveTo>
                  <a:pt x="0" y="0"/>
                </a:moveTo>
                <a:lnTo>
                  <a:pt x="4506" y="453238"/>
                </a:lnTo>
                <a:lnTo>
                  <a:pt x="0" y="0"/>
                </a:lnTo>
                <a:lnTo>
                  <a:pt x="0" y="0"/>
                </a:lnTo>
                <a:close/>
              </a:path>
            </a:pathLst>
          </a:custGeom>
          <a:gradFill>
            <a:gsLst>
              <a:gs pos="0">
                <a:schemeClr val="accent1">
                  <a:lumMod val="50000"/>
                  <a:lumOff val="50000"/>
                </a:schemeClr>
              </a:gs>
              <a:gs pos="60000">
                <a:schemeClr val="accent1"/>
              </a:gs>
            </a:gsLst>
            <a:lin ang="0" scaled="0"/>
          </a:gradFill>
          <a:ln w="12700" cap="sq">
            <a:noFill/>
            <a:miter/>
          </a:ln>
          <a:effectLst>
            <a:outerShdw dist="88900" blurRad="88900" dir="5400000" sx="100000" sy="100000" kx="0" ky="0" algn="t" rotWithShape="0">
              <a:schemeClr val="accent1">
                <a:alpha val="14000"/>
              </a:schemeClr>
            </a:outerShdw>
          </a:effectLst>
        </p:spPr>
        <p:txBody>
          <a:bodyPr vert="horz" wrap="square" lIns="91440" tIns="45720" rIns="91440" bIns="45720" rtlCol="0" anchor="ctr"/>
          <a:lstStyle/>
          <a:p>
            <a:pPr algn="ctr">
              <a:lnSpc>
                <a:spcPct val="100000"/>
              </a:lnSpc>
            </a:pPr>
            <a:endParaRPr kumimoji="1" lang="zh-CN" altLang="en-US"/>
          </a:p>
        </p:txBody>
      </p:sp>
      <p:sp>
        <p:nvSpPr>
          <p:cNvPr id="17" name="任意多边形 66"/>
          <p:cNvSpPr txBox="1"/>
          <p:nvPr/>
        </p:nvSpPr>
        <p:spPr>
          <a:xfrm rot="0" flipH="0" flipV="0">
            <a:off x="3945904" y="316144"/>
            <a:ext cx="622044" cy="574672"/>
          </a:xfrm>
          <a:custGeom>
            <a:avLst/>
            <a:gdLst>
              <a:gd name="connsiteX0" fmla="*/ 5 w 622044"/>
              <a:gd name="connsiteY0" fmla="*/ 0 h 574672"/>
              <a:gd name="connsiteX1" fmla="*/ 622044 w 622044"/>
              <a:gd name="connsiteY1" fmla="*/ 574672 h 574672"/>
              <a:gd name="connsiteX2" fmla="*/ 622039 w 622044"/>
              <a:gd name="connsiteY2" fmla="*/ 574672 h 574672"/>
              <a:gd name="connsiteX3" fmla="*/ 0 w 622044"/>
              <a:gd name="connsiteY3" fmla="*/ 0 h 574672"/>
              <a:gd name="connsiteX4" fmla="*/ 5 w 622044"/>
              <a:gd name="connsiteY4" fmla="*/ 0 h 574672"/>
            </a:gdLst>
            <a:rect l="l" t="t" r="r" b="b"/>
            <a:pathLst>
              <a:path w="622044" h="574672">
                <a:moveTo>
                  <a:pt x="5" y="0"/>
                </a:moveTo>
                <a:lnTo>
                  <a:pt x="622044" y="574672"/>
                </a:lnTo>
                <a:lnTo>
                  <a:pt x="622039" y="574672"/>
                </a:lnTo>
                <a:lnTo>
                  <a:pt x="0" y="0"/>
                </a:lnTo>
                <a:lnTo>
                  <a:pt x="5" y="0"/>
                </a:lnTo>
                <a:close/>
              </a:path>
            </a:pathLst>
          </a:custGeom>
          <a:gradFill>
            <a:gsLst>
              <a:gs pos="0">
                <a:schemeClr val="accent1">
                  <a:lumMod val="50000"/>
                  <a:lumOff val="50000"/>
                </a:schemeClr>
              </a:gs>
              <a:gs pos="60000">
                <a:schemeClr val="accent1"/>
              </a:gs>
            </a:gsLst>
            <a:lin ang="0" scaled="0"/>
          </a:gradFill>
          <a:ln w="12700" cap="sq">
            <a:noFill/>
            <a:miter/>
          </a:ln>
          <a:effectLst>
            <a:outerShdw dist="88900" blurRad="88900" dir="5400000" sx="100000" sy="100000" kx="0" ky="0" algn="t" rotWithShape="0">
              <a:schemeClr val="accent1">
                <a:alpha val="14000"/>
              </a:schemeClr>
            </a:outerShdw>
          </a:effectLst>
        </p:spPr>
        <p:txBody>
          <a:bodyPr vert="horz" wrap="square" lIns="91440" tIns="45720" rIns="91440" bIns="45720" rtlCol="0" anchor="ctr"/>
          <a:lstStyle/>
          <a:p>
            <a:pPr algn="ctr">
              <a:lnSpc>
                <a:spcPct val="100000"/>
              </a:lnSpc>
            </a:pPr>
            <a:endParaRPr kumimoji="1" lang="zh-CN" altLang="en-US"/>
          </a:p>
        </p:txBody>
      </p:sp>
      <p:sp>
        <p:nvSpPr>
          <p:cNvPr id="18" name="任意多边形 63"/>
          <p:cNvSpPr txBox="1"/>
          <p:nvPr/>
        </p:nvSpPr>
        <p:spPr>
          <a:xfrm rot="0" flipH="0" flipV="0">
            <a:off x="3945910" y="316144"/>
            <a:ext cx="622041" cy="574672"/>
          </a:xfrm>
          <a:custGeom>
            <a:avLst/>
            <a:gdLst>
              <a:gd name="connsiteX0" fmla="*/ 2 w 622041"/>
              <a:gd name="connsiteY0" fmla="*/ 0 h 574672"/>
              <a:gd name="connsiteX1" fmla="*/ 622041 w 622041"/>
              <a:gd name="connsiteY1" fmla="*/ 574672 h 574672"/>
              <a:gd name="connsiteX2" fmla="*/ 622039 w 622041"/>
              <a:gd name="connsiteY2" fmla="*/ 574672 h 574672"/>
              <a:gd name="connsiteX3" fmla="*/ 0 w 622041"/>
              <a:gd name="connsiteY3" fmla="*/ 0 h 574672"/>
              <a:gd name="connsiteX4" fmla="*/ 2 w 622041"/>
              <a:gd name="connsiteY4" fmla="*/ 0 h 574672"/>
            </a:gdLst>
            <a:rect l="l" t="t" r="r" b="b"/>
            <a:pathLst>
              <a:path w="622041" h="574672">
                <a:moveTo>
                  <a:pt x="2" y="0"/>
                </a:moveTo>
                <a:lnTo>
                  <a:pt x="622041" y="574672"/>
                </a:lnTo>
                <a:lnTo>
                  <a:pt x="622039" y="574672"/>
                </a:lnTo>
                <a:lnTo>
                  <a:pt x="0" y="0"/>
                </a:lnTo>
                <a:lnTo>
                  <a:pt x="2" y="0"/>
                </a:lnTo>
                <a:close/>
              </a:path>
            </a:pathLst>
          </a:custGeom>
          <a:gradFill>
            <a:gsLst>
              <a:gs pos="0">
                <a:schemeClr val="accent1">
                  <a:lumMod val="50000"/>
                  <a:lumOff val="50000"/>
                </a:schemeClr>
              </a:gs>
              <a:gs pos="60000">
                <a:schemeClr val="accent1"/>
              </a:gs>
            </a:gsLst>
            <a:lin ang="0" scaled="0"/>
          </a:gradFill>
          <a:ln w="12700" cap="sq">
            <a:noFill/>
            <a:miter/>
          </a:ln>
          <a:effectLst>
            <a:outerShdw dist="88900" blurRad="88900" dir="5400000" sx="100000" sy="100000" kx="0" ky="0" algn="t" rotWithShape="0">
              <a:schemeClr val="accent1">
                <a:alpha val="14000"/>
              </a:schemeClr>
            </a:outerShdw>
          </a:effectLst>
        </p:spPr>
        <p:txBody>
          <a:bodyPr vert="horz" wrap="square" lIns="91440" tIns="45720" rIns="91440" bIns="45720" rtlCol="0" anchor="ctr"/>
          <a:lstStyle/>
          <a:p>
            <a:pPr algn="ctr">
              <a:lnSpc>
                <a:spcPct val="100000"/>
              </a:lnSpc>
            </a:pPr>
            <a:endParaRPr kumimoji="1" lang="zh-CN" altLang="en-US"/>
          </a:p>
        </p:txBody>
      </p:sp>
      <p:sp>
        <p:nvSpPr>
          <p:cNvPr id="19" name="任意多边形 81"/>
          <p:cNvSpPr txBox="1"/>
          <p:nvPr/>
        </p:nvSpPr>
        <p:spPr>
          <a:xfrm rot="0" flipH="0" flipV="0">
            <a:off x="198484" y="255801"/>
            <a:ext cx="11305902" cy="695358"/>
          </a:xfrm>
          <a:custGeom>
            <a:avLst/>
            <a:gdLst>
              <a:gd name="connsiteX0" fmla="*/ 3487000 w 3963063"/>
              <a:gd name="connsiteY0" fmla="*/ 134864 h 574676"/>
              <a:gd name="connsiteX1" fmla="*/ 3963059 w 3963063"/>
              <a:gd name="connsiteY1" fmla="*/ 574672 h 574676"/>
              <a:gd name="connsiteX2" fmla="*/ 135728 w 3963063"/>
              <a:gd name="connsiteY2" fmla="*/ 574672 h 574676"/>
              <a:gd name="connsiteX3" fmla="*/ 6427 w 3963063"/>
              <a:gd name="connsiteY3" fmla="*/ 478891 h 574676"/>
              <a:gd name="connsiteX4" fmla="*/ 6427 w 3963063"/>
              <a:gd name="connsiteY4" fmla="*/ 478892 h 574676"/>
              <a:gd name="connsiteX5" fmla="*/ 135728 w 3963063"/>
              <a:gd name="connsiteY5" fmla="*/ 574673 h 574676"/>
              <a:gd name="connsiteX6" fmla="*/ 3963060 w 3963063"/>
              <a:gd name="connsiteY6" fmla="*/ 574673 h 574676"/>
              <a:gd name="connsiteX7" fmla="*/ 3963063 w 3963063"/>
              <a:gd name="connsiteY7" fmla="*/ 574676 h 574676"/>
              <a:gd name="connsiteX8" fmla="*/ 34289 w 3963063"/>
              <a:gd name="connsiteY8" fmla="*/ 574676 h 574676"/>
              <a:gd name="connsiteX9" fmla="*/ 0 w 3963063"/>
              <a:gd name="connsiteY9" fmla="*/ 549276 h 574676"/>
              <a:gd name="connsiteX10" fmla="*/ 0 w 3963063"/>
              <a:gd name="connsiteY10" fmla="*/ 1 h 574676"/>
              <a:gd name="connsiteX11" fmla="*/ 344 w 3963063"/>
              <a:gd name="connsiteY11" fmla="*/ 25653 h 574676"/>
              <a:gd name="connsiteX12" fmla="*/ 10261 w 3963063"/>
              <a:gd name="connsiteY12" fmla="*/ 7527 h 574676"/>
              <a:gd name="connsiteX13" fmla="*/ 34632 w 3963063"/>
              <a:gd name="connsiteY13" fmla="*/ 1 h 574676"/>
              <a:gd name="connsiteX14" fmla="*/ 3142277 w 3963063"/>
              <a:gd name="connsiteY14" fmla="*/ 0 h 574676"/>
              <a:gd name="connsiteX15" fmla="*/ 3487000 w 3963063"/>
              <a:gd name="connsiteY15" fmla="*/ 134864 h 574676"/>
            </a:gdLst>
            <a:rect l="l" t="t" r="r" b="b"/>
            <a:pathLst>
              <a:path w="3963063" h="574676">
                <a:moveTo>
                  <a:pt x="3487000" y="134864"/>
                </a:moveTo>
                <a:lnTo>
                  <a:pt x="3963059" y="574672"/>
                </a:lnTo>
                <a:lnTo>
                  <a:pt x="135728" y="574672"/>
                </a:lnTo>
                <a:cubicBezTo>
                  <a:pt x="64318" y="574672"/>
                  <a:pt x="6427" y="531789"/>
                  <a:pt x="6427" y="478891"/>
                </a:cubicBezTo>
                <a:lnTo>
                  <a:pt x="6427" y="478892"/>
                </a:lnTo>
                <a:cubicBezTo>
                  <a:pt x="6427" y="531790"/>
                  <a:pt x="64318" y="574673"/>
                  <a:pt x="135728" y="574673"/>
                </a:cubicBezTo>
                <a:lnTo>
                  <a:pt x="3963060" y="574673"/>
                </a:lnTo>
                <a:lnTo>
                  <a:pt x="3963063" y="574676"/>
                </a:lnTo>
                <a:lnTo>
                  <a:pt x="34289" y="574676"/>
                </a:lnTo>
                <a:cubicBezTo>
                  <a:pt x="15361" y="574676"/>
                  <a:pt x="0" y="563297"/>
                  <a:pt x="0" y="549276"/>
                </a:cubicBezTo>
                <a:lnTo>
                  <a:pt x="0" y="1"/>
                </a:lnTo>
                <a:lnTo>
                  <a:pt x="344" y="25653"/>
                </a:lnTo>
                <a:lnTo>
                  <a:pt x="10261" y="7527"/>
                </a:lnTo>
                <a:cubicBezTo>
                  <a:pt x="16472" y="2881"/>
                  <a:pt x="25092" y="1"/>
                  <a:pt x="34632" y="1"/>
                </a:cubicBezTo>
                <a:lnTo>
                  <a:pt x="3142277" y="0"/>
                </a:lnTo>
                <a:cubicBezTo>
                  <a:pt x="3270069" y="0"/>
                  <a:pt x="3393135" y="48146"/>
                  <a:pt x="3487000" y="134864"/>
                </a:cubicBezTo>
              </a:path>
            </a:pathLst>
          </a:custGeom>
          <a:gradFill>
            <a:gsLst>
              <a:gs pos="0">
                <a:schemeClr val="accent1">
                  <a:lumMod val="75000"/>
                  <a:alpha val="100000"/>
                </a:schemeClr>
              </a:gs>
              <a:gs pos="95000">
                <a:schemeClr val="accent1">
                  <a:lumMod val="60000"/>
                  <a:lumOff val="40000"/>
                  <a:alpha val="0"/>
                </a:schemeClr>
              </a:gs>
            </a:gsLst>
            <a:lin ang="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20" name="文本框 29"/>
          <p:cNvSpPr txBox="1"/>
          <p:nvPr/>
        </p:nvSpPr>
        <p:spPr>
          <a:xfrm rot="0" flipH="0" flipV="0">
            <a:off x="587109" y="357259"/>
            <a:ext cx="8361944" cy="492443"/>
          </a:xfrm>
          <a:prstGeom prst="rect">
            <a:avLst/>
          </a:prstGeom>
          <a:noFill/>
          <a:ln>
            <a:noFill/>
          </a:ln>
        </p:spPr>
        <p:txBody>
          <a:bodyPr vert="horz" wrap="square" lIns="0" tIns="0" rIns="0" bIns="0" rtlCol="0" anchor="ctr"/>
          <a:lstStyle/>
          <a:p>
            <a:pPr algn="l">
              <a:lnSpc>
                <a:spcPct val="130000"/>
              </a:lnSpc>
            </a:pPr>
            <a:r>
              <a:rPr kumimoji="1" lang="en-US" altLang="zh-CN" sz="2800">
                <a:ln w="12700">
                  <a:noFill/>
                </a:ln>
                <a:solidFill>
                  <a:srgbClr val="FFFFFF">
                    <a:alpha val="100000"/>
                  </a:srgbClr>
                </a:solidFill>
                <a:latin typeface="Source Han Sans CN Bold"/>
                <a:ea typeface="Source Han Sans CN Bold"/>
                <a:cs typeface="Source Han Sans CN Bold"/>
              </a:rPr>
              <a:t>搜索意图的演变与分类细化</a:t>
            </a:r>
            <a:endParaRPr kumimoji="1" lang="zh-CN" altLang="en-US"/>
          </a:p>
        </p:txBody>
      </p:sp>
    </p:spTree>
  </p:cSld>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矩形 10"/>
          <p:cNvSpPr txBox="1"/>
          <p:nvPr/>
        </p:nvSpPr>
        <p:spPr>
          <a:xfrm rot="0" flipH="0" flipV="0">
            <a:off x="0" y="0"/>
            <a:ext cx="12192000" cy="6858000"/>
          </a:xfrm>
          <a:prstGeom prst="rect">
            <a:avLst/>
          </a:prstGeom>
          <a:gradFill>
            <a:gsLst>
              <a:gs pos="0">
                <a:schemeClr val="accent1"/>
              </a:gs>
              <a:gs pos="100000">
                <a:schemeClr val="accent1">
                  <a:lumMod val="75000"/>
                </a:schemeClr>
              </a:gs>
            </a:gsLst>
            <a:lin ang="2700000" scaled="1"/>
          </a:gradFill>
          <a:ln w="12700" cap="sq">
            <a:noFill/>
            <a:prstDash val="solid"/>
            <a:miter/>
          </a:ln>
        </p:spPr>
        <p:txBody>
          <a:bodyPr vert="horz" wrap="square" lIns="91440" tIns="45720" rIns="91440" bIns="45720" rtlCol="0" anchor="ctr"/>
          <a:lstStyle/>
          <a:p>
            <a:pPr algn="ctr">
              <a:lnSpc>
                <a:spcPct val="110000"/>
              </a:lnSpc>
            </a:pPr>
            <a:endParaRPr kumimoji="1" lang="zh-CN" altLang="en-US"/>
          </a:p>
        </p:txBody>
      </p:sp>
      <p:sp>
        <p:nvSpPr>
          <p:cNvPr id="3" name="矩形: 圆顶角 16"/>
          <p:cNvSpPr txBox="1"/>
          <p:nvPr/>
        </p:nvSpPr>
        <p:spPr>
          <a:xfrm rot="13440867" flipH="0" flipV="0">
            <a:off x="8919466" y="996661"/>
            <a:ext cx="3438744" cy="8736277"/>
          </a:xfrm>
          <a:prstGeom prst="round2SameRect">
            <a:avLst>
              <a:gd name="adj1" fmla="val 50000"/>
              <a:gd name="adj2" fmla="val 0"/>
            </a:avLst>
          </a:prstGeom>
          <a:noFill/>
          <a:ln w="228600" cap="sq">
            <a:solidFill>
              <a:schemeClr val="accent2">
                <a:lumMod val="60000"/>
                <a:lumOff val="40000"/>
                <a:alpha val="20000"/>
              </a:schemeClr>
            </a:solidFill>
            <a:prstDash val="solid"/>
            <a:miter/>
          </a:ln>
        </p:spPr>
        <p:txBody>
          <a:bodyPr vert="horz" wrap="square" lIns="91440" tIns="45720" rIns="91440" bIns="45720" rtlCol="0" anchor="ctr"/>
          <a:lstStyle/>
          <a:p>
            <a:pPr algn="ctr">
              <a:lnSpc>
                <a:spcPct val="110000"/>
              </a:lnSpc>
            </a:pPr>
            <a:endParaRPr kumimoji="1" lang="zh-CN" altLang="en-US"/>
          </a:p>
        </p:txBody>
      </p:sp>
      <p:sp>
        <p:nvSpPr>
          <p:cNvPr id="4" name="矩形: 圆顶角 17"/>
          <p:cNvSpPr txBox="1"/>
          <p:nvPr/>
        </p:nvSpPr>
        <p:spPr>
          <a:xfrm rot="13440867" flipH="0" flipV="0">
            <a:off x="9606959" y="2442862"/>
            <a:ext cx="1776211" cy="6427234"/>
          </a:xfrm>
          <a:prstGeom prst="round2SameRect">
            <a:avLst>
              <a:gd name="adj1" fmla="val 50000"/>
              <a:gd name="adj2" fmla="val 0"/>
            </a:avLst>
          </a:prstGeom>
          <a:noFill/>
          <a:ln w="228600" cap="sq">
            <a:solidFill>
              <a:schemeClr val="accent2">
                <a:lumMod val="60000"/>
                <a:lumOff val="40000"/>
                <a:alpha val="20000"/>
              </a:schemeClr>
            </a:solidFill>
            <a:prstDash val="solid"/>
            <a:miter/>
          </a:ln>
        </p:spPr>
        <p:txBody>
          <a:bodyPr vert="horz" wrap="square" lIns="91440" tIns="45720" rIns="91440" bIns="45720" rtlCol="0" anchor="ctr"/>
          <a:lstStyle/>
          <a:p>
            <a:pPr algn="ctr">
              <a:lnSpc>
                <a:spcPct val="110000"/>
              </a:lnSpc>
            </a:pPr>
            <a:endParaRPr kumimoji="1" lang="zh-CN" altLang="en-US"/>
          </a:p>
        </p:txBody>
      </p:sp>
      <p:sp>
        <p:nvSpPr>
          <p:cNvPr id="5" name="矩形: 圆顶角 19"/>
          <p:cNvSpPr txBox="1"/>
          <p:nvPr/>
        </p:nvSpPr>
        <p:spPr>
          <a:xfrm rot="2759133" flipH="1" flipV="0">
            <a:off x="-896084" y="-1461258"/>
            <a:ext cx="4229853" cy="8789548"/>
          </a:xfrm>
          <a:prstGeom prst="round2SameRect">
            <a:avLst>
              <a:gd name="adj1" fmla="val 50000"/>
              <a:gd name="adj2" fmla="val 0"/>
            </a:avLst>
          </a:prstGeom>
          <a:noFill/>
          <a:ln w="228600" cap="sq">
            <a:solidFill>
              <a:schemeClr val="accent1">
                <a:lumMod val="60000"/>
                <a:lumOff val="40000"/>
                <a:alpha val="20000"/>
              </a:schemeClr>
            </a:solidFill>
            <a:prstDash val="solid"/>
            <a:miter/>
          </a:ln>
        </p:spPr>
        <p:txBody>
          <a:bodyPr vert="horz" wrap="square" lIns="91440" tIns="45720" rIns="91440" bIns="45720" rtlCol="0" anchor="ctr"/>
          <a:lstStyle/>
          <a:p>
            <a:pPr algn="ctr">
              <a:lnSpc>
                <a:spcPct val="110000"/>
              </a:lnSpc>
            </a:pPr>
            <a:endParaRPr kumimoji="1" lang="zh-CN" altLang="en-US"/>
          </a:p>
        </p:txBody>
      </p:sp>
      <p:sp>
        <p:nvSpPr>
          <p:cNvPr id="6" name="矩形: 圆顶角 20"/>
          <p:cNvSpPr txBox="1"/>
          <p:nvPr/>
        </p:nvSpPr>
        <p:spPr>
          <a:xfrm rot="2759133" flipH="1" flipV="0">
            <a:off x="135223" y="-320314"/>
            <a:ext cx="2184842" cy="6466425"/>
          </a:xfrm>
          <a:prstGeom prst="round2SameRect">
            <a:avLst>
              <a:gd name="adj1" fmla="val 50000"/>
              <a:gd name="adj2" fmla="val 0"/>
            </a:avLst>
          </a:prstGeom>
          <a:noFill/>
          <a:ln w="228600" cap="sq">
            <a:solidFill>
              <a:schemeClr val="accent1">
                <a:lumMod val="60000"/>
                <a:lumOff val="40000"/>
                <a:alpha val="20000"/>
              </a:schemeClr>
            </a:solidFill>
            <a:prstDash val="solid"/>
            <a:miter/>
          </a:ln>
        </p:spPr>
        <p:txBody>
          <a:bodyPr vert="horz" wrap="square" lIns="91440" tIns="45720" rIns="91440" bIns="45720" rtlCol="0" anchor="ctr"/>
          <a:lstStyle/>
          <a:p>
            <a:pPr algn="ctr">
              <a:lnSpc>
                <a:spcPct val="110000"/>
              </a:lnSpc>
            </a:pPr>
            <a:endParaRPr kumimoji="1" lang="zh-CN" altLang="en-US"/>
          </a:p>
        </p:txBody>
      </p:sp>
      <p:sp>
        <p:nvSpPr>
          <p:cNvPr id="7" name="矩形: 圆顶角 1"/>
          <p:cNvSpPr txBox="1"/>
          <p:nvPr/>
        </p:nvSpPr>
        <p:spPr>
          <a:xfrm rot="2759133" flipH="1" flipV="0">
            <a:off x="-6941" y="3694190"/>
            <a:ext cx="2220606" cy="4614374"/>
          </a:xfrm>
          <a:prstGeom prst="round2SameRect">
            <a:avLst>
              <a:gd name="adj1" fmla="val 50000"/>
              <a:gd name="adj2" fmla="val 0"/>
            </a:avLst>
          </a:prstGeom>
          <a:noFill/>
          <a:ln w="127000" cap="sq">
            <a:solidFill>
              <a:schemeClr val="accent2">
                <a:lumMod val="60000"/>
                <a:lumOff val="40000"/>
              </a:schemeClr>
            </a:solidFill>
            <a:prstDash val="solid"/>
            <a:miter/>
          </a:ln>
        </p:spPr>
        <p:txBody>
          <a:bodyPr vert="horz" wrap="square" lIns="91440" tIns="45720" rIns="91440" bIns="45720" rtlCol="0" anchor="ctr"/>
          <a:lstStyle/>
          <a:p>
            <a:pPr algn="ctr">
              <a:lnSpc>
                <a:spcPct val="110000"/>
              </a:lnSpc>
            </a:pPr>
            <a:endParaRPr kumimoji="1" lang="zh-CN" altLang="en-US"/>
          </a:p>
        </p:txBody>
      </p:sp>
      <p:sp>
        <p:nvSpPr>
          <p:cNvPr id="8" name="矩形: 圆顶角 2"/>
          <p:cNvSpPr txBox="1"/>
          <p:nvPr/>
        </p:nvSpPr>
        <p:spPr>
          <a:xfrm rot="2759133" flipH="1" flipV="0">
            <a:off x="534479" y="4293167"/>
            <a:ext cx="1147007" cy="3394771"/>
          </a:xfrm>
          <a:prstGeom prst="round2SameRect">
            <a:avLst>
              <a:gd name="adj1" fmla="val 50000"/>
              <a:gd name="adj2" fmla="val 0"/>
            </a:avLst>
          </a:prstGeom>
          <a:noFill/>
          <a:ln w="127000" cap="sq">
            <a:solidFill>
              <a:schemeClr val="accent2">
                <a:lumMod val="60000"/>
                <a:lumOff val="40000"/>
                <a:alpha val="90000"/>
              </a:schemeClr>
            </a:solidFill>
            <a:prstDash val="solid"/>
            <a:miter/>
          </a:ln>
        </p:spPr>
        <p:txBody>
          <a:bodyPr vert="horz" wrap="square" lIns="91440" tIns="45720" rIns="91440" bIns="45720" rtlCol="0" anchor="ctr"/>
          <a:lstStyle/>
          <a:p>
            <a:pPr algn="ctr">
              <a:lnSpc>
                <a:spcPct val="110000"/>
              </a:lnSpc>
            </a:pPr>
            <a:endParaRPr kumimoji="1" lang="zh-CN" altLang="en-US"/>
          </a:p>
        </p:txBody>
      </p:sp>
      <p:sp>
        <p:nvSpPr>
          <p:cNvPr id="9" name="矩形: 圆顶角 4"/>
          <p:cNvSpPr txBox="1"/>
          <p:nvPr/>
        </p:nvSpPr>
        <p:spPr>
          <a:xfrm rot="13440867" flipH="0" flipV="0">
            <a:off x="10540353" y="-1159021"/>
            <a:ext cx="2220606" cy="5641545"/>
          </a:xfrm>
          <a:prstGeom prst="round2SameRect">
            <a:avLst>
              <a:gd name="adj1" fmla="val 50000"/>
              <a:gd name="adj2" fmla="val 0"/>
            </a:avLst>
          </a:prstGeom>
          <a:noFill/>
          <a:ln w="127000" cap="sq">
            <a:solidFill>
              <a:schemeClr val="accent1">
                <a:lumMod val="60000"/>
                <a:lumOff val="40000"/>
                <a:alpha val="100000"/>
              </a:schemeClr>
            </a:solidFill>
            <a:prstDash val="solid"/>
            <a:miter/>
          </a:ln>
        </p:spPr>
        <p:txBody>
          <a:bodyPr vert="horz" wrap="square" lIns="91440" tIns="45720" rIns="91440" bIns="45720" rtlCol="0" anchor="ctr"/>
          <a:lstStyle/>
          <a:p>
            <a:pPr algn="ctr">
              <a:lnSpc>
                <a:spcPct val="110000"/>
              </a:lnSpc>
            </a:pPr>
            <a:endParaRPr kumimoji="1" lang="zh-CN" altLang="en-US"/>
          </a:p>
        </p:txBody>
      </p:sp>
      <p:sp>
        <p:nvSpPr>
          <p:cNvPr id="10" name="矩形: 圆顶角 5"/>
          <p:cNvSpPr txBox="1"/>
          <p:nvPr/>
        </p:nvSpPr>
        <p:spPr>
          <a:xfrm rot="13440867" flipH="0" flipV="0">
            <a:off x="10984309" y="-225121"/>
            <a:ext cx="1147007" cy="4150456"/>
          </a:xfrm>
          <a:prstGeom prst="round2SameRect">
            <a:avLst>
              <a:gd name="adj1" fmla="val 50000"/>
              <a:gd name="adj2" fmla="val 0"/>
            </a:avLst>
          </a:prstGeom>
          <a:noFill/>
          <a:ln w="127000" cap="sq">
            <a:solidFill>
              <a:schemeClr val="accent1">
                <a:lumMod val="60000"/>
                <a:lumOff val="40000"/>
                <a:alpha val="100000"/>
              </a:schemeClr>
            </a:solidFill>
            <a:prstDash val="solid"/>
            <a:miter/>
          </a:ln>
        </p:spPr>
        <p:txBody>
          <a:bodyPr vert="horz" wrap="square" lIns="91440" tIns="45720" rIns="91440" bIns="45720" rtlCol="0" anchor="ctr"/>
          <a:lstStyle/>
          <a:p>
            <a:pPr algn="ctr">
              <a:lnSpc>
                <a:spcPct val="110000"/>
              </a:lnSpc>
            </a:pPr>
            <a:endParaRPr kumimoji="1" lang="zh-CN" altLang="en-US"/>
          </a:p>
        </p:txBody>
      </p:sp>
      <p:sp>
        <p:nvSpPr>
          <p:cNvPr id="11" name="矩形: 圆角 7"/>
          <p:cNvSpPr txBox="1"/>
          <p:nvPr/>
        </p:nvSpPr>
        <p:spPr>
          <a:xfrm rot="0" flipH="0" flipV="0">
            <a:off x="2315598" y="1727200"/>
            <a:ext cx="7560805" cy="4275951"/>
          </a:xfrm>
          <a:prstGeom prst="roundRect">
            <a:avLst>
              <a:gd name="adj" fmla="val 16667"/>
            </a:avLst>
          </a:prstGeom>
          <a:solidFill>
            <a:schemeClr val="bg1"/>
          </a:solidFill>
          <a:ln w="12700" cap="sq">
            <a:noFill/>
            <a:prstDash val="solid"/>
            <a:miter/>
          </a:ln>
        </p:spPr>
        <p:txBody>
          <a:bodyPr vert="horz" wrap="square" lIns="91440" tIns="45720" rIns="91440" bIns="45720" rtlCol="0" anchor="ctr"/>
          <a:lstStyle/>
          <a:p>
            <a:pPr algn="ctr">
              <a:lnSpc>
                <a:spcPct val="110000"/>
              </a:lnSpc>
            </a:pPr>
            <a:endParaRPr kumimoji="1" lang="zh-CN" altLang="en-US"/>
          </a:p>
        </p:txBody>
      </p:sp>
      <p:sp>
        <p:nvSpPr>
          <p:cNvPr id="12" name="爱设计-4"/>
          <p:cNvSpPr txBox="1"/>
          <p:nvPr/>
        </p:nvSpPr>
        <p:spPr>
          <a:xfrm rot="0" flipH="0" flipV="0">
            <a:off x="4942404" y="742847"/>
            <a:ext cx="2307193" cy="3291430"/>
          </a:xfrm>
          <a:prstGeom prst="rect">
            <a:avLst/>
          </a:prstGeom>
          <a:noFill/>
          <a:ln>
            <a:noFill/>
          </a:ln>
        </p:spPr>
        <p:txBody>
          <a:bodyPr vert="horz" wrap="square" lIns="91440" tIns="45720" rIns="91440" bIns="45720" rtlCol="0" anchor="b"/>
          <a:lstStyle/>
          <a:p>
            <a:pPr algn="ctr">
              <a:lnSpc>
                <a:spcPct val="110000"/>
              </a:lnSpc>
            </a:pPr>
            <a:r>
              <a:rPr kumimoji="1" lang="en-US" altLang="zh-CN" sz="11500">
                <a:ln w="12700">
                  <a:noFill/>
                </a:ln>
                <a:solidFill>
                  <a:srgbClr val="063CE8">
                    <a:alpha val="100000"/>
                  </a:srgbClr>
                </a:solidFill>
                <a:latin typeface="OPPOSans H"/>
                <a:ea typeface="OPPOSans H"/>
                <a:cs typeface="OPPOSans H"/>
              </a:rPr>
              <a:t>02</a:t>
            </a:r>
            <a:endParaRPr kumimoji="1" lang="zh-CN" altLang="en-US"/>
          </a:p>
        </p:txBody>
      </p:sp>
      <p:sp>
        <p:nvSpPr>
          <p:cNvPr id="13" name="矩形 8"/>
          <p:cNvSpPr txBox="1"/>
          <p:nvPr/>
        </p:nvSpPr>
        <p:spPr>
          <a:xfrm rot="0" flipH="0" flipV="0">
            <a:off x="3224356" y="3789344"/>
            <a:ext cx="5743288" cy="1944501"/>
          </a:xfrm>
          <a:prstGeom prst="rect">
            <a:avLst/>
          </a:prstGeom>
          <a:noFill/>
          <a:ln>
            <a:noFill/>
          </a:ln>
        </p:spPr>
        <p:txBody>
          <a:bodyPr vert="horz" wrap="square" lIns="0" tIns="0" rIns="0" bIns="0" rtlCol="0" anchor="t"/>
          <a:lstStyle/>
          <a:p>
            <a:pPr algn="ctr">
              <a:lnSpc>
                <a:spcPct val="110000"/>
              </a:lnSpc>
            </a:pPr>
            <a:r>
              <a:rPr kumimoji="1" lang="en-US" altLang="zh-CN" sz="3600">
                <a:ln w="12700">
                  <a:noFill/>
                </a:ln>
                <a:solidFill>
                  <a:srgbClr val="262626">
                    <a:alpha val="100000"/>
                  </a:srgbClr>
                </a:solidFill>
                <a:latin typeface="Source Han Sans CN Bold"/>
                <a:ea typeface="Source Han Sans CN Bold"/>
                <a:cs typeface="Source Han Sans CN Bold"/>
              </a:rPr>
              <a:t>AI如何理解与匹配搜索意图</a:t>
            </a:r>
            <a:endParaRPr kumimoji="1" lang="zh-CN" altLang="en-US"/>
          </a:p>
        </p:txBody>
      </p:sp>
    </p:spTree>
  </p:cSld>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矩形 12"/>
          <p:cNvSpPr txBox="1"/>
          <p:nvPr/>
        </p:nvSpPr>
        <p:spPr>
          <a:xfrm rot="0" flipH="0" flipV="0">
            <a:off x="0" y="0"/>
            <a:ext cx="12192000" cy="6858000"/>
          </a:xfrm>
          <a:prstGeom prst="rect">
            <a:avLst/>
          </a:prstGeom>
          <a:gradFill>
            <a:gsLst>
              <a:gs pos="0">
                <a:schemeClr val="bg1"/>
              </a:gs>
              <a:gs pos="100000">
                <a:schemeClr val="accent1">
                  <a:lumMod val="20000"/>
                  <a:lumOff val="80000"/>
                </a:schemeClr>
              </a:gs>
            </a:gsLst>
            <a:lin ang="5400000" scaled="1"/>
          </a:gradFill>
          <a:ln w="12700" cap="sq">
            <a:noFill/>
            <a:prstDash val="solid"/>
            <a:miter/>
          </a:ln>
        </p:spPr>
        <p:txBody>
          <a:bodyPr vert="horz" wrap="square" lIns="0" tIns="0" rIns="0" bIns="0" rtlCol="0" anchor="ctr"/>
          <a:lstStyle/>
          <a:p>
            <a:pPr algn="ctr">
              <a:lnSpc>
                <a:spcPct val="110000"/>
              </a:lnSpc>
            </a:pPr>
            <a:endParaRPr kumimoji="1" lang="zh-CN" altLang="en-US"/>
          </a:p>
        </p:txBody>
      </p:sp>
      <p:sp>
        <p:nvSpPr>
          <p:cNvPr id="3" name="椭圆 71"/>
          <p:cNvSpPr txBox="1"/>
          <p:nvPr/>
        </p:nvSpPr>
        <p:spPr>
          <a:xfrm rot="7923334" flipH="0" flipV="0">
            <a:off x="1611244" y="1727556"/>
            <a:ext cx="941340" cy="941340"/>
          </a:xfrm>
          <a:prstGeom prst="ellipse">
            <a:avLst/>
          </a:prstGeom>
          <a:gradFill>
            <a:gsLst>
              <a:gs pos="4000">
                <a:schemeClr val="accent1">
                  <a:lumMod val="5000"/>
                  <a:lumOff val="95000"/>
                  <a:alpha val="0"/>
                </a:schemeClr>
              </a:gs>
              <a:gs pos="99000">
                <a:schemeClr val="accent1">
                  <a:alpha val="54000"/>
                </a:schemeClr>
              </a:gs>
            </a:gsLst>
            <a:lin ang="5400000" scaled="0"/>
          </a:gradFill>
          <a:ln w="19050" cap="sq">
            <a:noFill/>
            <a:miter/>
          </a:ln>
          <a:effectLst>
            <a:outerShdw dist="38100" blurRad="228600" dir="5400000" sx="103000" sy="103000" kx="0" ky="0" algn="t" rotWithShape="0">
              <a:schemeClr val="accent1">
                <a:alpha val="31000"/>
              </a:schemeClr>
            </a:outerShdw>
          </a:effectLst>
        </p:spPr>
        <p:txBody>
          <a:bodyPr vert="horz" wrap="square" lIns="91440" tIns="45720" rIns="91440" bIns="45720" rtlCol="0" anchor="ctr"/>
          <a:lstStyle/>
          <a:p>
            <a:pPr algn="ctr">
              <a:lnSpc>
                <a:spcPct val="110000"/>
              </a:lnSpc>
            </a:pPr>
            <a:endParaRPr kumimoji="1" lang="zh-CN" altLang="en-US"/>
          </a:p>
        </p:txBody>
      </p:sp>
      <p:sp>
        <p:nvSpPr>
          <p:cNvPr id="4" name="椭圆 1"/>
          <p:cNvSpPr txBox="1"/>
          <p:nvPr/>
        </p:nvSpPr>
        <p:spPr>
          <a:xfrm rot="0" flipH="0" flipV="0">
            <a:off x="631815" y="5198626"/>
            <a:ext cx="10955708" cy="1155179"/>
          </a:xfrm>
          <a:prstGeom prst="ellipse">
            <a:avLst/>
          </a:prstGeom>
          <a:gradFill>
            <a:gsLst>
              <a:gs pos="4000">
                <a:schemeClr val="accent1">
                  <a:lumMod val="5000"/>
                  <a:lumOff val="95000"/>
                  <a:alpha val="0"/>
                </a:schemeClr>
              </a:gs>
              <a:gs pos="99000">
                <a:schemeClr val="accent1">
                  <a:alpha val="54000"/>
                </a:schemeClr>
              </a:gs>
            </a:gsLst>
            <a:lin ang="5400000" scaled="0"/>
          </a:gradFill>
          <a:ln w="19050" cap="sq">
            <a:noFill/>
            <a:miter/>
          </a:ln>
          <a:effectLst>
            <a:outerShdw dist="38100" blurRad="228600" dir="5400000" sx="103000" sy="103000" kx="0" ky="0" algn="t" rotWithShape="0">
              <a:schemeClr val="accent1">
                <a:alpha val="31000"/>
              </a:schemeClr>
            </a:outerShdw>
          </a:effectLst>
        </p:spPr>
        <p:txBody>
          <a:bodyPr vert="horz" wrap="square" lIns="91440" tIns="45720" rIns="91440" bIns="45720" rtlCol="0" anchor="ctr"/>
          <a:lstStyle/>
          <a:p>
            <a:pPr algn="ctr">
              <a:lnSpc>
                <a:spcPct val="110000"/>
              </a:lnSpc>
            </a:pPr>
            <a:endParaRPr kumimoji="1" lang="zh-CN" altLang="en-US"/>
          </a:p>
        </p:txBody>
      </p:sp>
      <p:sp>
        <p:nvSpPr>
          <p:cNvPr id="5" name="任意多边形: 形状 10"/>
          <p:cNvSpPr txBox="1"/>
          <p:nvPr/>
        </p:nvSpPr>
        <p:spPr>
          <a:xfrm rot="0" flipH="0" flipV="0">
            <a:off x="1861387" y="5203901"/>
            <a:ext cx="8504790" cy="910084"/>
          </a:xfrm>
          <a:custGeom>
            <a:avLst/>
            <a:gdLst>
              <a:gd name="csX0" fmla="*/ 1912620 w 3825239"/>
              <a:gd name="csY0" fmla="*/ 0 h 910084"/>
              <a:gd name="csX1" fmla="*/ 3674936 w 3825239"/>
              <a:gd name="csY1" fmla="*/ 277919 h 910084"/>
              <a:gd name="csX2" fmla="*/ 3745672 w 3825239"/>
              <a:gd name="csY2" fmla="*/ 332134 h 910084"/>
              <a:gd name="csX3" fmla="*/ 3802914 w 3825239"/>
              <a:gd name="csY3" fmla="*/ 332134 h 910084"/>
              <a:gd name="csX4" fmla="*/ 3825238 w 3825239"/>
              <a:gd name="csY4" fmla="*/ 354458 h 910084"/>
              <a:gd name="csX5" fmla="*/ 3825238 w 3825239"/>
              <a:gd name="csY5" fmla="*/ 443754 h 910084"/>
              <a:gd name="csX6" fmla="*/ 3822874 w 3825239"/>
              <a:gd name="csY6" fmla="*/ 449461 h 910084"/>
              <a:gd name="csX7" fmla="*/ 3825239 w 3825239"/>
              <a:gd name="csY7" fmla="*/ 455042 h 910084"/>
              <a:gd name="csX8" fmla="*/ 1912620 w 3825239"/>
              <a:gd name="csY8" fmla="*/ 910084 h 910084"/>
              <a:gd name="csX9" fmla="*/ 1 w 3825239"/>
              <a:gd name="csY9" fmla="*/ 455042 h 910084"/>
              <a:gd name="csX10" fmla="*/ 2365 w 3825239"/>
              <a:gd name="csY10" fmla="*/ 449463 h 910084"/>
              <a:gd name="csX11" fmla="*/ 0 w 3825239"/>
              <a:gd name="csY11" fmla="*/ 443754 h 910084"/>
              <a:gd name="csX12" fmla="*/ 0 w 3825239"/>
              <a:gd name="csY12" fmla="*/ 354458 h 910084"/>
              <a:gd name="csX13" fmla="*/ 22324 w 3825239"/>
              <a:gd name="csY13" fmla="*/ 332134 h 910084"/>
              <a:gd name="csX14" fmla="*/ 79568 w 3825239"/>
              <a:gd name="csY14" fmla="*/ 332134 h 910084"/>
              <a:gd name="csX15" fmla="*/ 150304 w 3825239"/>
              <a:gd name="csY15" fmla="*/ 277919 h 910084"/>
              <a:gd name="csX16" fmla="*/ 1912620 w 3825239"/>
              <a:gd name="csY16" fmla="*/ 0 h 910084"/>
            </a:gdLst>
            <a:rect l="l" t="t" r="r" b="b"/>
            <a:pathLst>
              <a:path w="3825239" h="910084">
                <a:moveTo>
                  <a:pt x="1912620" y="0"/>
                </a:moveTo>
                <a:cubicBezTo>
                  <a:pt x="2704853" y="0"/>
                  <a:pt x="3384585" y="114597"/>
                  <a:pt x="3674936" y="277919"/>
                </a:cubicBezTo>
                <a:lnTo>
                  <a:pt x="3745672" y="332134"/>
                </a:lnTo>
                <a:lnTo>
                  <a:pt x="3802914" y="332134"/>
                </a:lnTo>
                <a:cubicBezTo>
                  <a:pt x="3815243" y="332134"/>
                  <a:pt x="3825238" y="342129"/>
                  <a:pt x="3825238" y="354458"/>
                </a:cubicBezTo>
                <a:lnTo>
                  <a:pt x="3825238" y="443754"/>
                </a:lnTo>
                <a:lnTo>
                  <a:pt x="3822874" y="449461"/>
                </a:lnTo>
                <a:lnTo>
                  <a:pt x="3825239" y="455042"/>
                </a:lnTo>
                <a:cubicBezTo>
                  <a:pt x="3825239" y="706355"/>
                  <a:pt x="2968930" y="910084"/>
                  <a:pt x="1912620" y="910084"/>
                </a:cubicBezTo>
                <a:cubicBezTo>
                  <a:pt x="856310" y="910084"/>
                  <a:pt x="1" y="706355"/>
                  <a:pt x="1" y="455042"/>
                </a:cubicBezTo>
                <a:lnTo>
                  <a:pt x="2365" y="449463"/>
                </a:lnTo>
                <a:lnTo>
                  <a:pt x="0" y="443754"/>
                </a:lnTo>
                <a:lnTo>
                  <a:pt x="0" y="354458"/>
                </a:lnTo>
                <a:cubicBezTo>
                  <a:pt x="0" y="342129"/>
                  <a:pt x="9995" y="332134"/>
                  <a:pt x="22324" y="332134"/>
                </a:cubicBezTo>
                <a:lnTo>
                  <a:pt x="79568" y="332134"/>
                </a:lnTo>
                <a:lnTo>
                  <a:pt x="150304" y="277919"/>
                </a:lnTo>
                <a:cubicBezTo>
                  <a:pt x="440656" y="114597"/>
                  <a:pt x="1120388" y="0"/>
                  <a:pt x="1912620" y="0"/>
                </a:cubicBezTo>
                <a:close/>
              </a:path>
            </a:pathLst>
          </a:custGeom>
          <a:solidFill>
            <a:schemeClr val="accent1">
              <a:lumMod val="75000"/>
            </a:schemeClr>
          </a:solidFill>
          <a:ln w="19050" cap="sq">
            <a:noFill/>
            <a:miter/>
          </a:ln>
        </p:spPr>
        <p:txBody>
          <a:bodyPr vert="horz" wrap="square" lIns="91440" tIns="45720" rIns="91440" bIns="45720" rtlCol="0" anchor="ctr"/>
          <a:lstStyle/>
          <a:p>
            <a:pPr algn="ctr">
              <a:lnSpc>
                <a:spcPct val="110000"/>
              </a:lnSpc>
            </a:pPr>
            <a:endParaRPr kumimoji="1" lang="zh-CN" altLang="en-US"/>
          </a:p>
        </p:txBody>
      </p:sp>
      <p:sp>
        <p:nvSpPr>
          <p:cNvPr id="6" name="椭圆 2"/>
          <p:cNvSpPr txBox="1"/>
          <p:nvPr/>
        </p:nvSpPr>
        <p:spPr>
          <a:xfrm rot="0" flipH="0" flipV="0">
            <a:off x="1861388" y="5080777"/>
            <a:ext cx="8504788" cy="910084"/>
          </a:xfrm>
          <a:prstGeom prst="ellipse">
            <a:avLst/>
          </a:prstGeom>
          <a:gradFill>
            <a:gsLst>
              <a:gs pos="5000">
                <a:schemeClr val="accent1">
                  <a:lumMod val="40000"/>
                  <a:lumOff val="60000"/>
                </a:schemeClr>
              </a:gs>
              <a:gs pos="99000">
                <a:schemeClr val="accent1"/>
              </a:gs>
            </a:gsLst>
            <a:lin ang="5400000" scaled="0"/>
          </a:gradFill>
          <a:ln w="19050" cap="sq">
            <a:noFill/>
            <a:miter/>
          </a:ln>
        </p:spPr>
        <p:txBody>
          <a:bodyPr vert="horz" wrap="square" lIns="91440" tIns="45720" rIns="91440" bIns="45720" rtlCol="0" anchor="ctr"/>
          <a:lstStyle/>
          <a:p>
            <a:pPr algn="ctr">
              <a:lnSpc>
                <a:spcPct val="110000"/>
              </a:lnSpc>
            </a:pPr>
            <a:endParaRPr kumimoji="1" lang="zh-CN" altLang="en-US"/>
          </a:p>
        </p:txBody>
      </p:sp>
      <p:sp>
        <p:nvSpPr>
          <p:cNvPr id="7" name="矩形: 圆角 47"/>
          <p:cNvSpPr txBox="1"/>
          <p:nvPr/>
        </p:nvSpPr>
        <p:spPr>
          <a:xfrm rot="0" flipH="0" flipV="0">
            <a:off x="838618" y="2198226"/>
            <a:ext cx="2486592" cy="2530929"/>
          </a:xfrm>
          <a:prstGeom prst="roundRect">
            <a:avLst>
              <a:gd name="adj" fmla="val 4997"/>
            </a:avLst>
          </a:prstGeom>
          <a:gradFill>
            <a:gsLst>
              <a:gs pos="0">
                <a:schemeClr val="accent1">
                  <a:lumMod val="40000"/>
                  <a:lumOff val="60000"/>
                </a:schemeClr>
              </a:gs>
              <a:gs pos="100000">
                <a:schemeClr val="bg1"/>
              </a:gs>
            </a:gsLst>
            <a:lin ang="13500000" scaled="0"/>
          </a:gradFill>
          <a:ln w="19050" cap="sq">
            <a:gradFill>
              <a:gsLst>
                <a:gs pos="18000">
                  <a:schemeClr val="accent1"/>
                </a:gs>
                <a:gs pos="41000">
                  <a:schemeClr val="accent1">
                    <a:lumMod val="45000"/>
                    <a:lumOff val="55000"/>
                  </a:schemeClr>
                </a:gs>
                <a:gs pos="79000">
                  <a:schemeClr val="accent1">
                    <a:lumMod val="45000"/>
                    <a:lumOff val="55000"/>
                  </a:schemeClr>
                </a:gs>
                <a:gs pos="100000">
                  <a:schemeClr val="accent1"/>
                </a:gs>
              </a:gsLst>
              <a:lin ang="2700000" scaled="0"/>
            </a:gradFill>
            <a:miter/>
          </a:ln>
        </p:spPr>
        <p:txBody>
          <a:bodyPr vert="horz" wrap="square" lIns="91440" tIns="45720" rIns="91440" bIns="45720" rtlCol="0" anchor="ctr"/>
          <a:lstStyle/>
          <a:p>
            <a:pPr algn="ctr">
              <a:lnSpc>
                <a:spcPct val="110000"/>
              </a:lnSpc>
            </a:pPr>
            <a:endParaRPr kumimoji="1" lang="zh-CN" altLang="en-US"/>
          </a:p>
        </p:txBody>
      </p:sp>
      <p:sp>
        <p:nvSpPr>
          <p:cNvPr id="8" name="文本框 70"/>
          <p:cNvSpPr txBox="1"/>
          <p:nvPr/>
        </p:nvSpPr>
        <p:spPr>
          <a:xfrm rot="0" flipH="0" flipV="0">
            <a:off x="1023850" y="3158618"/>
            <a:ext cx="2116128" cy="1406960"/>
          </a:xfrm>
          <a:prstGeom prst="rect">
            <a:avLst/>
          </a:prstGeom>
          <a:noFill/>
          <a:ln>
            <a:noFill/>
          </a:ln>
        </p:spPr>
        <p:txBody>
          <a:bodyPr vert="horz" wrap="square" lIns="0" tIns="0" rIns="0" bIns="0" rtlCol="0" anchor="t"/>
          <a:lstStyle/>
          <a:p>
            <a:pPr algn="ctr">
              <a:lnSpc>
                <a:spcPct val="150000"/>
              </a:lnSpc>
            </a:pPr>
            <a:r>
              <a:rPr kumimoji="1" lang="en-US" altLang="zh-CN" sz="1176">
                <a:ln w="12700">
                  <a:noFill/>
                </a:ln>
                <a:solidFill>
                  <a:srgbClr val="000000">
                    <a:alpha val="100000"/>
                  </a:srgbClr>
                </a:solidFill>
                <a:latin typeface="Source Han Sans"/>
                <a:ea typeface="Source Han Sans"/>
                <a:cs typeface="Source Han Sans"/>
              </a:rPr>
              <a:t>AI通过分析用户查询中的关键词组合、疑问词（如“如何”“为什么”）及上下文语境，判断用户是否在寻求知识或解释，从而优先展示百科、教程或权威解读类内容。</a:t>
            </a:r>
            <a:endParaRPr kumimoji="1" lang="zh-CN" altLang="en-US"/>
          </a:p>
        </p:txBody>
      </p:sp>
      <p:sp>
        <p:nvSpPr>
          <p:cNvPr id="9" name="椭圆 34"/>
          <p:cNvSpPr txBox="1"/>
          <p:nvPr/>
        </p:nvSpPr>
        <p:spPr>
          <a:xfrm rot="0" flipH="0" flipV="0">
            <a:off x="1721914" y="1838226"/>
            <a:ext cx="720000" cy="720000"/>
          </a:xfrm>
          <a:prstGeom prst="ellipse">
            <a:avLst/>
          </a:prstGeom>
          <a:solidFill>
            <a:schemeClr val="bg1"/>
          </a:solidFill>
          <a:ln w="31750" cap="sq">
            <a:gradFill>
              <a:gsLst>
                <a:gs pos="0">
                  <a:schemeClr val="accent1">
                    <a:lumMod val="60000"/>
                    <a:lumOff val="40000"/>
                  </a:schemeClr>
                </a:gs>
                <a:gs pos="100000">
                  <a:schemeClr val="accent1"/>
                </a:gs>
              </a:gsLst>
              <a:lin ang="16200000" scaled="0"/>
            </a:gradFill>
            <a:miter/>
          </a:ln>
        </p:spPr>
        <p:txBody>
          <a:bodyPr vert="horz" wrap="square" lIns="91440" tIns="45720" rIns="91440" bIns="45720" rtlCol="0" anchor="ctr"/>
          <a:lstStyle/>
          <a:p>
            <a:pPr algn="ctr">
              <a:lnSpc>
                <a:spcPct val="110000"/>
              </a:lnSpc>
            </a:pPr>
            <a:endParaRPr kumimoji="1" lang="zh-CN" altLang="en-US"/>
          </a:p>
        </p:txBody>
      </p:sp>
      <p:sp>
        <p:nvSpPr>
          <p:cNvPr id="10" name="椭圆 35"/>
          <p:cNvSpPr txBox="1"/>
          <p:nvPr/>
        </p:nvSpPr>
        <p:spPr>
          <a:xfrm rot="0" flipH="0" flipV="0">
            <a:off x="1793914" y="1910226"/>
            <a:ext cx="576000" cy="576000"/>
          </a:xfrm>
          <a:prstGeom prst="ellipse">
            <a:avLst/>
          </a:prstGeom>
          <a:gradFill>
            <a:gsLst>
              <a:gs pos="0">
                <a:schemeClr val="accent1">
                  <a:lumMod val="43000"/>
                  <a:lumOff val="57000"/>
                </a:schemeClr>
              </a:gs>
              <a:gs pos="100000">
                <a:schemeClr val="accent1">
                  <a:lumMod val="20000"/>
                  <a:lumOff val="80000"/>
                </a:schemeClr>
              </a:gs>
            </a:gsLst>
            <a:lin ang="16200000" scaled="0"/>
          </a:gradFill>
          <a:ln w="31750" cap="sq">
            <a:gradFill>
              <a:gsLst>
                <a:gs pos="0">
                  <a:schemeClr val="accent1"/>
                </a:gs>
                <a:gs pos="100000">
                  <a:schemeClr val="accent1">
                    <a:lumMod val="20000"/>
                    <a:lumOff val="80000"/>
                  </a:schemeClr>
                </a:gs>
              </a:gsLst>
              <a:lin ang="16200000" scaled="0"/>
            </a:gradFill>
            <a:miter/>
          </a:ln>
        </p:spPr>
        <p:txBody>
          <a:bodyPr vert="horz" wrap="square" lIns="91440" tIns="45720" rIns="91440" bIns="45720" rtlCol="0" anchor="ctr"/>
          <a:lstStyle/>
          <a:p>
            <a:pPr algn="ctr">
              <a:lnSpc>
                <a:spcPct val="110000"/>
              </a:lnSpc>
            </a:pPr>
            <a:endParaRPr kumimoji="1" lang="zh-CN" altLang="en-US"/>
          </a:p>
        </p:txBody>
      </p:sp>
      <p:sp>
        <p:nvSpPr>
          <p:cNvPr id="11" name="AIPPT25"/>
          <p:cNvSpPr txBox="1"/>
          <p:nvPr/>
        </p:nvSpPr>
        <p:spPr>
          <a:xfrm rot="0" flipH="1" flipV="1">
            <a:off x="1914513" y="2036226"/>
            <a:ext cx="334803" cy="324000"/>
          </a:xfrm>
          <a:custGeom>
            <a:avLst/>
            <a:gdLst>
              <a:gd name="connsiteX0" fmla="*/ 311954 w 744004"/>
              <a:gd name="connsiteY0" fmla="*/ 337123 h 720001"/>
              <a:gd name="connsiteX1" fmla="*/ 168770 w 744004"/>
              <a:gd name="connsiteY1" fmla="*/ 337123 h 720001"/>
              <a:gd name="connsiteX2" fmla="*/ 49673 w 744004"/>
              <a:gd name="connsiteY2" fmla="*/ 287618 h 720001"/>
              <a:gd name="connsiteX3" fmla="*/ 167 w 744004"/>
              <a:gd name="connsiteY3" fmla="*/ 168520 h 720001"/>
              <a:gd name="connsiteX4" fmla="*/ 49590 w 744004"/>
              <a:gd name="connsiteY4" fmla="*/ 49507 h 720001"/>
              <a:gd name="connsiteX5" fmla="*/ 168687 w 744004"/>
              <a:gd name="connsiteY5" fmla="*/ 0 h 720001"/>
              <a:gd name="connsiteX6" fmla="*/ 287784 w 744004"/>
              <a:gd name="connsiteY6" fmla="*/ 49507 h 720001"/>
              <a:gd name="connsiteX7" fmla="*/ 337290 w 744004"/>
              <a:gd name="connsiteY7" fmla="*/ 168604 h 720001"/>
              <a:gd name="connsiteX8" fmla="*/ 337290 w 744004"/>
              <a:gd name="connsiteY8" fmla="*/ 311787 h 720001"/>
              <a:gd name="connsiteX9" fmla="*/ 311954 w 744004"/>
              <a:gd name="connsiteY9" fmla="*/ 337123 h 720001"/>
              <a:gd name="connsiteX10" fmla="*/ 575401 w 744004"/>
              <a:gd name="connsiteY10" fmla="*/ 337207 h 720001"/>
              <a:gd name="connsiteX11" fmla="*/ 432218 w 744004"/>
              <a:gd name="connsiteY11" fmla="*/ 337207 h 720001"/>
              <a:gd name="connsiteX12" fmla="*/ 406882 w 744004"/>
              <a:gd name="connsiteY12" fmla="*/ 311870 h 720001"/>
              <a:gd name="connsiteX13" fmla="*/ 406882 w 744004"/>
              <a:gd name="connsiteY13" fmla="*/ 168687 h 720001"/>
              <a:gd name="connsiteX14" fmla="*/ 456387 w 744004"/>
              <a:gd name="connsiteY14" fmla="*/ 49590 h 720001"/>
              <a:gd name="connsiteX15" fmla="*/ 575401 w 744004"/>
              <a:gd name="connsiteY15" fmla="*/ 0 h 720001"/>
              <a:gd name="connsiteX16" fmla="*/ 694498 w 744004"/>
              <a:gd name="connsiteY16" fmla="*/ 49507 h 720001"/>
              <a:gd name="connsiteX17" fmla="*/ 744004 w 744004"/>
              <a:gd name="connsiteY17" fmla="*/ 168604 h 720001"/>
              <a:gd name="connsiteX18" fmla="*/ 694498 w 744004"/>
              <a:gd name="connsiteY18" fmla="*/ 287701 h 720001"/>
              <a:gd name="connsiteX19" fmla="*/ 575401 w 744004"/>
              <a:gd name="connsiteY19" fmla="*/ 337207 h 720001"/>
              <a:gd name="connsiteX20" fmla="*/ 168604 w 744004"/>
              <a:gd name="connsiteY20" fmla="*/ 720001 h 720001"/>
              <a:gd name="connsiteX21" fmla="*/ 49507 w 744004"/>
              <a:gd name="connsiteY21" fmla="*/ 670495 h 720001"/>
              <a:gd name="connsiteX22" fmla="*/ 0 w 744004"/>
              <a:gd name="connsiteY22" fmla="*/ 551398 h 720001"/>
              <a:gd name="connsiteX23" fmla="*/ 49507 w 744004"/>
              <a:gd name="connsiteY23" fmla="*/ 432301 h 720001"/>
              <a:gd name="connsiteX24" fmla="*/ 168687 w 744004"/>
              <a:gd name="connsiteY24" fmla="*/ 382879 h 720001"/>
              <a:gd name="connsiteX25" fmla="*/ 311871 w 744004"/>
              <a:gd name="connsiteY25" fmla="*/ 382879 h 720001"/>
              <a:gd name="connsiteX26" fmla="*/ 337207 w 744004"/>
              <a:gd name="connsiteY26" fmla="*/ 408215 h 720001"/>
              <a:gd name="connsiteX27" fmla="*/ 337207 w 744004"/>
              <a:gd name="connsiteY27" fmla="*/ 551398 h 720001"/>
              <a:gd name="connsiteX28" fmla="*/ 287701 w 744004"/>
              <a:gd name="connsiteY28" fmla="*/ 670495 h 720001"/>
              <a:gd name="connsiteX29" fmla="*/ 168604 w 744004"/>
              <a:gd name="connsiteY29" fmla="*/ 720001 h 720001"/>
              <a:gd name="connsiteX30" fmla="*/ 575401 w 744004"/>
              <a:gd name="connsiteY30" fmla="*/ 720001 h 720001"/>
              <a:gd name="connsiteX31" fmla="*/ 456304 w 744004"/>
              <a:gd name="connsiteY31" fmla="*/ 670495 h 720001"/>
              <a:gd name="connsiteX32" fmla="*/ 406798 w 744004"/>
              <a:gd name="connsiteY32" fmla="*/ 551398 h 720001"/>
              <a:gd name="connsiteX33" fmla="*/ 406798 w 744004"/>
              <a:gd name="connsiteY33" fmla="*/ 408215 h 720001"/>
              <a:gd name="connsiteX34" fmla="*/ 432218 w 744004"/>
              <a:gd name="connsiteY34" fmla="*/ 382879 h 720001"/>
              <a:gd name="connsiteX35" fmla="*/ 575401 w 744004"/>
              <a:gd name="connsiteY35" fmla="*/ 382879 h 720001"/>
              <a:gd name="connsiteX36" fmla="*/ 694498 w 744004"/>
              <a:gd name="connsiteY36" fmla="*/ 432385 h 720001"/>
              <a:gd name="connsiteX37" fmla="*/ 744004 w 744004"/>
              <a:gd name="connsiteY37" fmla="*/ 551398 h 720001"/>
              <a:gd name="connsiteX38" fmla="*/ 694498 w 744004"/>
              <a:gd name="connsiteY38" fmla="*/ 670495 h 720001"/>
              <a:gd name="connsiteX39" fmla="*/ 575401 w 744004"/>
              <a:gd name="connsiteY39" fmla="*/ 720001 h 720001"/>
            </a:gdLst>
            <a:rect l="l" t="t" r="r" b="b"/>
            <a:pathLst>
              <a:path w="744004" h="720001">
                <a:moveTo>
                  <a:pt x="311954" y="337123"/>
                </a:moveTo>
                <a:lnTo>
                  <a:pt x="168770" y="337123"/>
                </a:lnTo>
                <a:cubicBezTo>
                  <a:pt x="123932" y="337123"/>
                  <a:pt x="81594" y="319538"/>
                  <a:pt x="49673" y="287618"/>
                </a:cubicBezTo>
                <a:cubicBezTo>
                  <a:pt x="17753" y="255697"/>
                  <a:pt x="167" y="213442"/>
                  <a:pt x="167" y="168520"/>
                </a:cubicBezTo>
                <a:cubicBezTo>
                  <a:pt x="167" y="123598"/>
                  <a:pt x="17669" y="81427"/>
                  <a:pt x="49590" y="49507"/>
                </a:cubicBezTo>
                <a:cubicBezTo>
                  <a:pt x="81510" y="17586"/>
                  <a:pt x="123848" y="0"/>
                  <a:pt x="168687" y="0"/>
                </a:cubicBezTo>
                <a:cubicBezTo>
                  <a:pt x="213526" y="0"/>
                  <a:pt x="255864" y="17586"/>
                  <a:pt x="287784" y="49507"/>
                </a:cubicBezTo>
                <a:cubicBezTo>
                  <a:pt x="319705" y="81427"/>
                  <a:pt x="337290" y="123682"/>
                  <a:pt x="337290" y="168604"/>
                </a:cubicBezTo>
                <a:lnTo>
                  <a:pt x="337290" y="311787"/>
                </a:lnTo>
                <a:cubicBezTo>
                  <a:pt x="337290" y="325789"/>
                  <a:pt x="325956" y="337123"/>
                  <a:pt x="311954" y="337123"/>
                </a:cubicBezTo>
                <a:close/>
                <a:moveTo>
                  <a:pt x="575401" y="337207"/>
                </a:moveTo>
                <a:lnTo>
                  <a:pt x="432218" y="337207"/>
                </a:lnTo>
                <a:cubicBezTo>
                  <a:pt x="418216" y="337207"/>
                  <a:pt x="406882" y="325872"/>
                  <a:pt x="406882" y="311870"/>
                </a:cubicBezTo>
                <a:lnTo>
                  <a:pt x="406882" y="168687"/>
                </a:lnTo>
                <a:cubicBezTo>
                  <a:pt x="406882" y="123849"/>
                  <a:pt x="424467" y="81510"/>
                  <a:pt x="456387" y="49590"/>
                </a:cubicBezTo>
                <a:cubicBezTo>
                  <a:pt x="488308" y="17669"/>
                  <a:pt x="530563" y="0"/>
                  <a:pt x="575401" y="0"/>
                </a:cubicBezTo>
                <a:cubicBezTo>
                  <a:pt x="620240" y="0"/>
                  <a:pt x="662578" y="17586"/>
                  <a:pt x="694498" y="49507"/>
                </a:cubicBezTo>
                <a:cubicBezTo>
                  <a:pt x="726419" y="81427"/>
                  <a:pt x="744004" y="123765"/>
                  <a:pt x="744004" y="168604"/>
                </a:cubicBezTo>
                <a:cubicBezTo>
                  <a:pt x="744004" y="213442"/>
                  <a:pt x="726419" y="255780"/>
                  <a:pt x="694498" y="287701"/>
                </a:cubicBezTo>
                <a:cubicBezTo>
                  <a:pt x="662578" y="319621"/>
                  <a:pt x="620323" y="337207"/>
                  <a:pt x="575401" y="337207"/>
                </a:cubicBezTo>
                <a:close/>
                <a:moveTo>
                  <a:pt x="168604" y="720001"/>
                </a:moveTo>
                <a:cubicBezTo>
                  <a:pt x="123682" y="720001"/>
                  <a:pt x="81427" y="702416"/>
                  <a:pt x="49507" y="670495"/>
                </a:cubicBezTo>
                <a:cubicBezTo>
                  <a:pt x="17586" y="638575"/>
                  <a:pt x="0" y="596320"/>
                  <a:pt x="0" y="551398"/>
                </a:cubicBezTo>
                <a:cubicBezTo>
                  <a:pt x="0" y="506476"/>
                  <a:pt x="17586" y="464221"/>
                  <a:pt x="49507" y="432301"/>
                </a:cubicBezTo>
                <a:cubicBezTo>
                  <a:pt x="81510" y="400464"/>
                  <a:pt x="123848" y="382879"/>
                  <a:pt x="168687" y="382879"/>
                </a:cubicBezTo>
                <a:lnTo>
                  <a:pt x="311871" y="382879"/>
                </a:lnTo>
                <a:cubicBezTo>
                  <a:pt x="325872" y="382879"/>
                  <a:pt x="337207" y="394297"/>
                  <a:pt x="337207" y="408215"/>
                </a:cubicBezTo>
                <a:lnTo>
                  <a:pt x="337207" y="551398"/>
                </a:lnTo>
                <a:cubicBezTo>
                  <a:pt x="337207" y="596237"/>
                  <a:pt x="319621" y="638575"/>
                  <a:pt x="287701" y="670495"/>
                </a:cubicBezTo>
                <a:cubicBezTo>
                  <a:pt x="255781" y="702416"/>
                  <a:pt x="213526" y="720001"/>
                  <a:pt x="168604" y="720001"/>
                </a:cubicBezTo>
                <a:close/>
                <a:moveTo>
                  <a:pt x="575401" y="720001"/>
                </a:moveTo>
                <a:cubicBezTo>
                  <a:pt x="530563" y="720001"/>
                  <a:pt x="488224" y="702416"/>
                  <a:pt x="456304" y="670495"/>
                </a:cubicBezTo>
                <a:cubicBezTo>
                  <a:pt x="424383" y="638575"/>
                  <a:pt x="406798" y="596320"/>
                  <a:pt x="406798" y="551398"/>
                </a:cubicBezTo>
                <a:lnTo>
                  <a:pt x="406798" y="408215"/>
                </a:lnTo>
                <a:cubicBezTo>
                  <a:pt x="406882" y="394213"/>
                  <a:pt x="418216" y="382879"/>
                  <a:pt x="432218" y="382879"/>
                </a:cubicBezTo>
                <a:lnTo>
                  <a:pt x="575401" y="382879"/>
                </a:lnTo>
                <a:cubicBezTo>
                  <a:pt x="620240" y="382879"/>
                  <a:pt x="662578" y="400464"/>
                  <a:pt x="694498" y="432385"/>
                </a:cubicBezTo>
                <a:cubicBezTo>
                  <a:pt x="726419" y="464305"/>
                  <a:pt x="744004" y="506560"/>
                  <a:pt x="744004" y="551398"/>
                </a:cubicBezTo>
                <a:cubicBezTo>
                  <a:pt x="744004" y="596237"/>
                  <a:pt x="726419" y="638575"/>
                  <a:pt x="694498" y="670495"/>
                </a:cubicBezTo>
                <a:cubicBezTo>
                  <a:pt x="662578" y="702416"/>
                  <a:pt x="620323" y="720001"/>
                  <a:pt x="575401" y="720001"/>
                </a:cubicBezTo>
                <a:close/>
              </a:path>
            </a:pathLst>
          </a:custGeom>
          <a:solidFill>
            <a:schemeClr val="accent1"/>
          </a:solidFill>
          <a:ln w="1860" cap="flat">
            <a:noFill/>
            <a:miter/>
          </a:ln>
        </p:spPr>
        <p:txBody>
          <a:bodyPr vert="horz" wrap="square" lIns="91440" tIns="45720" rIns="91440" bIns="45720" rtlCol="0" anchor="ctr"/>
          <a:lstStyle/>
          <a:p>
            <a:pPr algn="l">
              <a:lnSpc>
                <a:spcPct val="110000"/>
              </a:lnSpc>
            </a:pPr>
            <a:endParaRPr kumimoji="1" lang="zh-CN" altLang="en-US"/>
          </a:p>
        </p:txBody>
      </p:sp>
      <p:sp>
        <p:nvSpPr>
          <p:cNvPr id="12" name="椭圆 72"/>
          <p:cNvSpPr txBox="1"/>
          <p:nvPr/>
        </p:nvSpPr>
        <p:spPr>
          <a:xfrm rot="13676666" flipH="1" flipV="0">
            <a:off x="4283068" y="1423328"/>
            <a:ext cx="941340" cy="941340"/>
          </a:xfrm>
          <a:prstGeom prst="ellipse">
            <a:avLst/>
          </a:prstGeom>
          <a:gradFill>
            <a:gsLst>
              <a:gs pos="4000">
                <a:schemeClr val="accent1">
                  <a:lumMod val="5000"/>
                  <a:lumOff val="95000"/>
                  <a:alpha val="0"/>
                </a:schemeClr>
              </a:gs>
              <a:gs pos="99000">
                <a:schemeClr val="accent1">
                  <a:alpha val="54000"/>
                </a:schemeClr>
              </a:gs>
            </a:gsLst>
            <a:lin ang="5400000" scaled="0"/>
          </a:gradFill>
          <a:ln w="19050" cap="sq">
            <a:noFill/>
            <a:miter/>
          </a:ln>
          <a:effectLst>
            <a:outerShdw dist="38100" blurRad="228600" dir="5400000" sx="103000" sy="103000" kx="0" ky="0" algn="t" rotWithShape="0">
              <a:schemeClr val="accent1">
                <a:alpha val="31000"/>
              </a:schemeClr>
            </a:outerShdw>
          </a:effectLst>
        </p:spPr>
        <p:txBody>
          <a:bodyPr vert="horz" wrap="square" lIns="91440" tIns="45720" rIns="91440" bIns="45720" rtlCol="0" anchor="ctr"/>
          <a:lstStyle/>
          <a:p>
            <a:pPr algn="ctr">
              <a:lnSpc>
                <a:spcPct val="110000"/>
              </a:lnSpc>
            </a:pPr>
            <a:endParaRPr kumimoji="1" lang="zh-CN" altLang="en-US"/>
          </a:p>
        </p:txBody>
      </p:sp>
      <p:sp>
        <p:nvSpPr>
          <p:cNvPr id="13" name="矩形: 圆角 73"/>
          <p:cNvSpPr txBox="1"/>
          <p:nvPr/>
        </p:nvSpPr>
        <p:spPr>
          <a:xfrm rot="0" flipH="0" flipV="0">
            <a:off x="3510442" y="1893998"/>
            <a:ext cx="2486592" cy="2530929"/>
          </a:xfrm>
          <a:prstGeom prst="roundRect">
            <a:avLst>
              <a:gd name="adj" fmla="val 4997"/>
            </a:avLst>
          </a:prstGeom>
          <a:gradFill>
            <a:gsLst>
              <a:gs pos="0">
                <a:schemeClr val="accent1">
                  <a:lumMod val="40000"/>
                  <a:lumOff val="60000"/>
                </a:schemeClr>
              </a:gs>
              <a:gs pos="100000">
                <a:schemeClr val="bg1"/>
              </a:gs>
            </a:gsLst>
            <a:lin ang="13500000" scaled="0"/>
          </a:gradFill>
          <a:ln w="19050" cap="sq">
            <a:gradFill>
              <a:gsLst>
                <a:gs pos="18000">
                  <a:schemeClr val="accent1"/>
                </a:gs>
                <a:gs pos="41000">
                  <a:schemeClr val="accent1">
                    <a:lumMod val="45000"/>
                    <a:lumOff val="55000"/>
                  </a:schemeClr>
                </a:gs>
                <a:gs pos="79000">
                  <a:schemeClr val="accent1">
                    <a:lumMod val="45000"/>
                    <a:lumOff val="55000"/>
                  </a:schemeClr>
                </a:gs>
                <a:gs pos="100000">
                  <a:schemeClr val="accent1"/>
                </a:gs>
              </a:gsLst>
              <a:lin ang="2700000" scaled="0"/>
            </a:gradFill>
            <a:miter/>
          </a:ln>
        </p:spPr>
        <p:txBody>
          <a:bodyPr vert="horz" wrap="square" lIns="91440" tIns="45720" rIns="91440" bIns="45720" rtlCol="0" anchor="ctr"/>
          <a:lstStyle/>
          <a:p>
            <a:pPr algn="ctr">
              <a:lnSpc>
                <a:spcPct val="110000"/>
              </a:lnSpc>
            </a:pPr>
            <a:endParaRPr kumimoji="1" lang="zh-CN" altLang="en-US"/>
          </a:p>
        </p:txBody>
      </p:sp>
      <p:sp>
        <p:nvSpPr>
          <p:cNvPr id="14" name="文本框 77"/>
          <p:cNvSpPr txBox="1"/>
          <p:nvPr/>
        </p:nvSpPr>
        <p:spPr>
          <a:xfrm rot="0" flipH="0" flipV="0">
            <a:off x="3695674" y="2854390"/>
            <a:ext cx="2116128" cy="1406960"/>
          </a:xfrm>
          <a:prstGeom prst="rect">
            <a:avLst/>
          </a:prstGeom>
          <a:noFill/>
          <a:ln>
            <a:noFill/>
          </a:ln>
        </p:spPr>
        <p:txBody>
          <a:bodyPr vert="horz" wrap="square" lIns="0" tIns="0" rIns="0" bIns="0" rtlCol="0" anchor="t"/>
          <a:lstStyle/>
          <a:p>
            <a:pPr algn="ctr">
              <a:lnSpc>
                <a:spcPct val="150000"/>
              </a:lnSpc>
            </a:pPr>
            <a:r>
              <a:rPr kumimoji="1" lang="en-US" altLang="zh-CN" sz="1176">
                <a:ln w="12700">
                  <a:noFill/>
                </a:ln>
                <a:solidFill>
                  <a:srgbClr val="000000">
                    <a:alpha val="100000"/>
                  </a:srgbClr>
                </a:solidFill>
                <a:latin typeface="Source Han Sans"/>
                <a:ea typeface="Source Han Sans"/>
                <a:cs typeface="Source Han Sans"/>
              </a:rPr>
              <a:t>当用户输入品牌名、网站名或特定服务名称时，AI会识别其导航意图，优先返回官网链接或官方渠道，确保用户快速抵达目标页面，减少跳转成本。</a:t>
            </a:r>
            <a:endParaRPr kumimoji="1" lang="zh-CN" altLang="en-US"/>
          </a:p>
        </p:txBody>
      </p:sp>
      <p:sp>
        <p:nvSpPr>
          <p:cNvPr id="15" name="椭圆 78"/>
          <p:cNvSpPr txBox="1"/>
          <p:nvPr/>
        </p:nvSpPr>
        <p:spPr>
          <a:xfrm rot="0" flipH="0" flipV="0">
            <a:off x="4393738" y="1533998"/>
            <a:ext cx="720000" cy="720000"/>
          </a:xfrm>
          <a:prstGeom prst="ellipse">
            <a:avLst/>
          </a:prstGeom>
          <a:solidFill>
            <a:schemeClr val="bg1"/>
          </a:solidFill>
          <a:ln w="31750" cap="sq">
            <a:gradFill>
              <a:gsLst>
                <a:gs pos="0">
                  <a:schemeClr val="accent1">
                    <a:lumMod val="60000"/>
                    <a:lumOff val="40000"/>
                  </a:schemeClr>
                </a:gs>
                <a:gs pos="100000">
                  <a:schemeClr val="accent1"/>
                </a:gs>
              </a:gsLst>
              <a:lin ang="16200000" scaled="0"/>
            </a:gradFill>
            <a:miter/>
          </a:ln>
        </p:spPr>
        <p:txBody>
          <a:bodyPr vert="horz" wrap="square" lIns="91440" tIns="45720" rIns="91440" bIns="45720" rtlCol="0" anchor="ctr"/>
          <a:lstStyle/>
          <a:p>
            <a:pPr algn="ctr">
              <a:lnSpc>
                <a:spcPct val="110000"/>
              </a:lnSpc>
            </a:pPr>
            <a:endParaRPr kumimoji="1" lang="zh-CN" altLang="en-US"/>
          </a:p>
        </p:txBody>
      </p:sp>
      <p:sp>
        <p:nvSpPr>
          <p:cNvPr id="16" name="椭圆 79"/>
          <p:cNvSpPr txBox="1"/>
          <p:nvPr/>
        </p:nvSpPr>
        <p:spPr>
          <a:xfrm rot="0" flipH="0" flipV="0">
            <a:off x="4465738" y="1605998"/>
            <a:ext cx="576000" cy="576000"/>
          </a:xfrm>
          <a:prstGeom prst="ellipse">
            <a:avLst/>
          </a:prstGeom>
          <a:gradFill>
            <a:gsLst>
              <a:gs pos="0">
                <a:schemeClr val="accent1">
                  <a:lumMod val="43000"/>
                  <a:lumOff val="57000"/>
                </a:schemeClr>
              </a:gs>
              <a:gs pos="100000">
                <a:schemeClr val="accent1">
                  <a:lumMod val="20000"/>
                  <a:lumOff val="80000"/>
                </a:schemeClr>
              </a:gs>
            </a:gsLst>
            <a:lin ang="16200000" scaled="0"/>
          </a:gradFill>
          <a:ln w="31750" cap="sq">
            <a:gradFill>
              <a:gsLst>
                <a:gs pos="0">
                  <a:schemeClr val="accent1"/>
                </a:gs>
                <a:gs pos="100000">
                  <a:schemeClr val="accent1">
                    <a:lumMod val="20000"/>
                    <a:lumOff val="80000"/>
                  </a:schemeClr>
                </a:gs>
              </a:gsLst>
              <a:lin ang="16200000" scaled="0"/>
            </a:gradFill>
            <a:miter/>
          </a:ln>
        </p:spPr>
        <p:txBody>
          <a:bodyPr vert="horz" wrap="square" lIns="91440" tIns="45720" rIns="91440" bIns="45720" rtlCol="0" anchor="ctr"/>
          <a:lstStyle/>
          <a:p>
            <a:pPr algn="ctr">
              <a:lnSpc>
                <a:spcPct val="110000"/>
              </a:lnSpc>
            </a:pPr>
            <a:endParaRPr kumimoji="1" lang="zh-CN" altLang="en-US"/>
          </a:p>
        </p:txBody>
      </p:sp>
      <p:sp>
        <p:nvSpPr>
          <p:cNvPr id="17" name="椭圆 81"/>
          <p:cNvSpPr txBox="1"/>
          <p:nvPr/>
        </p:nvSpPr>
        <p:spPr>
          <a:xfrm rot="7923334" flipH="0" flipV="0">
            <a:off x="6954892" y="1423328"/>
            <a:ext cx="941340" cy="941340"/>
          </a:xfrm>
          <a:prstGeom prst="ellipse">
            <a:avLst/>
          </a:prstGeom>
          <a:gradFill>
            <a:gsLst>
              <a:gs pos="4000">
                <a:schemeClr val="accent1">
                  <a:lumMod val="5000"/>
                  <a:lumOff val="95000"/>
                  <a:alpha val="0"/>
                </a:schemeClr>
              </a:gs>
              <a:gs pos="99000">
                <a:schemeClr val="accent1">
                  <a:alpha val="54000"/>
                </a:schemeClr>
              </a:gs>
            </a:gsLst>
            <a:lin ang="5400000" scaled="0"/>
          </a:gradFill>
          <a:ln w="19050" cap="sq">
            <a:noFill/>
            <a:miter/>
          </a:ln>
          <a:effectLst>
            <a:outerShdw dist="38100" blurRad="228600" dir="5400000" sx="103000" sy="103000" kx="0" ky="0" algn="t" rotWithShape="0">
              <a:schemeClr val="accent1">
                <a:alpha val="31000"/>
              </a:schemeClr>
            </a:outerShdw>
          </a:effectLst>
        </p:spPr>
        <p:txBody>
          <a:bodyPr vert="horz" wrap="square" lIns="91440" tIns="45720" rIns="91440" bIns="45720" rtlCol="0" anchor="ctr"/>
          <a:lstStyle/>
          <a:p>
            <a:pPr algn="ctr">
              <a:lnSpc>
                <a:spcPct val="110000"/>
              </a:lnSpc>
            </a:pPr>
            <a:endParaRPr kumimoji="1" lang="zh-CN" altLang="en-US"/>
          </a:p>
        </p:txBody>
      </p:sp>
      <p:sp>
        <p:nvSpPr>
          <p:cNvPr id="18" name="矩形: 圆角 82"/>
          <p:cNvSpPr txBox="1"/>
          <p:nvPr/>
        </p:nvSpPr>
        <p:spPr>
          <a:xfrm rot="0" flipH="0" flipV="0">
            <a:off x="6182266" y="1893998"/>
            <a:ext cx="2486592" cy="2530929"/>
          </a:xfrm>
          <a:prstGeom prst="roundRect">
            <a:avLst>
              <a:gd name="adj" fmla="val 4997"/>
            </a:avLst>
          </a:prstGeom>
          <a:gradFill>
            <a:gsLst>
              <a:gs pos="0">
                <a:schemeClr val="accent1">
                  <a:lumMod val="40000"/>
                  <a:lumOff val="60000"/>
                </a:schemeClr>
              </a:gs>
              <a:gs pos="100000">
                <a:schemeClr val="bg1"/>
              </a:gs>
            </a:gsLst>
            <a:lin ang="13500000" scaled="0"/>
          </a:gradFill>
          <a:ln w="19050" cap="sq">
            <a:gradFill>
              <a:gsLst>
                <a:gs pos="18000">
                  <a:schemeClr val="accent1"/>
                </a:gs>
                <a:gs pos="41000">
                  <a:schemeClr val="accent1">
                    <a:lumMod val="45000"/>
                    <a:lumOff val="55000"/>
                  </a:schemeClr>
                </a:gs>
                <a:gs pos="79000">
                  <a:schemeClr val="accent1">
                    <a:lumMod val="45000"/>
                    <a:lumOff val="55000"/>
                  </a:schemeClr>
                </a:gs>
                <a:gs pos="100000">
                  <a:schemeClr val="accent1"/>
                </a:gs>
              </a:gsLst>
              <a:lin ang="2700000" scaled="0"/>
            </a:gradFill>
            <a:miter/>
          </a:ln>
        </p:spPr>
        <p:txBody>
          <a:bodyPr vert="horz" wrap="square" lIns="91440" tIns="45720" rIns="91440" bIns="45720" rtlCol="0" anchor="ctr"/>
          <a:lstStyle/>
          <a:p>
            <a:pPr algn="ctr">
              <a:lnSpc>
                <a:spcPct val="110000"/>
              </a:lnSpc>
            </a:pPr>
            <a:endParaRPr kumimoji="1" lang="zh-CN" altLang="en-US"/>
          </a:p>
        </p:txBody>
      </p:sp>
      <p:sp>
        <p:nvSpPr>
          <p:cNvPr id="19" name="文本框 85"/>
          <p:cNvSpPr txBox="1"/>
          <p:nvPr/>
        </p:nvSpPr>
        <p:spPr>
          <a:xfrm rot="0" flipH="0" flipV="0">
            <a:off x="6367498" y="2854390"/>
            <a:ext cx="2116128" cy="1406960"/>
          </a:xfrm>
          <a:prstGeom prst="rect">
            <a:avLst/>
          </a:prstGeom>
          <a:noFill/>
          <a:ln>
            <a:noFill/>
          </a:ln>
        </p:spPr>
        <p:txBody>
          <a:bodyPr vert="horz" wrap="square" lIns="0" tIns="0" rIns="0" bIns="0" rtlCol="0" anchor="t"/>
          <a:lstStyle/>
          <a:p>
            <a:pPr algn="ctr">
              <a:lnSpc>
                <a:spcPct val="150000"/>
              </a:lnSpc>
            </a:pPr>
            <a:r>
              <a:rPr kumimoji="1" lang="en-US" altLang="zh-CN" sz="1176">
                <a:ln w="12700">
                  <a:noFill/>
                </a:ln>
                <a:solidFill>
                  <a:srgbClr val="000000">
                    <a:alpha val="100000"/>
                  </a:srgbClr>
                </a:solidFill>
                <a:latin typeface="Source Han Sans"/>
                <a:ea typeface="Source Han Sans"/>
                <a:cs typeface="Source Han Sans"/>
              </a:rPr>
              <a:t>若查询包含“购买”“价格”“优惠”等词汇，AI判定为交易意图，倾向推荐商品详情页、比价平台或促销信息，以促成转化。</a:t>
            </a:r>
            <a:endParaRPr kumimoji="1" lang="zh-CN" altLang="en-US"/>
          </a:p>
        </p:txBody>
      </p:sp>
      <p:sp>
        <p:nvSpPr>
          <p:cNvPr id="20" name="椭圆 86"/>
          <p:cNvSpPr txBox="1"/>
          <p:nvPr/>
        </p:nvSpPr>
        <p:spPr>
          <a:xfrm rot="0" flipH="0" flipV="0">
            <a:off x="7065562" y="1533998"/>
            <a:ext cx="720000" cy="720000"/>
          </a:xfrm>
          <a:prstGeom prst="ellipse">
            <a:avLst/>
          </a:prstGeom>
          <a:solidFill>
            <a:schemeClr val="bg1"/>
          </a:solidFill>
          <a:ln w="31750" cap="sq">
            <a:gradFill>
              <a:gsLst>
                <a:gs pos="0">
                  <a:schemeClr val="accent1">
                    <a:lumMod val="60000"/>
                    <a:lumOff val="40000"/>
                  </a:schemeClr>
                </a:gs>
                <a:gs pos="100000">
                  <a:schemeClr val="accent1"/>
                </a:gs>
              </a:gsLst>
              <a:lin ang="16200000" scaled="0"/>
            </a:gradFill>
            <a:miter/>
          </a:ln>
        </p:spPr>
        <p:txBody>
          <a:bodyPr vert="horz" wrap="square" lIns="91440" tIns="45720" rIns="91440" bIns="45720" rtlCol="0" anchor="ctr"/>
          <a:lstStyle/>
          <a:p>
            <a:pPr algn="ctr">
              <a:lnSpc>
                <a:spcPct val="110000"/>
              </a:lnSpc>
            </a:pPr>
            <a:endParaRPr kumimoji="1" lang="zh-CN" altLang="en-US"/>
          </a:p>
        </p:txBody>
      </p:sp>
      <p:sp>
        <p:nvSpPr>
          <p:cNvPr id="21" name="椭圆 87"/>
          <p:cNvSpPr txBox="1"/>
          <p:nvPr/>
        </p:nvSpPr>
        <p:spPr>
          <a:xfrm rot="0" flipH="0" flipV="0">
            <a:off x="7137562" y="1605998"/>
            <a:ext cx="576000" cy="576000"/>
          </a:xfrm>
          <a:prstGeom prst="ellipse">
            <a:avLst/>
          </a:prstGeom>
          <a:gradFill>
            <a:gsLst>
              <a:gs pos="0">
                <a:schemeClr val="accent1">
                  <a:lumMod val="43000"/>
                  <a:lumOff val="57000"/>
                </a:schemeClr>
              </a:gs>
              <a:gs pos="100000">
                <a:schemeClr val="accent1">
                  <a:lumMod val="20000"/>
                  <a:lumOff val="80000"/>
                </a:schemeClr>
              </a:gs>
            </a:gsLst>
            <a:lin ang="16200000" scaled="0"/>
          </a:gradFill>
          <a:ln w="31750" cap="sq">
            <a:gradFill>
              <a:gsLst>
                <a:gs pos="0">
                  <a:schemeClr val="accent1"/>
                </a:gs>
                <a:gs pos="100000">
                  <a:schemeClr val="accent1">
                    <a:lumMod val="20000"/>
                    <a:lumOff val="80000"/>
                  </a:schemeClr>
                </a:gs>
              </a:gsLst>
              <a:lin ang="16200000" scaled="0"/>
            </a:gradFill>
            <a:miter/>
          </a:ln>
        </p:spPr>
        <p:txBody>
          <a:bodyPr vert="horz" wrap="square" lIns="91440" tIns="45720" rIns="91440" bIns="45720" rtlCol="0" anchor="ctr"/>
          <a:lstStyle/>
          <a:p>
            <a:pPr algn="ctr">
              <a:lnSpc>
                <a:spcPct val="110000"/>
              </a:lnSpc>
            </a:pPr>
            <a:endParaRPr kumimoji="1" lang="zh-CN" altLang="en-US"/>
          </a:p>
        </p:txBody>
      </p:sp>
      <p:sp>
        <p:nvSpPr>
          <p:cNvPr id="22" name="椭圆 89"/>
          <p:cNvSpPr txBox="1"/>
          <p:nvPr/>
        </p:nvSpPr>
        <p:spPr>
          <a:xfrm rot="13676666" flipH="1" flipV="0">
            <a:off x="9626715" y="1727556"/>
            <a:ext cx="941340" cy="941340"/>
          </a:xfrm>
          <a:prstGeom prst="ellipse">
            <a:avLst/>
          </a:prstGeom>
          <a:gradFill>
            <a:gsLst>
              <a:gs pos="4000">
                <a:schemeClr val="accent1">
                  <a:lumMod val="5000"/>
                  <a:lumOff val="95000"/>
                  <a:alpha val="0"/>
                </a:schemeClr>
              </a:gs>
              <a:gs pos="99000">
                <a:schemeClr val="accent1">
                  <a:alpha val="54000"/>
                </a:schemeClr>
              </a:gs>
            </a:gsLst>
            <a:lin ang="5400000" scaled="0"/>
          </a:gradFill>
          <a:ln w="19050" cap="sq">
            <a:noFill/>
            <a:miter/>
          </a:ln>
          <a:effectLst>
            <a:outerShdw dist="38100" blurRad="228600" dir="5400000" sx="103000" sy="103000" kx="0" ky="0" algn="t" rotWithShape="0">
              <a:schemeClr val="accent1">
                <a:alpha val="31000"/>
              </a:schemeClr>
            </a:outerShdw>
          </a:effectLst>
        </p:spPr>
        <p:txBody>
          <a:bodyPr vert="horz" wrap="square" lIns="91440" tIns="45720" rIns="91440" bIns="45720" rtlCol="0" anchor="ctr"/>
          <a:lstStyle/>
          <a:p>
            <a:pPr algn="ctr">
              <a:lnSpc>
                <a:spcPct val="110000"/>
              </a:lnSpc>
            </a:pPr>
            <a:endParaRPr kumimoji="1" lang="zh-CN" altLang="en-US"/>
          </a:p>
        </p:txBody>
      </p:sp>
      <p:sp>
        <p:nvSpPr>
          <p:cNvPr id="23" name="矩形: 圆角 90"/>
          <p:cNvSpPr txBox="1"/>
          <p:nvPr/>
        </p:nvSpPr>
        <p:spPr>
          <a:xfrm rot="0" flipH="0" flipV="0">
            <a:off x="8854090" y="2198226"/>
            <a:ext cx="2486592" cy="2530929"/>
          </a:xfrm>
          <a:prstGeom prst="roundRect">
            <a:avLst>
              <a:gd name="adj" fmla="val 4997"/>
            </a:avLst>
          </a:prstGeom>
          <a:gradFill>
            <a:gsLst>
              <a:gs pos="0">
                <a:schemeClr val="accent1">
                  <a:lumMod val="40000"/>
                  <a:lumOff val="60000"/>
                </a:schemeClr>
              </a:gs>
              <a:gs pos="100000">
                <a:schemeClr val="bg1"/>
              </a:gs>
            </a:gsLst>
            <a:lin ang="13500000" scaled="0"/>
          </a:gradFill>
          <a:ln w="19050" cap="sq">
            <a:gradFill>
              <a:gsLst>
                <a:gs pos="18000">
                  <a:schemeClr val="accent1"/>
                </a:gs>
                <a:gs pos="41000">
                  <a:schemeClr val="accent1">
                    <a:lumMod val="45000"/>
                    <a:lumOff val="55000"/>
                  </a:schemeClr>
                </a:gs>
                <a:gs pos="79000">
                  <a:schemeClr val="accent1">
                    <a:lumMod val="45000"/>
                    <a:lumOff val="55000"/>
                  </a:schemeClr>
                </a:gs>
                <a:gs pos="100000">
                  <a:schemeClr val="accent1"/>
                </a:gs>
              </a:gsLst>
              <a:lin ang="2700000" scaled="0"/>
            </a:gradFill>
            <a:miter/>
          </a:ln>
        </p:spPr>
        <p:txBody>
          <a:bodyPr vert="horz" wrap="square" lIns="91440" tIns="45720" rIns="91440" bIns="45720" rtlCol="0" anchor="ctr"/>
          <a:lstStyle/>
          <a:p>
            <a:pPr algn="ctr">
              <a:lnSpc>
                <a:spcPct val="110000"/>
              </a:lnSpc>
            </a:pPr>
            <a:endParaRPr kumimoji="1" lang="zh-CN" altLang="en-US"/>
          </a:p>
        </p:txBody>
      </p:sp>
      <p:sp>
        <p:nvSpPr>
          <p:cNvPr id="24" name="文本框 93"/>
          <p:cNvSpPr txBox="1"/>
          <p:nvPr/>
        </p:nvSpPr>
        <p:spPr>
          <a:xfrm rot="0" flipH="0" flipV="0">
            <a:off x="9039322" y="3158618"/>
            <a:ext cx="2116128" cy="1406960"/>
          </a:xfrm>
          <a:prstGeom prst="rect">
            <a:avLst/>
          </a:prstGeom>
          <a:noFill/>
          <a:ln>
            <a:noFill/>
          </a:ln>
        </p:spPr>
        <p:txBody>
          <a:bodyPr vert="horz" wrap="square" lIns="0" tIns="0" rIns="0" bIns="0" rtlCol="0" anchor="t"/>
          <a:lstStyle/>
          <a:p>
            <a:pPr algn="ctr">
              <a:lnSpc>
                <a:spcPct val="150000"/>
              </a:lnSpc>
            </a:pPr>
            <a:r>
              <a:rPr kumimoji="1" lang="en-US" altLang="zh-CN" sz="1176">
                <a:ln w="12700">
                  <a:noFill/>
                </a:ln>
                <a:solidFill>
                  <a:srgbClr val="000000">
                    <a:alpha val="100000"/>
                  </a:srgbClr>
                </a:solidFill>
                <a:latin typeface="Source Han Sans"/>
                <a:ea typeface="Source Han Sans"/>
                <a:cs typeface="Source Han Sans"/>
              </a:rPr>
              <a:t>结合地理位置信号（如IP地址、设备定位）和关键词（如“附近”“在哪”），AI可识别本地服务需求，优先展示地图结果、门店信息或本地商家列表。</a:t>
            </a:r>
            <a:endParaRPr kumimoji="1" lang="zh-CN" altLang="en-US"/>
          </a:p>
        </p:txBody>
      </p:sp>
      <p:sp>
        <p:nvSpPr>
          <p:cNvPr id="25" name="椭圆 94"/>
          <p:cNvSpPr txBox="1"/>
          <p:nvPr/>
        </p:nvSpPr>
        <p:spPr>
          <a:xfrm rot="0" flipH="0" flipV="0">
            <a:off x="9737385" y="1838226"/>
            <a:ext cx="720000" cy="720000"/>
          </a:xfrm>
          <a:prstGeom prst="ellipse">
            <a:avLst/>
          </a:prstGeom>
          <a:solidFill>
            <a:schemeClr val="bg1"/>
          </a:solidFill>
          <a:ln w="31750" cap="sq">
            <a:gradFill>
              <a:gsLst>
                <a:gs pos="0">
                  <a:schemeClr val="accent1">
                    <a:lumMod val="60000"/>
                    <a:lumOff val="40000"/>
                  </a:schemeClr>
                </a:gs>
                <a:gs pos="100000">
                  <a:schemeClr val="accent1"/>
                </a:gs>
              </a:gsLst>
              <a:lin ang="16200000" scaled="0"/>
            </a:gradFill>
            <a:miter/>
          </a:ln>
        </p:spPr>
        <p:txBody>
          <a:bodyPr vert="horz" wrap="square" lIns="91440" tIns="45720" rIns="91440" bIns="45720" rtlCol="0" anchor="ctr"/>
          <a:lstStyle/>
          <a:p>
            <a:pPr algn="ctr">
              <a:lnSpc>
                <a:spcPct val="110000"/>
              </a:lnSpc>
            </a:pPr>
            <a:endParaRPr kumimoji="1" lang="zh-CN" altLang="en-US"/>
          </a:p>
        </p:txBody>
      </p:sp>
      <p:sp>
        <p:nvSpPr>
          <p:cNvPr id="26" name="椭圆 95"/>
          <p:cNvSpPr txBox="1"/>
          <p:nvPr/>
        </p:nvSpPr>
        <p:spPr>
          <a:xfrm rot="0" flipH="0" flipV="0">
            <a:off x="9809385" y="1910226"/>
            <a:ext cx="576000" cy="576000"/>
          </a:xfrm>
          <a:prstGeom prst="ellipse">
            <a:avLst/>
          </a:prstGeom>
          <a:gradFill>
            <a:gsLst>
              <a:gs pos="0">
                <a:schemeClr val="accent1">
                  <a:lumMod val="43000"/>
                  <a:lumOff val="57000"/>
                </a:schemeClr>
              </a:gs>
              <a:gs pos="100000">
                <a:schemeClr val="accent1">
                  <a:lumMod val="20000"/>
                  <a:lumOff val="80000"/>
                </a:schemeClr>
              </a:gs>
            </a:gsLst>
            <a:lin ang="16200000" scaled="0"/>
          </a:gradFill>
          <a:ln w="31750" cap="sq">
            <a:gradFill>
              <a:gsLst>
                <a:gs pos="0">
                  <a:schemeClr val="accent1"/>
                </a:gs>
                <a:gs pos="100000">
                  <a:schemeClr val="accent1">
                    <a:lumMod val="20000"/>
                    <a:lumOff val="80000"/>
                  </a:schemeClr>
                </a:gs>
              </a:gsLst>
              <a:lin ang="16200000" scaled="0"/>
            </a:gradFill>
            <a:miter/>
          </a:ln>
        </p:spPr>
        <p:txBody>
          <a:bodyPr vert="horz" wrap="square" lIns="91440" tIns="45720" rIns="91440" bIns="45720" rtlCol="0" anchor="ctr"/>
          <a:lstStyle/>
          <a:p>
            <a:pPr algn="ctr">
              <a:lnSpc>
                <a:spcPct val="110000"/>
              </a:lnSpc>
            </a:pPr>
            <a:endParaRPr kumimoji="1" lang="zh-CN" altLang="en-US"/>
          </a:p>
        </p:txBody>
      </p:sp>
      <p:sp>
        <p:nvSpPr>
          <p:cNvPr id="27" name="AIPPT23"/>
          <p:cNvSpPr txBox="1"/>
          <p:nvPr/>
        </p:nvSpPr>
        <p:spPr>
          <a:xfrm rot="0" flipH="0" flipV="0">
            <a:off x="7245562" y="1713998"/>
            <a:ext cx="360000" cy="360000"/>
          </a:xfrm>
          <a:custGeom>
            <a:avLst/>
            <a:gdLst>
              <a:gd name="connsiteX0" fmla="*/ 438553 w 720000"/>
              <a:gd name="connsiteY0" fmla="*/ 189601 h 720000"/>
              <a:gd name="connsiteX1" fmla="*/ 503636 w 720000"/>
              <a:gd name="connsiteY1" fmla="*/ 216365 h 720000"/>
              <a:gd name="connsiteX2" fmla="*/ 503636 w 720000"/>
              <a:gd name="connsiteY2" fmla="*/ 346445 h 720000"/>
              <a:gd name="connsiteX3" fmla="*/ 362260 w 720000"/>
              <a:gd name="connsiteY3" fmla="*/ 487907 h 720000"/>
              <a:gd name="connsiteX4" fmla="*/ 191861 w 720000"/>
              <a:gd name="connsiteY4" fmla="*/ 528226 h 720000"/>
              <a:gd name="connsiteX5" fmla="*/ 232180 w 720000"/>
              <a:gd name="connsiteY5" fmla="*/ 357827 h 720000"/>
              <a:gd name="connsiteX6" fmla="*/ 373556 w 720000"/>
              <a:gd name="connsiteY6" fmla="*/ 216452 h 720000"/>
              <a:gd name="connsiteX7" fmla="*/ 438553 w 720000"/>
              <a:gd name="connsiteY7" fmla="*/ 189601 h 720000"/>
              <a:gd name="connsiteX8" fmla="*/ 438553 w 720000"/>
              <a:gd name="connsiteY8" fmla="*/ 141636 h 720000"/>
              <a:gd name="connsiteX9" fmla="*/ 339581 w 720000"/>
              <a:gd name="connsiteY9" fmla="*/ 182476 h 720000"/>
              <a:gd name="connsiteX10" fmla="*/ 198205 w 720000"/>
              <a:gd name="connsiteY10" fmla="*/ 323852 h 720000"/>
              <a:gd name="connsiteX11" fmla="*/ 141637 w 720000"/>
              <a:gd name="connsiteY11" fmla="*/ 578364 h 720000"/>
              <a:gd name="connsiteX12" fmla="*/ 396149 w 720000"/>
              <a:gd name="connsiteY12" fmla="*/ 521796 h 720000"/>
              <a:gd name="connsiteX13" fmla="*/ 537524 w 720000"/>
              <a:gd name="connsiteY13" fmla="*/ 380420 h 720000"/>
              <a:gd name="connsiteX14" fmla="*/ 537524 w 720000"/>
              <a:gd name="connsiteY14" fmla="*/ 182476 h 720000"/>
              <a:gd name="connsiteX15" fmla="*/ 438553 w 720000"/>
              <a:gd name="connsiteY15" fmla="*/ 141636 h 720000"/>
              <a:gd name="connsiteX16" fmla="*/ 120000 w 720000"/>
              <a:gd name="connsiteY16" fmla="*/ 0 h 720000"/>
              <a:gd name="connsiteX17" fmla="*/ 600000 w 720000"/>
              <a:gd name="connsiteY17" fmla="*/ 0 h 720000"/>
              <a:gd name="connsiteX18" fmla="*/ 720000 w 720000"/>
              <a:gd name="connsiteY18" fmla="*/ 120000 h 720000"/>
              <a:gd name="connsiteX19" fmla="*/ 720000 w 720000"/>
              <a:gd name="connsiteY19" fmla="*/ 600000 h 720000"/>
              <a:gd name="connsiteX20" fmla="*/ 600000 w 720000"/>
              <a:gd name="connsiteY20" fmla="*/ 720000 h 720000"/>
              <a:gd name="connsiteX21" fmla="*/ 120000 w 720000"/>
              <a:gd name="connsiteY21" fmla="*/ 720000 h 720000"/>
              <a:gd name="connsiteX22" fmla="*/ 0 w 720000"/>
              <a:gd name="connsiteY22" fmla="*/ 600000 h 720000"/>
              <a:gd name="connsiteX23" fmla="*/ 0 w 720000"/>
              <a:gd name="connsiteY23" fmla="*/ 120000 h 720000"/>
              <a:gd name="connsiteX24" fmla="*/ 120000 w 720000"/>
              <a:gd name="connsiteY24" fmla="*/ 0 h 720000"/>
            </a:gdLst>
            <a:rect l="l" t="t" r="r" b="b"/>
            <a:pathLst>
              <a:path w="720000" h="720000">
                <a:moveTo>
                  <a:pt x="438553" y="189601"/>
                </a:moveTo>
                <a:cubicBezTo>
                  <a:pt x="463230" y="189601"/>
                  <a:pt x="486344" y="199073"/>
                  <a:pt x="503636" y="216365"/>
                </a:cubicBezTo>
                <a:cubicBezTo>
                  <a:pt x="539523" y="252252"/>
                  <a:pt x="539523" y="310557"/>
                  <a:pt x="503636" y="346445"/>
                </a:cubicBezTo>
                <a:lnTo>
                  <a:pt x="362260" y="487907"/>
                </a:lnTo>
                <a:cubicBezTo>
                  <a:pt x="342622" y="507545"/>
                  <a:pt x="266503" y="522665"/>
                  <a:pt x="191861" y="528226"/>
                </a:cubicBezTo>
                <a:cubicBezTo>
                  <a:pt x="197336" y="453584"/>
                  <a:pt x="212456" y="377465"/>
                  <a:pt x="232180" y="357827"/>
                </a:cubicBezTo>
                <a:lnTo>
                  <a:pt x="373556" y="216452"/>
                </a:lnTo>
                <a:cubicBezTo>
                  <a:pt x="390761" y="199073"/>
                  <a:pt x="413875" y="189601"/>
                  <a:pt x="438553" y="189601"/>
                </a:cubicBezTo>
                <a:close/>
                <a:moveTo>
                  <a:pt x="438553" y="141636"/>
                </a:moveTo>
                <a:cubicBezTo>
                  <a:pt x="402666" y="141636"/>
                  <a:pt x="366778" y="155278"/>
                  <a:pt x="339581" y="182476"/>
                </a:cubicBezTo>
                <a:lnTo>
                  <a:pt x="198205" y="323852"/>
                </a:lnTo>
                <a:cubicBezTo>
                  <a:pt x="143723" y="378335"/>
                  <a:pt x="141637" y="578364"/>
                  <a:pt x="141637" y="578364"/>
                </a:cubicBezTo>
                <a:cubicBezTo>
                  <a:pt x="141637" y="578364"/>
                  <a:pt x="341753" y="576278"/>
                  <a:pt x="396149" y="521796"/>
                </a:cubicBezTo>
                <a:lnTo>
                  <a:pt x="537524" y="380420"/>
                </a:lnTo>
                <a:cubicBezTo>
                  <a:pt x="592007" y="325938"/>
                  <a:pt x="592007" y="236872"/>
                  <a:pt x="537524" y="182476"/>
                </a:cubicBezTo>
                <a:cubicBezTo>
                  <a:pt x="510327" y="155191"/>
                  <a:pt x="474440" y="141636"/>
                  <a:pt x="438553" y="141636"/>
                </a:cubicBezTo>
                <a:close/>
                <a:moveTo>
                  <a:pt x="120000" y="0"/>
                </a:moveTo>
                <a:lnTo>
                  <a:pt x="600000" y="0"/>
                </a:lnTo>
                <a:cubicBezTo>
                  <a:pt x="666040" y="0"/>
                  <a:pt x="720000" y="54048"/>
                  <a:pt x="720000" y="120000"/>
                </a:cubicBezTo>
                <a:lnTo>
                  <a:pt x="720000" y="600000"/>
                </a:lnTo>
                <a:cubicBezTo>
                  <a:pt x="720000" y="666039"/>
                  <a:pt x="666040" y="720000"/>
                  <a:pt x="600000" y="720000"/>
                </a:cubicBezTo>
                <a:lnTo>
                  <a:pt x="120000" y="720000"/>
                </a:lnTo>
                <a:cubicBezTo>
                  <a:pt x="53961" y="720000"/>
                  <a:pt x="0" y="666039"/>
                  <a:pt x="0" y="600000"/>
                </a:cubicBezTo>
                <a:lnTo>
                  <a:pt x="0" y="120000"/>
                </a:lnTo>
                <a:cubicBezTo>
                  <a:pt x="0" y="53961"/>
                  <a:pt x="53961" y="0"/>
                  <a:pt x="120000" y="0"/>
                </a:cubicBezTo>
                <a:close/>
              </a:path>
            </a:pathLst>
          </a:custGeom>
          <a:solidFill>
            <a:schemeClr val="accent1"/>
          </a:solidFill>
          <a:ln w="1860" cap="flat">
            <a:noFill/>
            <a:miter/>
          </a:ln>
        </p:spPr>
        <p:txBody>
          <a:bodyPr vert="horz" wrap="square" lIns="91440" tIns="45720" rIns="91440" bIns="45720" rtlCol="0" anchor="ctr"/>
          <a:lstStyle/>
          <a:p>
            <a:pPr algn="l">
              <a:lnSpc>
                <a:spcPct val="110000"/>
              </a:lnSpc>
            </a:pPr>
            <a:endParaRPr kumimoji="1" lang="zh-CN" altLang="en-US"/>
          </a:p>
        </p:txBody>
      </p:sp>
      <p:sp>
        <p:nvSpPr>
          <p:cNvPr id="28" name="AIPPT24"/>
          <p:cNvSpPr txBox="1"/>
          <p:nvPr/>
        </p:nvSpPr>
        <p:spPr>
          <a:xfrm rot="0" flipH="0" flipV="0">
            <a:off x="4580635" y="1713998"/>
            <a:ext cx="346207" cy="360000"/>
          </a:xfrm>
          <a:custGeom>
            <a:avLst/>
            <a:gdLst>
              <a:gd name="connsiteX0" fmla="*/ 198153 w 692417"/>
              <a:gd name="connsiteY0" fmla="*/ 663680 h 720001"/>
              <a:gd name="connsiteX1" fmla="*/ 239787 w 692417"/>
              <a:gd name="connsiteY1" fmla="*/ 663680 h 720001"/>
              <a:gd name="connsiteX2" fmla="*/ 295235 w 692417"/>
              <a:gd name="connsiteY2" fmla="*/ 663680 h 720001"/>
              <a:gd name="connsiteX3" fmla="*/ 397182 w 692417"/>
              <a:gd name="connsiteY3" fmla="*/ 663680 h 720001"/>
              <a:gd name="connsiteX4" fmla="*/ 452630 w 692417"/>
              <a:gd name="connsiteY4" fmla="*/ 663680 h 720001"/>
              <a:gd name="connsiteX5" fmla="*/ 494264 w 692417"/>
              <a:gd name="connsiteY5" fmla="*/ 663680 h 720001"/>
              <a:gd name="connsiteX6" fmla="*/ 522425 w 692417"/>
              <a:gd name="connsiteY6" fmla="*/ 691841 h 720001"/>
              <a:gd name="connsiteX7" fmla="*/ 494264 w 692417"/>
              <a:gd name="connsiteY7" fmla="*/ 720001 h 720001"/>
              <a:gd name="connsiteX8" fmla="*/ 452630 w 692417"/>
              <a:gd name="connsiteY8" fmla="*/ 720001 h 720001"/>
              <a:gd name="connsiteX9" fmla="*/ 397182 w 692417"/>
              <a:gd name="connsiteY9" fmla="*/ 720001 h 720001"/>
              <a:gd name="connsiteX10" fmla="*/ 295235 w 692417"/>
              <a:gd name="connsiteY10" fmla="*/ 720001 h 720001"/>
              <a:gd name="connsiteX11" fmla="*/ 239787 w 692417"/>
              <a:gd name="connsiteY11" fmla="*/ 720001 h 720001"/>
              <a:gd name="connsiteX12" fmla="*/ 198153 w 692417"/>
              <a:gd name="connsiteY12" fmla="*/ 720001 h 720001"/>
              <a:gd name="connsiteX13" fmla="*/ 169992 w 692417"/>
              <a:gd name="connsiteY13" fmla="*/ 691841 h 720001"/>
              <a:gd name="connsiteX14" fmla="*/ 198153 w 692417"/>
              <a:gd name="connsiteY14" fmla="*/ 663680 h 720001"/>
              <a:gd name="connsiteX15" fmla="*/ 154400 w 692417"/>
              <a:gd name="connsiteY15" fmla="*/ 572143 h 720001"/>
              <a:gd name="connsiteX16" fmla="*/ 154241 w 692417"/>
              <a:gd name="connsiteY16" fmla="*/ 572597 h 720001"/>
              <a:gd name="connsiteX17" fmla="*/ 160423 w 692417"/>
              <a:gd name="connsiteY17" fmla="*/ 572597 h 720001"/>
              <a:gd name="connsiteX18" fmla="*/ 346215 w 692417"/>
              <a:gd name="connsiteY18" fmla="*/ 0 h 720001"/>
              <a:gd name="connsiteX19" fmla="*/ 456041 w 692417"/>
              <a:gd name="connsiteY19" fmla="*/ 22341 h 720001"/>
              <a:gd name="connsiteX20" fmla="*/ 545873 w 692417"/>
              <a:gd name="connsiteY20" fmla="*/ 82980 h 720001"/>
              <a:gd name="connsiteX21" fmla="*/ 606513 w 692417"/>
              <a:gd name="connsiteY21" fmla="*/ 172812 h 720001"/>
              <a:gd name="connsiteX22" fmla="*/ 628853 w 692417"/>
              <a:gd name="connsiteY22" fmla="*/ 282638 h 720001"/>
              <a:gd name="connsiteX23" fmla="*/ 628853 w 692417"/>
              <a:gd name="connsiteY23" fmla="*/ 493091 h 720001"/>
              <a:gd name="connsiteX24" fmla="*/ 687990 w 692417"/>
              <a:gd name="connsiteY24" fmla="*/ 585551 h 720001"/>
              <a:gd name="connsiteX25" fmla="*/ 688929 w 692417"/>
              <a:gd name="connsiteY25" fmla="*/ 614275 h 720001"/>
              <a:gd name="connsiteX26" fmla="*/ 664336 w 692417"/>
              <a:gd name="connsiteY26" fmla="*/ 628918 h 720001"/>
              <a:gd name="connsiteX27" fmla="*/ 28189 w 692417"/>
              <a:gd name="connsiteY27" fmla="*/ 628918 h 720001"/>
              <a:gd name="connsiteX28" fmla="*/ 3596 w 692417"/>
              <a:gd name="connsiteY28" fmla="*/ 614462 h 720001"/>
              <a:gd name="connsiteX29" fmla="*/ 4159 w 692417"/>
              <a:gd name="connsiteY29" fmla="*/ 585927 h 720001"/>
              <a:gd name="connsiteX30" fmla="*/ 63578 w 692417"/>
              <a:gd name="connsiteY30" fmla="*/ 489336 h 720001"/>
              <a:gd name="connsiteX31" fmla="*/ 63578 w 692417"/>
              <a:gd name="connsiteY31" fmla="*/ 282638 h 720001"/>
              <a:gd name="connsiteX32" fmla="*/ 85919 w 692417"/>
              <a:gd name="connsiteY32" fmla="*/ 172812 h 720001"/>
              <a:gd name="connsiteX33" fmla="*/ 146558 w 692417"/>
              <a:gd name="connsiteY33" fmla="*/ 82980 h 720001"/>
              <a:gd name="connsiteX34" fmla="*/ 236389 w 692417"/>
              <a:gd name="connsiteY34" fmla="*/ 22341 h 720001"/>
              <a:gd name="connsiteX35" fmla="*/ 346215 w 692417"/>
              <a:gd name="connsiteY35" fmla="*/ 0 h 720001"/>
            </a:gdLst>
            <a:rect l="l" t="t" r="r" b="b"/>
            <a:pathLst>
              <a:path w="692417" h="720001">
                <a:moveTo>
                  <a:pt x="198153" y="663680"/>
                </a:moveTo>
                <a:lnTo>
                  <a:pt x="239787" y="663680"/>
                </a:lnTo>
                <a:lnTo>
                  <a:pt x="295235" y="663680"/>
                </a:lnTo>
                <a:lnTo>
                  <a:pt x="397182" y="663680"/>
                </a:lnTo>
                <a:lnTo>
                  <a:pt x="452630" y="663680"/>
                </a:lnTo>
                <a:lnTo>
                  <a:pt x="494264" y="663680"/>
                </a:lnTo>
                <a:cubicBezTo>
                  <a:pt x="509847" y="663680"/>
                  <a:pt x="522425" y="676259"/>
                  <a:pt x="522425" y="691841"/>
                </a:cubicBezTo>
                <a:cubicBezTo>
                  <a:pt x="522425" y="707423"/>
                  <a:pt x="509753" y="720001"/>
                  <a:pt x="494264" y="720001"/>
                </a:cubicBezTo>
                <a:lnTo>
                  <a:pt x="452630" y="720001"/>
                </a:lnTo>
                <a:lnTo>
                  <a:pt x="397182" y="720001"/>
                </a:lnTo>
                <a:lnTo>
                  <a:pt x="295235" y="720001"/>
                </a:lnTo>
                <a:lnTo>
                  <a:pt x="239787" y="720001"/>
                </a:lnTo>
                <a:lnTo>
                  <a:pt x="198153" y="720001"/>
                </a:lnTo>
                <a:cubicBezTo>
                  <a:pt x="182571" y="720001"/>
                  <a:pt x="169992" y="707423"/>
                  <a:pt x="169992" y="691841"/>
                </a:cubicBezTo>
                <a:cubicBezTo>
                  <a:pt x="169992" y="676259"/>
                  <a:pt x="182571" y="663680"/>
                  <a:pt x="198153" y="663680"/>
                </a:cubicBezTo>
                <a:close/>
                <a:moveTo>
                  <a:pt x="154400" y="572143"/>
                </a:moveTo>
                <a:lnTo>
                  <a:pt x="154241" y="572597"/>
                </a:lnTo>
                <a:lnTo>
                  <a:pt x="160423" y="572597"/>
                </a:lnTo>
                <a:close/>
                <a:moveTo>
                  <a:pt x="346215" y="0"/>
                </a:moveTo>
                <a:cubicBezTo>
                  <a:pt x="384232" y="0"/>
                  <a:pt x="421122" y="7510"/>
                  <a:pt x="456041" y="22341"/>
                </a:cubicBezTo>
                <a:cubicBezTo>
                  <a:pt x="489646" y="36609"/>
                  <a:pt x="519872" y="57072"/>
                  <a:pt x="545873" y="82980"/>
                </a:cubicBezTo>
                <a:cubicBezTo>
                  <a:pt x="571875" y="108981"/>
                  <a:pt x="592245" y="139207"/>
                  <a:pt x="606513" y="172812"/>
                </a:cubicBezTo>
                <a:cubicBezTo>
                  <a:pt x="621344" y="207637"/>
                  <a:pt x="628853" y="244621"/>
                  <a:pt x="628853" y="282638"/>
                </a:cubicBezTo>
                <a:lnTo>
                  <a:pt x="628853" y="493091"/>
                </a:lnTo>
                <a:lnTo>
                  <a:pt x="687990" y="585551"/>
                </a:lnTo>
                <a:cubicBezTo>
                  <a:pt x="693528" y="594187"/>
                  <a:pt x="693904" y="605263"/>
                  <a:pt x="688929" y="614275"/>
                </a:cubicBezTo>
                <a:cubicBezTo>
                  <a:pt x="684048" y="623286"/>
                  <a:pt x="674567" y="628918"/>
                  <a:pt x="664336" y="628918"/>
                </a:cubicBezTo>
                <a:lnTo>
                  <a:pt x="28189" y="628918"/>
                </a:lnTo>
                <a:cubicBezTo>
                  <a:pt x="17958" y="628918"/>
                  <a:pt x="8571" y="623380"/>
                  <a:pt x="3596" y="614462"/>
                </a:cubicBezTo>
                <a:cubicBezTo>
                  <a:pt x="-1380" y="605545"/>
                  <a:pt x="-1192" y="594656"/>
                  <a:pt x="4159" y="585927"/>
                </a:cubicBezTo>
                <a:lnTo>
                  <a:pt x="63578" y="489336"/>
                </a:lnTo>
                <a:lnTo>
                  <a:pt x="63578" y="282638"/>
                </a:lnTo>
                <a:cubicBezTo>
                  <a:pt x="63578" y="244621"/>
                  <a:pt x="71087" y="207731"/>
                  <a:pt x="85919" y="172812"/>
                </a:cubicBezTo>
                <a:cubicBezTo>
                  <a:pt x="100186" y="139207"/>
                  <a:pt x="120650" y="108981"/>
                  <a:pt x="146558" y="82980"/>
                </a:cubicBezTo>
                <a:cubicBezTo>
                  <a:pt x="172465" y="56978"/>
                  <a:pt x="202785" y="36609"/>
                  <a:pt x="236389" y="22341"/>
                </a:cubicBezTo>
                <a:cubicBezTo>
                  <a:pt x="271214" y="7510"/>
                  <a:pt x="308199" y="0"/>
                  <a:pt x="346215" y="0"/>
                </a:cubicBezTo>
                <a:close/>
              </a:path>
            </a:pathLst>
          </a:custGeom>
          <a:solidFill>
            <a:schemeClr val="accent1"/>
          </a:solidFill>
          <a:ln w="1860" cap="flat">
            <a:noFill/>
            <a:miter/>
          </a:ln>
        </p:spPr>
        <p:txBody>
          <a:bodyPr vert="horz" wrap="square" lIns="91440" tIns="45720" rIns="91440" bIns="45720" rtlCol="0" anchor="ctr"/>
          <a:lstStyle/>
          <a:p>
            <a:pPr algn="l">
              <a:lnSpc>
                <a:spcPct val="110000"/>
              </a:lnSpc>
            </a:pPr>
            <a:endParaRPr kumimoji="1" lang="zh-CN" altLang="en-US"/>
          </a:p>
        </p:txBody>
      </p:sp>
      <p:sp>
        <p:nvSpPr>
          <p:cNvPr id="29" name="AIPPT26"/>
          <p:cNvSpPr txBox="1"/>
          <p:nvPr/>
        </p:nvSpPr>
        <p:spPr>
          <a:xfrm rot="0" flipH="0" flipV="0">
            <a:off x="9931217" y="2018226"/>
            <a:ext cx="332336" cy="360000"/>
          </a:xfrm>
          <a:custGeom>
            <a:avLst/>
            <a:gdLst>
              <a:gd name="connsiteX0" fmla="*/ 332293 w 664672"/>
              <a:gd name="connsiteY0" fmla="*/ 387672 h 720001"/>
              <a:gd name="connsiteX1" fmla="*/ 660804 w 664672"/>
              <a:gd name="connsiteY1" fmla="*/ 598902 h 720001"/>
              <a:gd name="connsiteX2" fmla="*/ 563560 w 664672"/>
              <a:gd name="connsiteY2" fmla="*/ 720001 h 720001"/>
              <a:gd name="connsiteX3" fmla="*/ 101112 w 664672"/>
              <a:gd name="connsiteY3" fmla="*/ 720001 h 720001"/>
              <a:gd name="connsiteX4" fmla="*/ 3868 w 664672"/>
              <a:gd name="connsiteY4" fmla="*/ 598902 h 720001"/>
              <a:gd name="connsiteX5" fmla="*/ 332293 w 664672"/>
              <a:gd name="connsiteY5" fmla="*/ 387672 h 720001"/>
              <a:gd name="connsiteX6" fmla="*/ 332293 w 664672"/>
              <a:gd name="connsiteY6" fmla="*/ 0 h 720001"/>
              <a:gd name="connsiteX7" fmla="*/ 509517 w 664672"/>
              <a:gd name="connsiteY7" fmla="*/ 177224 h 720001"/>
              <a:gd name="connsiteX8" fmla="*/ 332293 w 664672"/>
              <a:gd name="connsiteY8" fmla="*/ 354448 h 720001"/>
              <a:gd name="connsiteX9" fmla="*/ 155069 w 664672"/>
              <a:gd name="connsiteY9" fmla="*/ 177224 h 720001"/>
              <a:gd name="connsiteX10" fmla="*/ 332293 w 664672"/>
              <a:gd name="connsiteY10" fmla="*/ 0 h 720001"/>
            </a:gdLst>
            <a:rect l="l" t="t" r="r" b="b"/>
            <a:pathLst>
              <a:path w="664672" h="720001">
                <a:moveTo>
                  <a:pt x="332293" y="387672"/>
                </a:moveTo>
                <a:cubicBezTo>
                  <a:pt x="550549" y="387672"/>
                  <a:pt x="628448" y="491162"/>
                  <a:pt x="660804" y="598902"/>
                </a:cubicBezTo>
                <a:cubicBezTo>
                  <a:pt x="679021" y="659624"/>
                  <a:pt x="630616" y="720001"/>
                  <a:pt x="563560" y="720001"/>
                </a:cubicBezTo>
                <a:lnTo>
                  <a:pt x="101112" y="720001"/>
                </a:lnTo>
                <a:cubicBezTo>
                  <a:pt x="34057" y="720001"/>
                  <a:pt x="-14348" y="659624"/>
                  <a:pt x="3868" y="598902"/>
                </a:cubicBezTo>
                <a:cubicBezTo>
                  <a:pt x="36138" y="491162"/>
                  <a:pt x="114037" y="387672"/>
                  <a:pt x="332293" y="387672"/>
                </a:cubicBezTo>
                <a:close/>
                <a:moveTo>
                  <a:pt x="332293" y="0"/>
                </a:moveTo>
                <a:cubicBezTo>
                  <a:pt x="430230" y="0"/>
                  <a:pt x="509604" y="79287"/>
                  <a:pt x="509517" y="177224"/>
                </a:cubicBezTo>
                <a:cubicBezTo>
                  <a:pt x="509517" y="275074"/>
                  <a:pt x="430144" y="354448"/>
                  <a:pt x="332293" y="354448"/>
                </a:cubicBezTo>
                <a:cubicBezTo>
                  <a:pt x="234442" y="354448"/>
                  <a:pt x="155069" y="275074"/>
                  <a:pt x="155069" y="177224"/>
                </a:cubicBezTo>
                <a:cubicBezTo>
                  <a:pt x="155069" y="79287"/>
                  <a:pt x="234442" y="0"/>
                  <a:pt x="332293" y="0"/>
                </a:cubicBezTo>
                <a:close/>
              </a:path>
            </a:pathLst>
          </a:custGeom>
          <a:solidFill>
            <a:schemeClr val="accent1"/>
          </a:solidFill>
          <a:ln w="1860" cap="flat">
            <a:noFill/>
            <a:miter/>
          </a:ln>
        </p:spPr>
        <p:txBody>
          <a:bodyPr vert="horz" wrap="square" lIns="91440" tIns="45720" rIns="91440" bIns="45720" rtlCol="0" anchor="ctr"/>
          <a:lstStyle/>
          <a:p>
            <a:pPr algn="l">
              <a:lnSpc>
                <a:spcPct val="110000"/>
              </a:lnSpc>
            </a:pPr>
            <a:endParaRPr kumimoji="1" lang="zh-CN" altLang="en-US"/>
          </a:p>
        </p:txBody>
      </p:sp>
      <p:sp>
        <p:nvSpPr>
          <p:cNvPr id="30" name="文本框 6"/>
          <p:cNvSpPr txBox="1"/>
          <p:nvPr/>
        </p:nvSpPr>
        <p:spPr>
          <a:xfrm rot="0" flipH="0" flipV="0">
            <a:off x="1023850" y="2628554"/>
            <a:ext cx="2116128" cy="494067"/>
          </a:xfrm>
          <a:prstGeom prst="rect">
            <a:avLst/>
          </a:prstGeom>
          <a:noFill/>
          <a:ln>
            <a:noFill/>
          </a:ln>
        </p:spPr>
        <p:txBody>
          <a:bodyPr vert="horz" wrap="square" lIns="0" tIns="0" rIns="0" bIns="0" rtlCol="0" anchor="b"/>
          <a:lstStyle/>
          <a:p>
            <a:pPr algn="ctr">
              <a:lnSpc>
                <a:spcPct val="120000"/>
              </a:lnSpc>
            </a:pPr>
            <a:r>
              <a:rPr kumimoji="1" lang="en-US" altLang="zh-CN" sz="1600">
                <a:ln w="12700">
                  <a:noFill/>
                </a:ln>
                <a:solidFill>
                  <a:srgbClr val="000000">
                    <a:alpha val="100000"/>
                  </a:srgbClr>
                </a:solidFill>
                <a:latin typeface="Source Han Sans CN Bold"/>
                <a:ea typeface="Source Han Sans CN Bold"/>
                <a:cs typeface="Source Han Sans CN Bold"/>
              </a:rPr>
              <a:t>信息型意图识别</a:t>
            </a:r>
            <a:endParaRPr kumimoji="1" lang="zh-CN" altLang="en-US"/>
          </a:p>
        </p:txBody>
      </p:sp>
      <p:sp>
        <p:nvSpPr>
          <p:cNvPr id="31" name="文本框 7"/>
          <p:cNvSpPr txBox="1"/>
          <p:nvPr/>
        </p:nvSpPr>
        <p:spPr>
          <a:xfrm rot="0" flipH="0" flipV="0">
            <a:off x="3695674" y="2311143"/>
            <a:ext cx="2116128" cy="494067"/>
          </a:xfrm>
          <a:prstGeom prst="rect">
            <a:avLst/>
          </a:prstGeom>
          <a:noFill/>
          <a:ln>
            <a:noFill/>
          </a:ln>
        </p:spPr>
        <p:txBody>
          <a:bodyPr vert="horz" wrap="square" lIns="0" tIns="0" rIns="0" bIns="0" rtlCol="0" anchor="b"/>
          <a:lstStyle/>
          <a:p>
            <a:pPr algn="ctr">
              <a:lnSpc>
                <a:spcPct val="120000"/>
              </a:lnSpc>
            </a:pPr>
            <a:r>
              <a:rPr kumimoji="1" lang="en-US" altLang="zh-CN" sz="1600">
                <a:ln w="12700">
                  <a:noFill/>
                </a:ln>
                <a:solidFill>
                  <a:srgbClr val="000000">
                    <a:alpha val="100000"/>
                  </a:srgbClr>
                </a:solidFill>
                <a:latin typeface="Source Han Sans CN Bold"/>
                <a:ea typeface="Source Han Sans CN Bold"/>
                <a:cs typeface="Source Han Sans CN Bold"/>
              </a:rPr>
              <a:t>导航型意图识别</a:t>
            </a:r>
            <a:endParaRPr kumimoji="1" lang="zh-CN" altLang="en-US"/>
          </a:p>
        </p:txBody>
      </p:sp>
      <p:sp>
        <p:nvSpPr>
          <p:cNvPr id="32" name="文本框 8"/>
          <p:cNvSpPr txBox="1"/>
          <p:nvPr/>
        </p:nvSpPr>
        <p:spPr>
          <a:xfrm rot="0" flipH="0" flipV="0">
            <a:off x="6367498" y="2327843"/>
            <a:ext cx="2116128" cy="494067"/>
          </a:xfrm>
          <a:prstGeom prst="rect">
            <a:avLst/>
          </a:prstGeom>
          <a:noFill/>
          <a:ln>
            <a:noFill/>
          </a:ln>
        </p:spPr>
        <p:txBody>
          <a:bodyPr vert="horz" wrap="square" lIns="0" tIns="0" rIns="0" bIns="0" rtlCol="0" anchor="b"/>
          <a:lstStyle/>
          <a:p>
            <a:pPr algn="ctr">
              <a:lnSpc>
                <a:spcPct val="120000"/>
              </a:lnSpc>
            </a:pPr>
            <a:r>
              <a:rPr kumimoji="1" lang="en-US" altLang="zh-CN" sz="1600">
                <a:ln w="12700">
                  <a:noFill/>
                </a:ln>
                <a:solidFill>
                  <a:srgbClr val="000000">
                    <a:alpha val="100000"/>
                  </a:srgbClr>
                </a:solidFill>
                <a:latin typeface="Source Han Sans CN Bold"/>
                <a:ea typeface="Source Han Sans CN Bold"/>
                <a:cs typeface="Source Han Sans CN Bold"/>
              </a:rPr>
              <a:t>交易型意图识别</a:t>
            </a:r>
            <a:endParaRPr kumimoji="1" lang="zh-CN" altLang="en-US"/>
          </a:p>
        </p:txBody>
      </p:sp>
      <p:sp>
        <p:nvSpPr>
          <p:cNvPr id="33" name="文本框 9"/>
          <p:cNvSpPr txBox="1"/>
          <p:nvPr/>
        </p:nvSpPr>
        <p:spPr>
          <a:xfrm rot="0" flipH="0" flipV="0">
            <a:off x="9039322" y="2630226"/>
            <a:ext cx="2116128" cy="494067"/>
          </a:xfrm>
          <a:prstGeom prst="rect">
            <a:avLst/>
          </a:prstGeom>
          <a:noFill/>
          <a:ln>
            <a:noFill/>
          </a:ln>
        </p:spPr>
        <p:txBody>
          <a:bodyPr vert="horz" wrap="square" lIns="0" tIns="0" rIns="0" bIns="0" rtlCol="0" anchor="b"/>
          <a:lstStyle/>
          <a:p>
            <a:pPr algn="ctr">
              <a:lnSpc>
                <a:spcPct val="120000"/>
              </a:lnSpc>
            </a:pPr>
            <a:r>
              <a:rPr kumimoji="1" lang="en-US" altLang="zh-CN" sz="1600">
                <a:ln w="12700">
                  <a:noFill/>
                </a:ln>
                <a:solidFill>
                  <a:srgbClr val="000000">
                    <a:alpha val="100000"/>
                  </a:srgbClr>
                </a:solidFill>
                <a:latin typeface="Source Han Sans CN Bold"/>
                <a:ea typeface="Source Han Sans CN Bold"/>
                <a:cs typeface="Source Han Sans CN Bold"/>
              </a:rPr>
              <a:t>本地型意图识别</a:t>
            </a:r>
            <a:endParaRPr kumimoji="1" lang="zh-CN" altLang="en-US"/>
          </a:p>
        </p:txBody>
      </p:sp>
      <p:sp>
        <p:nvSpPr>
          <p:cNvPr id="34" name="任意多边形 45"/>
          <p:cNvSpPr txBox="1"/>
          <p:nvPr/>
        </p:nvSpPr>
        <p:spPr>
          <a:xfrm rot="0" flipH="0" flipV="0">
            <a:off x="605138" y="376861"/>
            <a:ext cx="4506" cy="453238"/>
          </a:xfrm>
          <a:custGeom>
            <a:avLst/>
            <a:gdLst>
              <a:gd name="connsiteX0" fmla="*/ 0 w 4506"/>
              <a:gd name="connsiteY0" fmla="*/ 0 h 453238"/>
              <a:gd name="connsiteX1" fmla="*/ 4506 w 4506"/>
              <a:gd name="connsiteY1" fmla="*/ 453238 h 453238"/>
              <a:gd name="connsiteX2" fmla="*/ 0 w 4506"/>
              <a:gd name="connsiteY2" fmla="*/ 0 h 453238"/>
              <a:gd name="connsiteX3" fmla="*/ 0 w 4506"/>
              <a:gd name="connsiteY3" fmla="*/ 0 h 453238"/>
            </a:gdLst>
            <a:rect l="l" t="t" r="r" b="b"/>
            <a:pathLst>
              <a:path w="4506" h="453238">
                <a:moveTo>
                  <a:pt x="0" y="0"/>
                </a:moveTo>
                <a:lnTo>
                  <a:pt x="4506" y="453238"/>
                </a:lnTo>
                <a:lnTo>
                  <a:pt x="0" y="0"/>
                </a:lnTo>
                <a:lnTo>
                  <a:pt x="0" y="0"/>
                </a:lnTo>
                <a:close/>
              </a:path>
            </a:pathLst>
          </a:custGeom>
          <a:gradFill>
            <a:gsLst>
              <a:gs pos="0">
                <a:schemeClr val="accent1">
                  <a:lumMod val="50000"/>
                  <a:lumOff val="50000"/>
                </a:schemeClr>
              </a:gs>
              <a:gs pos="60000">
                <a:schemeClr val="accent1"/>
              </a:gs>
            </a:gsLst>
            <a:lin ang="0" scaled="0"/>
          </a:gradFill>
          <a:ln w="12700" cap="sq">
            <a:noFill/>
            <a:miter/>
          </a:ln>
          <a:effectLst>
            <a:outerShdw dist="88900" blurRad="88900" dir="5400000" sx="100000" sy="100000" kx="0" ky="0" algn="t" rotWithShape="0">
              <a:schemeClr val="accent1">
                <a:alpha val="14000"/>
              </a:schemeClr>
            </a:outerShdw>
          </a:effectLst>
        </p:spPr>
        <p:txBody>
          <a:bodyPr vert="horz" wrap="square" lIns="91440" tIns="45720" rIns="91440" bIns="45720" rtlCol="0" anchor="ctr"/>
          <a:lstStyle/>
          <a:p>
            <a:pPr algn="ctr">
              <a:lnSpc>
                <a:spcPct val="100000"/>
              </a:lnSpc>
            </a:pPr>
            <a:endParaRPr kumimoji="1" lang="zh-CN" altLang="en-US"/>
          </a:p>
        </p:txBody>
      </p:sp>
      <p:sp>
        <p:nvSpPr>
          <p:cNvPr id="35" name="任意多边形 66"/>
          <p:cNvSpPr txBox="1"/>
          <p:nvPr/>
        </p:nvSpPr>
        <p:spPr>
          <a:xfrm rot="0" flipH="0" flipV="0">
            <a:off x="3945904" y="316144"/>
            <a:ext cx="622044" cy="574672"/>
          </a:xfrm>
          <a:custGeom>
            <a:avLst/>
            <a:gdLst>
              <a:gd name="connsiteX0" fmla="*/ 5 w 622044"/>
              <a:gd name="connsiteY0" fmla="*/ 0 h 574672"/>
              <a:gd name="connsiteX1" fmla="*/ 622044 w 622044"/>
              <a:gd name="connsiteY1" fmla="*/ 574672 h 574672"/>
              <a:gd name="connsiteX2" fmla="*/ 622039 w 622044"/>
              <a:gd name="connsiteY2" fmla="*/ 574672 h 574672"/>
              <a:gd name="connsiteX3" fmla="*/ 0 w 622044"/>
              <a:gd name="connsiteY3" fmla="*/ 0 h 574672"/>
              <a:gd name="connsiteX4" fmla="*/ 5 w 622044"/>
              <a:gd name="connsiteY4" fmla="*/ 0 h 574672"/>
            </a:gdLst>
            <a:rect l="l" t="t" r="r" b="b"/>
            <a:pathLst>
              <a:path w="622044" h="574672">
                <a:moveTo>
                  <a:pt x="5" y="0"/>
                </a:moveTo>
                <a:lnTo>
                  <a:pt x="622044" y="574672"/>
                </a:lnTo>
                <a:lnTo>
                  <a:pt x="622039" y="574672"/>
                </a:lnTo>
                <a:lnTo>
                  <a:pt x="0" y="0"/>
                </a:lnTo>
                <a:lnTo>
                  <a:pt x="5" y="0"/>
                </a:lnTo>
                <a:close/>
              </a:path>
            </a:pathLst>
          </a:custGeom>
          <a:gradFill>
            <a:gsLst>
              <a:gs pos="0">
                <a:schemeClr val="accent1">
                  <a:lumMod val="50000"/>
                  <a:lumOff val="50000"/>
                </a:schemeClr>
              </a:gs>
              <a:gs pos="60000">
                <a:schemeClr val="accent1"/>
              </a:gs>
            </a:gsLst>
            <a:lin ang="0" scaled="0"/>
          </a:gradFill>
          <a:ln w="12700" cap="sq">
            <a:noFill/>
            <a:miter/>
          </a:ln>
          <a:effectLst>
            <a:outerShdw dist="88900" blurRad="88900" dir="5400000" sx="100000" sy="100000" kx="0" ky="0" algn="t" rotWithShape="0">
              <a:schemeClr val="accent1">
                <a:alpha val="14000"/>
              </a:schemeClr>
            </a:outerShdw>
          </a:effectLst>
        </p:spPr>
        <p:txBody>
          <a:bodyPr vert="horz" wrap="square" lIns="91440" tIns="45720" rIns="91440" bIns="45720" rtlCol="0" anchor="ctr"/>
          <a:lstStyle/>
          <a:p>
            <a:pPr algn="ctr">
              <a:lnSpc>
                <a:spcPct val="100000"/>
              </a:lnSpc>
            </a:pPr>
            <a:endParaRPr kumimoji="1" lang="zh-CN" altLang="en-US"/>
          </a:p>
        </p:txBody>
      </p:sp>
      <p:sp>
        <p:nvSpPr>
          <p:cNvPr id="36" name="任意多边形 63"/>
          <p:cNvSpPr txBox="1"/>
          <p:nvPr/>
        </p:nvSpPr>
        <p:spPr>
          <a:xfrm rot="0" flipH="0" flipV="0">
            <a:off x="3945910" y="316144"/>
            <a:ext cx="622041" cy="574672"/>
          </a:xfrm>
          <a:custGeom>
            <a:avLst/>
            <a:gdLst>
              <a:gd name="connsiteX0" fmla="*/ 2 w 622041"/>
              <a:gd name="connsiteY0" fmla="*/ 0 h 574672"/>
              <a:gd name="connsiteX1" fmla="*/ 622041 w 622041"/>
              <a:gd name="connsiteY1" fmla="*/ 574672 h 574672"/>
              <a:gd name="connsiteX2" fmla="*/ 622039 w 622041"/>
              <a:gd name="connsiteY2" fmla="*/ 574672 h 574672"/>
              <a:gd name="connsiteX3" fmla="*/ 0 w 622041"/>
              <a:gd name="connsiteY3" fmla="*/ 0 h 574672"/>
              <a:gd name="connsiteX4" fmla="*/ 2 w 622041"/>
              <a:gd name="connsiteY4" fmla="*/ 0 h 574672"/>
            </a:gdLst>
            <a:rect l="l" t="t" r="r" b="b"/>
            <a:pathLst>
              <a:path w="622041" h="574672">
                <a:moveTo>
                  <a:pt x="2" y="0"/>
                </a:moveTo>
                <a:lnTo>
                  <a:pt x="622041" y="574672"/>
                </a:lnTo>
                <a:lnTo>
                  <a:pt x="622039" y="574672"/>
                </a:lnTo>
                <a:lnTo>
                  <a:pt x="0" y="0"/>
                </a:lnTo>
                <a:lnTo>
                  <a:pt x="2" y="0"/>
                </a:lnTo>
                <a:close/>
              </a:path>
            </a:pathLst>
          </a:custGeom>
          <a:gradFill>
            <a:gsLst>
              <a:gs pos="0">
                <a:schemeClr val="accent1">
                  <a:lumMod val="50000"/>
                  <a:lumOff val="50000"/>
                </a:schemeClr>
              </a:gs>
              <a:gs pos="60000">
                <a:schemeClr val="accent1"/>
              </a:gs>
            </a:gsLst>
            <a:lin ang="0" scaled="0"/>
          </a:gradFill>
          <a:ln w="12700" cap="sq">
            <a:noFill/>
            <a:miter/>
          </a:ln>
          <a:effectLst>
            <a:outerShdw dist="88900" blurRad="88900" dir="5400000" sx="100000" sy="100000" kx="0" ky="0" algn="t" rotWithShape="0">
              <a:schemeClr val="accent1">
                <a:alpha val="14000"/>
              </a:schemeClr>
            </a:outerShdw>
          </a:effectLst>
        </p:spPr>
        <p:txBody>
          <a:bodyPr vert="horz" wrap="square" lIns="91440" tIns="45720" rIns="91440" bIns="45720" rtlCol="0" anchor="ctr"/>
          <a:lstStyle/>
          <a:p>
            <a:pPr algn="ctr">
              <a:lnSpc>
                <a:spcPct val="100000"/>
              </a:lnSpc>
            </a:pPr>
            <a:endParaRPr kumimoji="1" lang="zh-CN" altLang="en-US"/>
          </a:p>
        </p:txBody>
      </p:sp>
      <p:sp>
        <p:nvSpPr>
          <p:cNvPr id="37" name="任意多边形 81"/>
          <p:cNvSpPr txBox="1"/>
          <p:nvPr/>
        </p:nvSpPr>
        <p:spPr>
          <a:xfrm rot="0" flipH="0" flipV="0">
            <a:off x="198484" y="255801"/>
            <a:ext cx="11305902" cy="695358"/>
          </a:xfrm>
          <a:custGeom>
            <a:avLst/>
            <a:gdLst>
              <a:gd name="connsiteX0" fmla="*/ 3487000 w 3963063"/>
              <a:gd name="connsiteY0" fmla="*/ 134864 h 574676"/>
              <a:gd name="connsiteX1" fmla="*/ 3963059 w 3963063"/>
              <a:gd name="connsiteY1" fmla="*/ 574672 h 574676"/>
              <a:gd name="connsiteX2" fmla="*/ 135728 w 3963063"/>
              <a:gd name="connsiteY2" fmla="*/ 574672 h 574676"/>
              <a:gd name="connsiteX3" fmla="*/ 6427 w 3963063"/>
              <a:gd name="connsiteY3" fmla="*/ 478891 h 574676"/>
              <a:gd name="connsiteX4" fmla="*/ 6427 w 3963063"/>
              <a:gd name="connsiteY4" fmla="*/ 478892 h 574676"/>
              <a:gd name="connsiteX5" fmla="*/ 135728 w 3963063"/>
              <a:gd name="connsiteY5" fmla="*/ 574673 h 574676"/>
              <a:gd name="connsiteX6" fmla="*/ 3963060 w 3963063"/>
              <a:gd name="connsiteY6" fmla="*/ 574673 h 574676"/>
              <a:gd name="connsiteX7" fmla="*/ 3963063 w 3963063"/>
              <a:gd name="connsiteY7" fmla="*/ 574676 h 574676"/>
              <a:gd name="connsiteX8" fmla="*/ 34289 w 3963063"/>
              <a:gd name="connsiteY8" fmla="*/ 574676 h 574676"/>
              <a:gd name="connsiteX9" fmla="*/ 0 w 3963063"/>
              <a:gd name="connsiteY9" fmla="*/ 549276 h 574676"/>
              <a:gd name="connsiteX10" fmla="*/ 0 w 3963063"/>
              <a:gd name="connsiteY10" fmla="*/ 1 h 574676"/>
              <a:gd name="connsiteX11" fmla="*/ 344 w 3963063"/>
              <a:gd name="connsiteY11" fmla="*/ 25653 h 574676"/>
              <a:gd name="connsiteX12" fmla="*/ 10261 w 3963063"/>
              <a:gd name="connsiteY12" fmla="*/ 7527 h 574676"/>
              <a:gd name="connsiteX13" fmla="*/ 34632 w 3963063"/>
              <a:gd name="connsiteY13" fmla="*/ 1 h 574676"/>
              <a:gd name="connsiteX14" fmla="*/ 3142277 w 3963063"/>
              <a:gd name="connsiteY14" fmla="*/ 0 h 574676"/>
              <a:gd name="connsiteX15" fmla="*/ 3487000 w 3963063"/>
              <a:gd name="connsiteY15" fmla="*/ 134864 h 574676"/>
            </a:gdLst>
            <a:rect l="l" t="t" r="r" b="b"/>
            <a:pathLst>
              <a:path w="3963063" h="574676">
                <a:moveTo>
                  <a:pt x="3487000" y="134864"/>
                </a:moveTo>
                <a:lnTo>
                  <a:pt x="3963059" y="574672"/>
                </a:lnTo>
                <a:lnTo>
                  <a:pt x="135728" y="574672"/>
                </a:lnTo>
                <a:cubicBezTo>
                  <a:pt x="64318" y="574672"/>
                  <a:pt x="6427" y="531789"/>
                  <a:pt x="6427" y="478891"/>
                </a:cubicBezTo>
                <a:lnTo>
                  <a:pt x="6427" y="478892"/>
                </a:lnTo>
                <a:cubicBezTo>
                  <a:pt x="6427" y="531790"/>
                  <a:pt x="64318" y="574673"/>
                  <a:pt x="135728" y="574673"/>
                </a:cubicBezTo>
                <a:lnTo>
                  <a:pt x="3963060" y="574673"/>
                </a:lnTo>
                <a:lnTo>
                  <a:pt x="3963063" y="574676"/>
                </a:lnTo>
                <a:lnTo>
                  <a:pt x="34289" y="574676"/>
                </a:lnTo>
                <a:cubicBezTo>
                  <a:pt x="15361" y="574676"/>
                  <a:pt x="0" y="563297"/>
                  <a:pt x="0" y="549276"/>
                </a:cubicBezTo>
                <a:lnTo>
                  <a:pt x="0" y="1"/>
                </a:lnTo>
                <a:lnTo>
                  <a:pt x="344" y="25653"/>
                </a:lnTo>
                <a:lnTo>
                  <a:pt x="10261" y="7527"/>
                </a:lnTo>
                <a:cubicBezTo>
                  <a:pt x="16472" y="2881"/>
                  <a:pt x="25092" y="1"/>
                  <a:pt x="34632" y="1"/>
                </a:cubicBezTo>
                <a:lnTo>
                  <a:pt x="3142277" y="0"/>
                </a:lnTo>
                <a:cubicBezTo>
                  <a:pt x="3270069" y="0"/>
                  <a:pt x="3393135" y="48146"/>
                  <a:pt x="3487000" y="134864"/>
                </a:cubicBezTo>
              </a:path>
            </a:pathLst>
          </a:custGeom>
          <a:gradFill>
            <a:gsLst>
              <a:gs pos="0">
                <a:schemeClr val="accent1">
                  <a:lumMod val="75000"/>
                  <a:alpha val="100000"/>
                </a:schemeClr>
              </a:gs>
              <a:gs pos="95000">
                <a:schemeClr val="accent1">
                  <a:lumMod val="60000"/>
                  <a:lumOff val="40000"/>
                  <a:alpha val="0"/>
                </a:schemeClr>
              </a:gs>
            </a:gsLst>
            <a:lin ang="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38" name="文本框 29"/>
          <p:cNvSpPr txBox="1"/>
          <p:nvPr/>
        </p:nvSpPr>
        <p:spPr>
          <a:xfrm rot="0" flipH="0" flipV="0">
            <a:off x="587109" y="357259"/>
            <a:ext cx="8361944" cy="492443"/>
          </a:xfrm>
          <a:prstGeom prst="rect">
            <a:avLst/>
          </a:prstGeom>
          <a:noFill/>
          <a:ln>
            <a:noFill/>
          </a:ln>
        </p:spPr>
        <p:txBody>
          <a:bodyPr vert="horz" wrap="square" lIns="0" tIns="0" rIns="0" bIns="0" rtlCol="0" anchor="ctr"/>
          <a:lstStyle/>
          <a:p>
            <a:pPr algn="l">
              <a:lnSpc>
                <a:spcPct val="130000"/>
              </a:lnSpc>
            </a:pPr>
            <a:r>
              <a:rPr kumimoji="1" lang="en-US" altLang="zh-CN" sz="2800">
                <a:ln w="12700">
                  <a:noFill/>
                </a:ln>
                <a:solidFill>
                  <a:srgbClr val="FFFFFF">
                    <a:alpha val="100000"/>
                  </a:srgbClr>
                </a:solidFill>
                <a:latin typeface="Source Han Sans CN Bold"/>
                <a:ea typeface="Source Han Sans CN Bold"/>
                <a:cs typeface="Source Han Sans CN Bold"/>
              </a:rPr>
              <a:t>搜索意图的类型识别机制</a:t>
            </a:r>
            <a:endParaRPr kumimoji="1" lang="zh-CN" altLang="en-US"/>
          </a:p>
        </p:txBody>
      </p:sp>
    </p:spTree>
  </p:cSld>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矩形 12"/>
          <p:cNvSpPr txBox="1"/>
          <p:nvPr/>
        </p:nvSpPr>
        <p:spPr>
          <a:xfrm rot="0" flipH="0" flipV="0">
            <a:off x="0" y="0"/>
            <a:ext cx="12192000" cy="6858000"/>
          </a:xfrm>
          <a:prstGeom prst="rect">
            <a:avLst/>
          </a:prstGeom>
          <a:gradFill>
            <a:gsLst>
              <a:gs pos="0">
                <a:schemeClr val="bg1"/>
              </a:gs>
              <a:gs pos="100000">
                <a:schemeClr val="accent1">
                  <a:lumMod val="20000"/>
                  <a:lumOff val="80000"/>
                </a:schemeClr>
              </a:gs>
            </a:gsLst>
            <a:lin ang="5400000" scaled="1"/>
          </a:gradFill>
          <a:ln w="12700" cap="sq">
            <a:noFill/>
            <a:prstDash val="solid"/>
            <a:miter/>
          </a:ln>
        </p:spPr>
        <p:txBody>
          <a:bodyPr vert="horz" wrap="square" lIns="0" tIns="0" rIns="0" bIns="0" rtlCol="0" anchor="ctr"/>
          <a:lstStyle/>
          <a:p>
            <a:pPr algn="ctr">
              <a:lnSpc>
                <a:spcPct val="110000"/>
              </a:lnSpc>
            </a:pPr>
            <a:endParaRPr kumimoji="1" lang="zh-CN" altLang="en-US"/>
          </a:p>
        </p:txBody>
      </p:sp>
      <p:sp>
        <p:nvSpPr>
          <p:cNvPr id="3" name="文本框 35"/>
          <p:cNvSpPr txBox="1"/>
          <p:nvPr/>
        </p:nvSpPr>
        <p:spPr>
          <a:xfrm rot="0" flipH="0" flipV="0">
            <a:off x="8774001" y="1603468"/>
            <a:ext cx="3121753" cy="4630711"/>
          </a:xfrm>
          <a:custGeom>
            <a:avLst/>
            <a:gdLst>
              <a:gd name="csX0" fmla="*/ 529068 w 3067162"/>
              <a:gd name="csY0" fmla="*/ 0 h 4630711"/>
              <a:gd name="csX1" fmla="*/ 2294463 w 3067162"/>
              <a:gd name="csY1" fmla="*/ 0 h 4630711"/>
              <a:gd name="csX2" fmla="*/ 2368925 w 3067162"/>
              <a:gd name="csY2" fmla="*/ 17055 h 4630711"/>
              <a:gd name="csX3" fmla="*/ 2567979 w 3067162"/>
              <a:gd name="csY3" fmla="*/ 144896 h 4630711"/>
              <a:gd name="csX4" fmla="*/ 2666737 w 3067162"/>
              <a:gd name="csY4" fmla="*/ 364938 h 4630711"/>
              <a:gd name="csX5" fmla="*/ 2670568 w 3067162"/>
              <a:gd name="csY5" fmla="*/ 389223 h 4630711"/>
              <a:gd name="csX6" fmla="*/ 2676780 w 3067162"/>
              <a:gd name="csY6" fmla="*/ 409235 h 4630711"/>
              <a:gd name="csX7" fmla="*/ 2682185 w 3067162"/>
              <a:gd name="csY7" fmla="*/ 462852 h 4630711"/>
              <a:gd name="csX8" fmla="*/ 2691426 w 3067162"/>
              <a:gd name="csY8" fmla="*/ 521416 h 4630711"/>
              <a:gd name="csX9" fmla="*/ 2699655 w 3067162"/>
              <a:gd name="csY9" fmla="*/ 708865 h 4630711"/>
              <a:gd name="csX10" fmla="*/ 2689074 w 3067162"/>
              <a:gd name="csY10" fmla="*/ 1081849 h 4630711"/>
              <a:gd name="csX11" fmla="*/ 2687529 w 3067162"/>
              <a:gd name="csY11" fmla="*/ 1111504 h 4630711"/>
              <a:gd name="csX12" fmla="*/ 2687529 w 3067162"/>
              <a:gd name="csY12" fmla="*/ 1928698 h 4630711"/>
              <a:gd name="csX13" fmla="*/ 2702008 w 3067162"/>
              <a:gd name="csY13" fmla="*/ 1970429 h 4630711"/>
              <a:gd name="csX14" fmla="*/ 2946285 w 3067162"/>
              <a:gd name="csY14" fmla="*/ 2157730 h 4630711"/>
              <a:gd name="csX15" fmla="*/ 3034070 w 3067162"/>
              <a:gd name="csY15" fmla="*/ 2212005 h 4630711"/>
              <a:gd name="csX16" fmla="*/ 3058207 w 3067162"/>
              <a:gd name="csY16" fmla="*/ 2254584 h 4630711"/>
              <a:gd name="csX17" fmla="*/ 3059280 w 3067162"/>
              <a:gd name="csY17" fmla="*/ 2257063 h 4630711"/>
              <a:gd name="csX18" fmla="*/ 3064897 w 3067162"/>
              <a:gd name="csY18" fmla="*/ 2292341 h 4630711"/>
              <a:gd name="csX19" fmla="*/ 3067162 w 3067162"/>
              <a:gd name="csY19" fmla="*/ 2310967 h 4630711"/>
              <a:gd name="csX20" fmla="*/ 3059150 w 3067162"/>
              <a:gd name="csY20" fmla="*/ 2361846 h 4630711"/>
              <a:gd name="csX21" fmla="*/ 3034070 w 3067162"/>
              <a:gd name="csY21" fmla="*/ 2407859 h 4630711"/>
              <a:gd name="csX22" fmla="*/ 2946285 w 3067162"/>
              <a:gd name="csY22" fmla="*/ 2459774 h 4630711"/>
              <a:gd name="csX23" fmla="*/ 2702008 w 3067162"/>
              <a:gd name="csY23" fmla="*/ 2650762 h 4630711"/>
              <a:gd name="csX24" fmla="*/ 2687529 w 3067162"/>
              <a:gd name="csY24" fmla="*/ 2693551 h 4630711"/>
              <a:gd name="csX25" fmla="*/ 2687529 w 3067162"/>
              <a:gd name="csY25" fmla="*/ 3507762 h 4630711"/>
              <a:gd name="csX26" fmla="*/ 2689074 w 3067162"/>
              <a:gd name="csY26" fmla="*/ 3537279 h 4630711"/>
              <a:gd name="csX27" fmla="*/ 2699655 w 3067162"/>
              <a:gd name="csY27" fmla="*/ 3913357 h 4630711"/>
              <a:gd name="csX28" fmla="*/ 2691426 w 3067162"/>
              <a:gd name="csY28" fmla="*/ 4100660 h 4630711"/>
              <a:gd name="csX29" fmla="*/ 2680961 w 3067162"/>
              <a:gd name="csY29" fmla="*/ 4166796 h 4630711"/>
              <a:gd name="csX30" fmla="*/ 2676780 w 3067162"/>
              <a:gd name="csY30" fmla="*/ 4208268 h 4630711"/>
              <a:gd name="csX31" fmla="*/ 2671924 w 3067162"/>
              <a:gd name="csY31" fmla="*/ 4223915 h 4630711"/>
              <a:gd name="csX32" fmla="*/ 2666737 w 3067162"/>
              <a:gd name="csY32" fmla="*/ 4256696 h 4630711"/>
              <a:gd name="csX33" fmla="*/ 2567979 w 3067162"/>
              <a:gd name="csY33" fmla="*/ 4474969 h 4630711"/>
              <a:gd name="csX34" fmla="*/ 2279941 w 3067162"/>
              <a:gd name="csY34" fmla="*/ 4620977 h 4630711"/>
              <a:gd name="csX35" fmla="*/ 2194385 w 3067162"/>
              <a:gd name="csY35" fmla="*/ 4627090 h 4630711"/>
              <a:gd name="csX36" fmla="*/ 2158460 w 3067162"/>
              <a:gd name="csY36" fmla="*/ 4630711 h 4630711"/>
              <a:gd name="csX37" fmla="*/ 2143694 w 3067162"/>
              <a:gd name="csY37" fmla="*/ 4630711 h 4630711"/>
              <a:gd name="csX38" fmla="*/ 2039187 w 3067162"/>
              <a:gd name="csY38" fmla="*/ 4630711 h 4630711"/>
              <a:gd name="csX39" fmla="*/ 414520 w 3067162"/>
              <a:gd name="csY39" fmla="*/ 4630711 h 4630711"/>
              <a:gd name="csX40" fmla="*/ 323131 w 3067162"/>
              <a:gd name="csY40" fmla="*/ 4602342 h 4630711"/>
              <a:gd name="csX41" fmla="*/ 10748 w 3067162"/>
              <a:gd name="csY41" fmla="*/ 4221476 h 4630711"/>
              <a:gd name="csX42" fmla="*/ 1653 w 3067162"/>
              <a:gd name="csY42" fmla="*/ 4131258 h 4630711"/>
              <a:gd name="csX43" fmla="*/ 0 w 3067162"/>
              <a:gd name="csY43" fmla="*/ 4106723 h 4630711"/>
              <a:gd name="csX44" fmla="*/ 0 w 3067162"/>
              <a:gd name="csY44" fmla="*/ 529059 h 4630711"/>
              <a:gd name="csX45" fmla="*/ 10748 w 3067162"/>
              <a:gd name="csY45" fmla="*/ 422443 h 4630711"/>
              <a:gd name="csX46" fmla="*/ 529068 w 3067162"/>
              <a:gd name="csY46" fmla="*/ 0 h 4630711"/>
            </a:gdLst>
            <a:rect l="l" t="t" r="r" b="b"/>
            <a:pathLst>
              <a:path w="3067162" h="4630711">
                <a:moveTo>
                  <a:pt x="529068" y="0"/>
                </a:moveTo>
                <a:lnTo>
                  <a:pt x="2294463" y="0"/>
                </a:lnTo>
                <a:lnTo>
                  <a:pt x="2368925" y="17055"/>
                </a:lnTo>
                <a:cubicBezTo>
                  <a:pt x="2452250" y="42994"/>
                  <a:pt x="2518602" y="85609"/>
                  <a:pt x="2567979" y="144896"/>
                </a:cubicBezTo>
                <a:cubicBezTo>
                  <a:pt x="2611872" y="197596"/>
                  <a:pt x="2644791" y="270943"/>
                  <a:pt x="2666737" y="364938"/>
                </a:cubicBezTo>
                <a:lnTo>
                  <a:pt x="2670568" y="389223"/>
                </a:lnTo>
                <a:lnTo>
                  <a:pt x="2676780" y="409235"/>
                </a:lnTo>
                <a:lnTo>
                  <a:pt x="2682185" y="462852"/>
                </a:lnTo>
                <a:lnTo>
                  <a:pt x="2691426" y="521416"/>
                </a:lnTo>
                <a:cubicBezTo>
                  <a:pt x="2696912" y="578737"/>
                  <a:pt x="2699655" y="641220"/>
                  <a:pt x="2699655" y="708865"/>
                </a:cubicBezTo>
                <a:cubicBezTo>
                  <a:pt x="2699655" y="807974"/>
                  <a:pt x="2696128" y="932302"/>
                  <a:pt x="2689074" y="1081849"/>
                </a:cubicBezTo>
                <a:lnTo>
                  <a:pt x="2687529" y="1111504"/>
                </a:lnTo>
                <a:lnTo>
                  <a:pt x="2687529" y="1928698"/>
                </a:lnTo>
                <a:lnTo>
                  <a:pt x="2702008" y="1970429"/>
                </a:lnTo>
                <a:cubicBezTo>
                  <a:pt x="2746421" y="2069733"/>
                  <a:pt x="2827847" y="2132166"/>
                  <a:pt x="2946285" y="2157730"/>
                </a:cubicBezTo>
                <a:cubicBezTo>
                  <a:pt x="2982513" y="2167171"/>
                  <a:pt x="3011776" y="2185260"/>
                  <a:pt x="3034070" y="2212005"/>
                </a:cubicBezTo>
                <a:lnTo>
                  <a:pt x="3058207" y="2254584"/>
                </a:lnTo>
                <a:lnTo>
                  <a:pt x="3059280" y="2257063"/>
                </a:lnTo>
                <a:lnTo>
                  <a:pt x="3064897" y="2292341"/>
                </a:lnTo>
                <a:lnTo>
                  <a:pt x="3067162" y="2310967"/>
                </a:lnTo>
                <a:lnTo>
                  <a:pt x="3059150" y="2361846"/>
                </a:lnTo>
                <a:cubicBezTo>
                  <a:pt x="3053577" y="2378363"/>
                  <a:pt x="3045217" y="2393701"/>
                  <a:pt x="3034070" y="2407859"/>
                </a:cubicBezTo>
                <a:cubicBezTo>
                  <a:pt x="3011776" y="2436176"/>
                  <a:pt x="2982513" y="2453480"/>
                  <a:pt x="2946285" y="2459774"/>
                </a:cubicBezTo>
                <a:cubicBezTo>
                  <a:pt x="2827847" y="2485337"/>
                  <a:pt x="2746421" y="2548999"/>
                  <a:pt x="2702008" y="2650762"/>
                </a:cubicBezTo>
                <a:lnTo>
                  <a:pt x="2687529" y="2693551"/>
                </a:lnTo>
                <a:lnTo>
                  <a:pt x="2687529" y="3507762"/>
                </a:lnTo>
                <a:lnTo>
                  <a:pt x="2689074" y="3537279"/>
                </a:lnTo>
                <a:cubicBezTo>
                  <a:pt x="2696128" y="3686531"/>
                  <a:pt x="2699655" y="3811891"/>
                  <a:pt x="2699655" y="3913357"/>
                </a:cubicBezTo>
                <a:cubicBezTo>
                  <a:pt x="2699655" y="3981002"/>
                  <a:pt x="2696912" y="4043437"/>
                  <a:pt x="2691426" y="4100660"/>
                </a:cubicBezTo>
                <a:lnTo>
                  <a:pt x="2680961" y="4166796"/>
                </a:lnTo>
                <a:lnTo>
                  <a:pt x="2676780" y="4208268"/>
                </a:lnTo>
                <a:lnTo>
                  <a:pt x="2671924" y="4223915"/>
                </a:lnTo>
                <a:lnTo>
                  <a:pt x="2666737" y="4256696"/>
                </a:lnTo>
                <a:cubicBezTo>
                  <a:pt x="2644791" y="4350299"/>
                  <a:pt x="2611872" y="4423056"/>
                  <a:pt x="2567979" y="4474969"/>
                </a:cubicBezTo>
                <a:cubicBezTo>
                  <a:pt x="2502143" y="4552840"/>
                  <a:pt x="2406129" y="4601510"/>
                  <a:pt x="2279941" y="4620977"/>
                </a:cubicBezTo>
                <a:lnTo>
                  <a:pt x="2194385" y="4627090"/>
                </a:lnTo>
                <a:lnTo>
                  <a:pt x="2158460" y="4630711"/>
                </a:lnTo>
                <a:lnTo>
                  <a:pt x="2143694" y="4630711"/>
                </a:lnTo>
                <a:lnTo>
                  <a:pt x="2039187" y="4630711"/>
                </a:lnTo>
                <a:lnTo>
                  <a:pt x="414520" y="4630711"/>
                </a:lnTo>
                <a:lnTo>
                  <a:pt x="323131" y="4602342"/>
                </a:lnTo>
                <a:cubicBezTo>
                  <a:pt x="164888" y="4535412"/>
                  <a:pt x="45986" y="4393682"/>
                  <a:pt x="10748" y="4221476"/>
                </a:cubicBezTo>
                <a:lnTo>
                  <a:pt x="1653" y="4131258"/>
                </a:lnTo>
                <a:lnTo>
                  <a:pt x="0" y="4106723"/>
                </a:lnTo>
                <a:lnTo>
                  <a:pt x="0" y="529059"/>
                </a:lnTo>
                <a:lnTo>
                  <a:pt x="10748" y="422443"/>
                </a:lnTo>
                <a:cubicBezTo>
                  <a:pt x="60082" y="181355"/>
                  <a:pt x="273396" y="0"/>
                  <a:pt x="529068" y="0"/>
                </a:cubicBezTo>
                <a:close/>
              </a:path>
            </a:pathLst>
          </a:custGeom>
          <a:gradFill>
            <a:gsLst>
              <a:gs pos="0">
                <a:schemeClr val="accent2">
                  <a:lumMod val="60000"/>
                  <a:lumOff val="40000"/>
                </a:schemeClr>
              </a:gs>
              <a:gs pos="100000">
                <a:schemeClr val="accent2">
                  <a:lumMod val="75000"/>
                </a:schemeClr>
              </a:gs>
            </a:gsLst>
            <a:lin ang="2700000" scaled="0"/>
          </a:gradFill>
          <a:ln w="34925" cap="sq">
            <a:solidFill>
              <a:schemeClr val="bg1"/>
            </a:solidFill>
            <a:miter/>
          </a:ln>
          <a:effectLst>
            <a:outerShdw dist="0" blurRad="393700" dir="0" sx="102000" sy="102000" kx="0" ky="0" algn="ctr" rotWithShape="0">
              <a:schemeClr val="accent2">
                <a:alpha val="28000"/>
              </a:schemeClr>
            </a:outerShdw>
          </a:effectLst>
        </p:spPr>
        <p:txBody>
          <a:bodyPr vert="horz" wrap="square" lIns="91440" tIns="45720" rIns="91440" bIns="45720" rtlCol="0" anchor="ctr"/>
          <a:lstStyle/>
          <a:p>
            <a:pPr algn="ctr">
              <a:lnSpc>
                <a:spcPct val="110000"/>
              </a:lnSpc>
            </a:pPr>
            <a:endParaRPr kumimoji="1" lang="zh-CN" altLang="en-US"/>
          </a:p>
        </p:txBody>
      </p:sp>
      <p:sp>
        <p:nvSpPr>
          <p:cNvPr id="4" name="文本框 32"/>
          <p:cNvSpPr txBox="1"/>
          <p:nvPr/>
        </p:nvSpPr>
        <p:spPr>
          <a:xfrm rot="0" flipH="0" flipV="0">
            <a:off x="6039895" y="1603468"/>
            <a:ext cx="3114722" cy="4643918"/>
          </a:xfrm>
          <a:custGeom>
            <a:avLst/>
            <a:gdLst>
              <a:gd name="csX0" fmla="*/ 529069 w 3060254"/>
              <a:gd name="csY0" fmla="*/ 0 h 4643918"/>
              <a:gd name="csX1" fmla="*/ 2044095 w 3060254"/>
              <a:gd name="csY1" fmla="*/ 0 h 4643918"/>
              <a:gd name="csX2" fmla="*/ 2148602 w 3060254"/>
              <a:gd name="csY2" fmla="*/ 0 h 4643918"/>
              <a:gd name="csX3" fmla="*/ 2163368 w 3060254"/>
              <a:gd name="csY3" fmla="*/ 0 h 4643918"/>
              <a:gd name="csX4" fmla="*/ 2201239 w 3060254"/>
              <a:gd name="csY4" fmla="*/ 3818 h 4643918"/>
              <a:gd name="csX5" fmla="*/ 2284849 w 3060254"/>
              <a:gd name="csY5" fmla="*/ 9882 h 4643918"/>
              <a:gd name="csX6" fmla="*/ 2572887 w 3060254"/>
              <a:gd name="csY6" fmla="*/ 158104 h 4643918"/>
              <a:gd name="csX7" fmla="*/ 2671645 w 3060254"/>
              <a:gd name="csY7" fmla="*/ 378146 h 4643918"/>
              <a:gd name="csX8" fmla="*/ 2675476 w 3060254"/>
              <a:gd name="csY8" fmla="*/ 402431 h 4643918"/>
              <a:gd name="csX9" fmla="*/ 2681688 w 3060254"/>
              <a:gd name="csY9" fmla="*/ 422443 h 4643918"/>
              <a:gd name="csX10" fmla="*/ 2687093 w 3060254"/>
              <a:gd name="csY10" fmla="*/ 476060 h 4643918"/>
              <a:gd name="csX11" fmla="*/ 2696334 w 3060254"/>
              <a:gd name="csY11" fmla="*/ 534624 h 4643918"/>
              <a:gd name="csX12" fmla="*/ 2704563 w 3060254"/>
              <a:gd name="csY12" fmla="*/ 722073 h 4643918"/>
              <a:gd name="csX13" fmla="*/ 2693982 w 3060254"/>
              <a:gd name="csY13" fmla="*/ 1095057 h 4643918"/>
              <a:gd name="csX14" fmla="*/ 2692437 w 3060254"/>
              <a:gd name="csY14" fmla="*/ 1124712 h 4643918"/>
              <a:gd name="csX15" fmla="*/ 2692437 w 3060254"/>
              <a:gd name="csY15" fmla="*/ 1941906 h 4643918"/>
              <a:gd name="csX16" fmla="*/ 2706916 w 3060254"/>
              <a:gd name="csY16" fmla="*/ 1983637 h 4643918"/>
              <a:gd name="csX17" fmla="*/ 2951193 w 3060254"/>
              <a:gd name="csY17" fmla="*/ 2170938 h 4643918"/>
              <a:gd name="csX18" fmla="*/ 3000311 w 3060254"/>
              <a:gd name="csY18" fmla="*/ 2191587 h 4643918"/>
              <a:gd name="csX19" fmla="*/ 3020968 w 3060254"/>
              <a:gd name="csY19" fmla="*/ 2209551 h 4643918"/>
              <a:gd name="csX20" fmla="*/ 3034720 w 3060254"/>
              <a:gd name="csY20" fmla="*/ 2225212 h 4643918"/>
              <a:gd name="csX21" fmla="*/ 3060254 w 3060254"/>
              <a:gd name="csY21" fmla="*/ 2321960 h 4643918"/>
              <a:gd name="csX22" fmla="*/ 3034720 w 3060254"/>
              <a:gd name="csY22" fmla="*/ 2421066 h 4643918"/>
              <a:gd name="csX23" fmla="*/ 3020960 w 3060254"/>
              <a:gd name="csY23" fmla="*/ 2437011 h 4643918"/>
              <a:gd name="csX24" fmla="*/ 3000311 w 3060254"/>
              <a:gd name="csY24" fmla="*/ 2455283 h 4643918"/>
              <a:gd name="csX25" fmla="*/ 2951193 w 3060254"/>
              <a:gd name="csY25" fmla="*/ 2472982 h 4643918"/>
              <a:gd name="csX26" fmla="*/ 2706916 w 3060254"/>
              <a:gd name="csY26" fmla="*/ 2663970 h 4643918"/>
              <a:gd name="csX27" fmla="*/ 2692437 w 3060254"/>
              <a:gd name="csY27" fmla="*/ 2706759 h 4643918"/>
              <a:gd name="csX28" fmla="*/ 2692437 w 3060254"/>
              <a:gd name="csY28" fmla="*/ 3520970 h 4643918"/>
              <a:gd name="csX29" fmla="*/ 2693982 w 3060254"/>
              <a:gd name="csY29" fmla="*/ 3550487 h 4643918"/>
              <a:gd name="csX30" fmla="*/ 2704563 w 3060254"/>
              <a:gd name="csY30" fmla="*/ 3926565 h 4643918"/>
              <a:gd name="csX31" fmla="*/ 2696334 w 3060254"/>
              <a:gd name="csY31" fmla="*/ 4113868 h 4643918"/>
              <a:gd name="csX32" fmla="*/ 2685869 w 3060254"/>
              <a:gd name="csY32" fmla="*/ 4180004 h 4643918"/>
              <a:gd name="csX33" fmla="*/ 2681688 w 3060254"/>
              <a:gd name="csY33" fmla="*/ 4221476 h 4643918"/>
              <a:gd name="csX34" fmla="*/ 2676832 w 3060254"/>
              <a:gd name="csY34" fmla="*/ 4237123 h 4643918"/>
              <a:gd name="csX35" fmla="*/ 2671645 w 3060254"/>
              <a:gd name="csY35" fmla="*/ 4269904 h 4643918"/>
              <a:gd name="csX36" fmla="*/ 2572887 w 3060254"/>
              <a:gd name="csY36" fmla="*/ 4488177 h 4643918"/>
              <a:gd name="csX37" fmla="*/ 2284849 w 3060254"/>
              <a:gd name="csY37" fmla="*/ 4634185 h 4643918"/>
              <a:gd name="csX38" fmla="*/ 2199293 w 3060254"/>
              <a:gd name="csY38" fmla="*/ 4640298 h 4643918"/>
              <a:gd name="csX39" fmla="*/ 2163378 w 3060254"/>
              <a:gd name="csY39" fmla="*/ 4643918 h 4643918"/>
              <a:gd name="csX40" fmla="*/ 529060 w 3060254"/>
              <a:gd name="csY40" fmla="*/ 4643918 h 4643918"/>
              <a:gd name="csX41" fmla="*/ 422443 w 3060254"/>
              <a:gd name="csY41" fmla="*/ 4633170 h 4643918"/>
              <a:gd name="csX42" fmla="*/ 0 w 3060254"/>
              <a:gd name="csY42" fmla="*/ 4114850 h 4643918"/>
              <a:gd name="csX43" fmla="*/ 0 w 3060254"/>
              <a:gd name="csY43" fmla="*/ 529069 h 4643918"/>
              <a:gd name="csX44" fmla="*/ 529069 w 3060254"/>
              <a:gd name="csY44" fmla="*/ 0 h 4643918"/>
            </a:gdLst>
            <a:rect l="l" t="t" r="r" b="b"/>
            <a:pathLst>
              <a:path w="3060254" h="4643918">
                <a:moveTo>
                  <a:pt x="529069" y="0"/>
                </a:moveTo>
                <a:lnTo>
                  <a:pt x="2044095" y="0"/>
                </a:lnTo>
                <a:lnTo>
                  <a:pt x="2148602" y="0"/>
                </a:lnTo>
                <a:lnTo>
                  <a:pt x="2163368" y="0"/>
                </a:lnTo>
                <a:lnTo>
                  <a:pt x="2201239" y="3818"/>
                </a:lnTo>
                <a:lnTo>
                  <a:pt x="2284849" y="9882"/>
                </a:lnTo>
                <a:cubicBezTo>
                  <a:pt x="2411037" y="29645"/>
                  <a:pt x="2507051" y="79054"/>
                  <a:pt x="2572887" y="158104"/>
                </a:cubicBezTo>
                <a:cubicBezTo>
                  <a:pt x="2616780" y="210804"/>
                  <a:pt x="2649699" y="284151"/>
                  <a:pt x="2671645" y="378146"/>
                </a:cubicBezTo>
                <a:lnTo>
                  <a:pt x="2675476" y="402431"/>
                </a:lnTo>
                <a:lnTo>
                  <a:pt x="2681688" y="422443"/>
                </a:lnTo>
                <a:lnTo>
                  <a:pt x="2687093" y="476060"/>
                </a:lnTo>
                <a:lnTo>
                  <a:pt x="2696334" y="534624"/>
                </a:lnTo>
                <a:cubicBezTo>
                  <a:pt x="2701820" y="591945"/>
                  <a:pt x="2704563" y="654428"/>
                  <a:pt x="2704563" y="722073"/>
                </a:cubicBezTo>
                <a:cubicBezTo>
                  <a:pt x="2704563" y="821182"/>
                  <a:pt x="2701036" y="945510"/>
                  <a:pt x="2693982" y="1095057"/>
                </a:cubicBezTo>
                <a:lnTo>
                  <a:pt x="2692437" y="1124712"/>
                </a:lnTo>
                <a:lnTo>
                  <a:pt x="2692437" y="1941906"/>
                </a:lnTo>
                <a:lnTo>
                  <a:pt x="2706916" y="1983637"/>
                </a:lnTo>
                <a:cubicBezTo>
                  <a:pt x="2751329" y="2082941"/>
                  <a:pt x="2832755" y="2145374"/>
                  <a:pt x="2951193" y="2170938"/>
                </a:cubicBezTo>
                <a:cubicBezTo>
                  <a:pt x="2969307" y="2175659"/>
                  <a:pt x="2985680" y="2182541"/>
                  <a:pt x="3000311" y="2191587"/>
                </a:cubicBezTo>
                <a:lnTo>
                  <a:pt x="3020968" y="2209551"/>
                </a:lnTo>
                <a:lnTo>
                  <a:pt x="3034720" y="2225212"/>
                </a:lnTo>
                <a:cubicBezTo>
                  <a:pt x="3051742" y="2251953"/>
                  <a:pt x="3060254" y="2284203"/>
                  <a:pt x="3060254" y="2321960"/>
                </a:cubicBezTo>
                <a:cubicBezTo>
                  <a:pt x="3060254" y="2359715"/>
                  <a:pt x="3051742" y="2392750"/>
                  <a:pt x="3034720" y="2421066"/>
                </a:cubicBezTo>
                <a:lnTo>
                  <a:pt x="3020960" y="2437011"/>
                </a:lnTo>
                <a:lnTo>
                  <a:pt x="3000311" y="2455283"/>
                </a:lnTo>
                <a:cubicBezTo>
                  <a:pt x="2985680" y="2463936"/>
                  <a:pt x="2969307" y="2469835"/>
                  <a:pt x="2951193" y="2472982"/>
                </a:cubicBezTo>
                <a:cubicBezTo>
                  <a:pt x="2832755" y="2498545"/>
                  <a:pt x="2751329" y="2562207"/>
                  <a:pt x="2706916" y="2663970"/>
                </a:cubicBezTo>
                <a:lnTo>
                  <a:pt x="2692437" y="2706759"/>
                </a:lnTo>
                <a:lnTo>
                  <a:pt x="2692437" y="3520970"/>
                </a:lnTo>
                <a:lnTo>
                  <a:pt x="2693982" y="3550487"/>
                </a:lnTo>
                <a:cubicBezTo>
                  <a:pt x="2701036" y="3699739"/>
                  <a:pt x="2704563" y="3825099"/>
                  <a:pt x="2704563" y="3926565"/>
                </a:cubicBezTo>
                <a:cubicBezTo>
                  <a:pt x="2704563" y="3994210"/>
                  <a:pt x="2701820" y="4056645"/>
                  <a:pt x="2696334" y="4113868"/>
                </a:cubicBezTo>
                <a:lnTo>
                  <a:pt x="2685869" y="4180004"/>
                </a:lnTo>
                <a:lnTo>
                  <a:pt x="2681688" y="4221476"/>
                </a:lnTo>
                <a:lnTo>
                  <a:pt x="2676832" y="4237123"/>
                </a:lnTo>
                <a:lnTo>
                  <a:pt x="2671645" y="4269904"/>
                </a:lnTo>
                <a:cubicBezTo>
                  <a:pt x="2649699" y="4363507"/>
                  <a:pt x="2616780" y="4436264"/>
                  <a:pt x="2572887" y="4488177"/>
                </a:cubicBezTo>
                <a:cubicBezTo>
                  <a:pt x="2507051" y="4566048"/>
                  <a:pt x="2411037" y="4614718"/>
                  <a:pt x="2284849" y="4634185"/>
                </a:cubicBezTo>
                <a:lnTo>
                  <a:pt x="2199293" y="4640298"/>
                </a:lnTo>
                <a:lnTo>
                  <a:pt x="2163378" y="4643918"/>
                </a:lnTo>
                <a:lnTo>
                  <a:pt x="529060" y="4643918"/>
                </a:lnTo>
                <a:lnTo>
                  <a:pt x="422443" y="4633170"/>
                </a:lnTo>
                <a:cubicBezTo>
                  <a:pt x="181355" y="4583837"/>
                  <a:pt x="0" y="4370523"/>
                  <a:pt x="0" y="4114850"/>
                </a:cubicBezTo>
                <a:lnTo>
                  <a:pt x="0" y="529069"/>
                </a:lnTo>
                <a:cubicBezTo>
                  <a:pt x="0" y="236872"/>
                  <a:pt x="236872" y="0"/>
                  <a:pt x="529069" y="0"/>
                </a:cubicBezTo>
                <a:close/>
              </a:path>
            </a:pathLst>
          </a:custGeom>
          <a:gradFill>
            <a:gsLst>
              <a:gs pos="0">
                <a:schemeClr val="accent1">
                  <a:lumMod val="60000"/>
                  <a:lumOff val="40000"/>
                </a:schemeClr>
              </a:gs>
              <a:gs pos="100000">
                <a:schemeClr val="accent1">
                  <a:lumMod val="75000"/>
                </a:schemeClr>
              </a:gs>
            </a:gsLst>
            <a:lin ang="2700000" scaled="0"/>
          </a:gradFill>
          <a:ln w="34925" cap="sq">
            <a:solidFill>
              <a:schemeClr val="bg1"/>
            </a:solidFill>
            <a:miter/>
          </a:ln>
          <a:effectLst>
            <a:outerShdw dist="0" blurRad="393700" dir="0" sx="102000" sy="102000" kx="0" ky="0" algn="ctr" rotWithShape="0">
              <a:schemeClr val="accent1">
                <a:alpha val="28000"/>
              </a:schemeClr>
            </a:outerShdw>
          </a:effectLst>
        </p:spPr>
        <p:txBody>
          <a:bodyPr vert="horz" wrap="square" lIns="91440" tIns="45720" rIns="91440" bIns="45720" rtlCol="0" anchor="ctr"/>
          <a:lstStyle/>
          <a:p>
            <a:pPr algn="ctr">
              <a:lnSpc>
                <a:spcPct val="110000"/>
              </a:lnSpc>
            </a:pPr>
            <a:endParaRPr kumimoji="1" lang="zh-CN" altLang="en-US"/>
          </a:p>
        </p:txBody>
      </p:sp>
      <p:sp>
        <p:nvSpPr>
          <p:cNvPr id="5" name="文本框 34"/>
          <p:cNvSpPr txBox="1"/>
          <p:nvPr/>
        </p:nvSpPr>
        <p:spPr>
          <a:xfrm rot="0" flipH="0" flipV="0">
            <a:off x="3298757" y="1603468"/>
            <a:ext cx="3121753" cy="4630711"/>
          </a:xfrm>
          <a:custGeom>
            <a:avLst/>
            <a:gdLst>
              <a:gd name="csX0" fmla="*/ 529068 w 3067162"/>
              <a:gd name="csY0" fmla="*/ 0 h 4630711"/>
              <a:gd name="csX1" fmla="*/ 2294463 w 3067162"/>
              <a:gd name="csY1" fmla="*/ 0 h 4630711"/>
              <a:gd name="csX2" fmla="*/ 2368925 w 3067162"/>
              <a:gd name="csY2" fmla="*/ 17055 h 4630711"/>
              <a:gd name="csX3" fmla="*/ 2567979 w 3067162"/>
              <a:gd name="csY3" fmla="*/ 144896 h 4630711"/>
              <a:gd name="csX4" fmla="*/ 2666737 w 3067162"/>
              <a:gd name="csY4" fmla="*/ 364938 h 4630711"/>
              <a:gd name="csX5" fmla="*/ 2670568 w 3067162"/>
              <a:gd name="csY5" fmla="*/ 389223 h 4630711"/>
              <a:gd name="csX6" fmla="*/ 2676780 w 3067162"/>
              <a:gd name="csY6" fmla="*/ 409235 h 4630711"/>
              <a:gd name="csX7" fmla="*/ 2682185 w 3067162"/>
              <a:gd name="csY7" fmla="*/ 462852 h 4630711"/>
              <a:gd name="csX8" fmla="*/ 2691426 w 3067162"/>
              <a:gd name="csY8" fmla="*/ 521416 h 4630711"/>
              <a:gd name="csX9" fmla="*/ 2699655 w 3067162"/>
              <a:gd name="csY9" fmla="*/ 708865 h 4630711"/>
              <a:gd name="csX10" fmla="*/ 2689074 w 3067162"/>
              <a:gd name="csY10" fmla="*/ 1081849 h 4630711"/>
              <a:gd name="csX11" fmla="*/ 2687529 w 3067162"/>
              <a:gd name="csY11" fmla="*/ 1111504 h 4630711"/>
              <a:gd name="csX12" fmla="*/ 2687529 w 3067162"/>
              <a:gd name="csY12" fmla="*/ 1928698 h 4630711"/>
              <a:gd name="csX13" fmla="*/ 2702008 w 3067162"/>
              <a:gd name="csY13" fmla="*/ 1970429 h 4630711"/>
              <a:gd name="csX14" fmla="*/ 2946285 w 3067162"/>
              <a:gd name="csY14" fmla="*/ 2157730 h 4630711"/>
              <a:gd name="csX15" fmla="*/ 3034070 w 3067162"/>
              <a:gd name="csY15" fmla="*/ 2212005 h 4630711"/>
              <a:gd name="csX16" fmla="*/ 3058207 w 3067162"/>
              <a:gd name="csY16" fmla="*/ 2254584 h 4630711"/>
              <a:gd name="csX17" fmla="*/ 3059280 w 3067162"/>
              <a:gd name="csY17" fmla="*/ 2257063 h 4630711"/>
              <a:gd name="csX18" fmla="*/ 3064897 w 3067162"/>
              <a:gd name="csY18" fmla="*/ 2292341 h 4630711"/>
              <a:gd name="csX19" fmla="*/ 3067162 w 3067162"/>
              <a:gd name="csY19" fmla="*/ 2310967 h 4630711"/>
              <a:gd name="csX20" fmla="*/ 3059150 w 3067162"/>
              <a:gd name="csY20" fmla="*/ 2361846 h 4630711"/>
              <a:gd name="csX21" fmla="*/ 3034070 w 3067162"/>
              <a:gd name="csY21" fmla="*/ 2407859 h 4630711"/>
              <a:gd name="csX22" fmla="*/ 2946285 w 3067162"/>
              <a:gd name="csY22" fmla="*/ 2459774 h 4630711"/>
              <a:gd name="csX23" fmla="*/ 2702008 w 3067162"/>
              <a:gd name="csY23" fmla="*/ 2650762 h 4630711"/>
              <a:gd name="csX24" fmla="*/ 2687529 w 3067162"/>
              <a:gd name="csY24" fmla="*/ 2693551 h 4630711"/>
              <a:gd name="csX25" fmla="*/ 2687529 w 3067162"/>
              <a:gd name="csY25" fmla="*/ 3507762 h 4630711"/>
              <a:gd name="csX26" fmla="*/ 2689074 w 3067162"/>
              <a:gd name="csY26" fmla="*/ 3537279 h 4630711"/>
              <a:gd name="csX27" fmla="*/ 2699655 w 3067162"/>
              <a:gd name="csY27" fmla="*/ 3913357 h 4630711"/>
              <a:gd name="csX28" fmla="*/ 2691426 w 3067162"/>
              <a:gd name="csY28" fmla="*/ 4100660 h 4630711"/>
              <a:gd name="csX29" fmla="*/ 2680961 w 3067162"/>
              <a:gd name="csY29" fmla="*/ 4166796 h 4630711"/>
              <a:gd name="csX30" fmla="*/ 2676780 w 3067162"/>
              <a:gd name="csY30" fmla="*/ 4208268 h 4630711"/>
              <a:gd name="csX31" fmla="*/ 2671924 w 3067162"/>
              <a:gd name="csY31" fmla="*/ 4223915 h 4630711"/>
              <a:gd name="csX32" fmla="*/ 2666737 w 3067162"/>
              <a:gd name="csY32" fmla="*/ 4256696 h 4630711"/>
              <a:gd name="csX33" fmla="*/ 2567979 w 3067162"/>
              <a:gd name="csY33" fmla="*/ 4474969 h 4630711"/>
              <a:gd name="csX34" fmla="*/ 2279941 w 3067162"/>
              <a:gd name="csY34" fmla="*/ 4620977 h 4630711"/>
              <a:gd name="csX35" fmla="*/ 2194385 w 3067162"/>
              <a:gd name="csY35" fmla="*/ 4627090 h 4630711"/>
              <a:gd name="csX36" fmla="*/ 2158460 w 3067162"/>
              <a:gd name="csY36" fmla="*/ 4630711 h 4630711"/>
              <a:gd name="csX37" fmla="*/ 2143694 w 3067162"/>
              <a:gd name="csY37" fmla="*/ 4630711 h 4630711"/>
              <a:gd name="csX38" fmla="*/ 2039187 w 3067162"/>
              <a:gd name="csY38" fmla="*/ 4630711 h 4630711"/>
              <a:gd name="csX39" fmla="*/ 414520 w 3067162"/>
              <a:gd name="csY39" fmla="*/ 4630711 h 4630711"/>
              <a:gd name="csX40" fmla="*/ 323131 w 3067162"/>
              <a:gd name="csY40" fmla="*/ 4602342 h 4630711"/>
              <a:gd name="csX41" fmla="*/ 10748 w 3067162"/>
              <a:gd name="csY41" fmla="*/ 4221476 h 4630711"/>
              <a:gd name="csX42" fmla="*/ 1653 w 3067162"/>
              <a:gd name="csY42" fmla="*/ 4131258 h 4630711"/>
              <a:gd name="csX43" fmla="*/ 0 w 3067162"/>
              <a:gd name="csY43" fmla="*/ 4106723 h 4630711"/>
              <a:gd name="csX44" fmla="*/ 0 w 3067162"/>
              <a:gd name="csY44" fmla="*/ 529059 h 4630711"/>
              <a:gd name="csX45" fmla="*/ 10748 w 3067162"/>
              <a:gd name="csY45" fmla="*/ 422443 h 4630711"/>
              <a:gd name="csX46" fmla="*/ 529068 w 3067162"/>
              <a:gd name="csY46" fmla="*/ 0 h 4630711"/>
            </a:gdLst>
            <a:rect l="l" t="t" r="r" b="b"/>
            <a:pathLst>
              <a:path w="3067162" h="4630711">
                <a:moveTo>
                  <a:pt x="529068" y="0"/>
                </a:moveTo>
                <a:lnTo>
                  <a:pt x="2294463" y="0"/>
                </a:lnTo>
                <a:lnTo>
                  <a:pt x="2368925" y="17055"/>
                </a:lnTo>
                <a:cubicBezTo>
                  <a:pt x="2452250" y="42994"/>
                  <a:pt x="2518602" y="85609"/>
                  <a:pt x="2567979" y="144896"/>
                </a:cubicBezTo>
                <a:cubicBezTo>
                  <a:pt x="2611872" y="197596"/>
                  <a:pt x="2644791" y="270943"/>
                  <a:pt x="2666737" y="364938"/>
                </a:cubicBezTo>
                <a:lnTo>
                  <a:pt x="2670568" y="389223"/>
                </a:lnTo>
                <a:lnTo>
                  <a:pt x="2676780" y="409235"/>
                </a:lnTo>
                <a:lnTo>
                  <a:pt x="2682185" y="462852"/>
                </a:lnTo>
                <a:lnTo>
                  <a:pt x="2691426" y="521416"/>
                </a:lnTo>
                <a:cubicBezTo>
                  <a:pt x="2696912" y="578737"/>
                  <a:pt x="2699655" y="641220"/>
                  <a:pt x="2699655" y="708865"/>
                </a:cubicBezTo>
                <a:cubicBezTo>
                  <a:pt x="2699655" y="807974"/>
                  <a:pt x="2696128" y="932302"/>
                  <a:pt x="2689074" y="1081849"/>
                </a:cubicBezTo>
                <a:lnTo>
                  <a:pt x="2687529" y="1111504"/>
                </a:lnTo>
                <a:lnTo>
                  <a:pt x="2687529" y="1928698"/>
                </a:lnTo>
                <a:lnTo>
                  <a:pt x="2702008" y="1970429"/>
                </a:lnTo>
                <a:cubicBezTo>
                  <a:pt x="2746421" y="2069733"/>
                  <a:pt x="2827847" y="2132166"/>
                  <a:pt x="2946285" y="2157730"/>
                </a:cubicBezTo>
                <a:cubicBezTo>
                  <a:pt x="2982513" y="2167171"/>
                  <a:pt x="3011776" y="2185260"/>
                  <a:pt x="3034070" y="2212005"/>
                </a:cubicBezTo>
                <a:lnTo>
                  <a:pt x="3058207" y="2254584"/>
                </a:lnTo>
                <a:lnTo>
                  <a:pt x="3059280" y="2257063"/>
                </a:lnTo>
                <a:lnTo>
                  <a:pt x="3064897" y="2292341"/>
                </a:lnTo>
                <a:lnTo>
                  <a:pt x="3067162" y="2310967"/>
                </a:lnTo>
                <a:lnTo>
                  <a:pt x="3059150" y="2361846"/>
                </a:lnTo>
                <a:cubicBezTo>
                  <a:pt x="3053577" y="2378363"/>
                  <a:pt x="3045217" y="2393701"/>
                  <a:pt x="3034070" y="2407859"/>
                </a:cubicBezTo>
                <a:cubicBezTo>
                  <a:pt x="3011776" y="2436176"/>
                  <a:pt x="2982513" y="2453480"/>
                  <a:pt x="2946285" y="2459774"/>
                </a:cubicBezTo>
                <a:cubicBezTo>
                  <a:pt x="2827847" y="2485337"/>
                  <a:pt x="2746421" y="2548999"/>
                  <a:pt x="2702008" y="2650762"/>
                </a:cubicBezTo>
                <a:lnTo>
                  <a:pt x="2687529" y="2693551"/>
                </a:lnTo>
                <a:lnTo>
                  <a:pt x="2687529" y="3507762"/>
                </a:lnTo>
                <a:lnTo>
                  <a:pt x="2689074" y="3537279"/>
                </a:lnTo>
                <a:cubicBezTo>
                  <a:pt x="2696128" y="3686531"/>
                  <a:pt x="2699655" y="3811891"/>
                  <a:pt x="2699655" y="3913357"/>
                </a:cubicBezTo>
                <a:cubicBezTo>
                  <a:pt x="2699655" y="3981002"/>
                  <a:pt x="2696912" y="4043437"/>
                  <a:pt x="2691426" y="4100660"/>
                </a:cubicBezTo>
                <a:lnTo>
                  <a:pt x="2680961" y="4166796"/>
                </a:lnTo>
                <a:lnTo>
                  <a:pt x="2676780" y="4208268"/>
                </a:lnTo>
                <a:lnTo>
                  <a:pt x="2671924" y="4223915"/>
                </a:lnTo>
                <a:lnTo>
                  <a:pt x="2666737" y="4256696"/>
                </a:lnTo>
                <a:cubicBezTo>
                  <a:pt x="2644791" y="4350299"/>
                  <a:pt x="2611872" y="4423056"/>
                  <a:pt x="2567979" y="4474969"/>
                </a:cubicBezTo>
                <a:cubicBezTo>
                  <a:pt x="2502143" y="4552840"/>
                  <a:pt x="2406129" y="4601510"/>
                  <a:pt x="2279941" y="4620977"/>
                </a:cubicBezTo>
                <a:lnTo>
                  <a:pt x="2194385" y="4627090"/>
                </a:lnTo>
                <a:lnTo>
                  <a:pt x="2158460" y="4630711"/>
                </a:lnTo>
                <a:lnTo>
                  <a:pt x="2143694" y="4630711"/>
                </a:lnTo>
                <a:lnTo>
                  <a:pt x="2039187" y="4630711"/>
                </a:lnTo>
                <a:lnTo>
                  <a:pt x="414520" y="4630711"/>
                </a:lnTo>
                <a:lnTo>
                  <a:pt x="323131" y="4602342"/>
                </a:lnTo>
                <a:cubicBezTo>
                  <a:pt x="164888" y="4535412"/>
                  <a:pt x="45986" y="4393682"/>
                  <a:pt x="10748" y="4221476"/>
                </a:cubicBezTo>
                <a:lnTo>
                  <a:pt x="1653" y="4131258"/>
                </a:lnTo>
                <a:lnTo>
                  <a:pt x="0" y="4106723"/>
                </a:lnTo>
                <a:lnTo>
                  <a:pt x="0" y="529059"/>
                </a:lnTo>
                <a:lnTo>
                  <a:pt x="10748" y="422443"/>
                </a:lnTo>
                <a:cubicBezTo>
                  <a:pt x="60082" y="181355"/>
                  <a:pt x="273396" y="0"/>
                  <a:pt x="529068" y="0"/>
                </a:cubicBezTo>
                <a:close/>
              </a:path>
            </a:pathLst>
          </a:custGeom>
          <a:gradFill>
            <a:gsLst>
              <a:gs pos="0">
                <a:schemeClr val="accent2">
                  <a:lumMod val="60000"/>
                  <a:lumOff val="40000"/>
                </a:schemeClr>
              </a:gs>
              <a:gs pos="100000">
                <a:schemeClr val="accent2">
                  <a:lumMod val="75000"/>
                </a:schemeClr>
              </a:gs>
            </a:gsLst>
            <a:lin ang="2700000" scaled="0"/>
          </a:gradFill>
          <a:ln w="34925" cap="sq">
            <a:solidFill>
              <a:schemeClr val="bg1"/>
            </a:solidFill>
            <a:miter/>
          </a:ln>
          <a:effectLst>
            <a:outerShdw dist="0" blurRad="393700" dir="0" sx="102000" sy="102000" kx="0" ky="0" algn="ctr" rotWithShape="0">
              <a:schemeClr val="accent2">
                <a:alpha val="28000"/>
              </a:schemeClr>
            </a:outerShdw>
          </a:effectLst>
        </p:spPr>
        <p:txBody>
          <a:bodyPr vert="horz" wrap="square" lIns="91440" tIns="45720" rIns="91440" bIns="45720" rtlCol="0" anchor="ctr"/>
          <a:lstStyle/>
          <a:p>
            <a:pPr algn="ctr">
              <a:lnSpc>
                <a:spcPct val="110000"/>
              </a:lnSpc>
            </a:pPr>
            <a:endParaRPr kumimoji="1" lang="zh-CN" altLang="en-US"/>
          </a:p>
        </p:txBody>
      </p:sp>
      <p:sp>
        <p:nvSpPr>
          <p:cNvPr id="6" name="文本框 21"/>
          <p:cNvSpPr txBox="1"/>
          <p:nvPr/>
        </p:nvSpPr>
        <p:spPr>
          <a:xfrm rot="0" flipH="0" flipV="0">
            <a:off x="9307995" y="1865051"/>
            <a:ext cx="2053768" cy="705985"/>
          </a:xfrm>
          <a:prstGeom prst="rect">
            <a:avLst/>
          </a:prstGeom>
          <a:noFill/>
          <a:ln cap="sq">
            <a:noFill/>
          </a:ln>
        </p:spPr>
        <p:txBody>
          <a:bodyPr vert="horz" wrap="square" lIns="0" tIns="0" rIns="0" bIns="0" rtlCol="0" anchor="b"/>
          <a:lstStyle/>
          <a:p>
            <a:pPr algn="l">
              <a:lnSpc>
                <a:spcPct val="120000"/>
              </a:lnSpc>
            </a:pPr>
            <a:r>
              <a:rPr kumimoji="1" lang="en-US" altLang="zh-CN" sz="1600">
                <a:ln w="12700">
                  <a:noFill/>
                </a:ln>
                <a:solidFill>
                  <a:srgbClr val="FFFFFF">
                    <a:alpha val="100000"/>
                  </a:srgbClr>
                </a:solidFill>
                <a:latin typeface="Source Han Sans CN Bold"/>
                <a:ea typeface="Source Han Sans CN Bold"/>
                <a:cs typeface="Source Han Sans CN Bold"/>
              </a:rPr>
              <a:t>实体识别与知识图谱关联</a:t>
            </a:r>
            <a:endParaRPr kumimoji="1" lang="zh-CN" altLang="en-US"/>
          </a:p>
        </p:txBody>
      </p:sp>
      <p:sp>
        <p:nvSpPr>
          <p:cNvPr id="7" name="文本框 22"/>
          <p:cNvSpPr txBox="1"/>
          <p:nvPr/>
        </p:nvSpPr>
        <p:spPr>
          <a:xfrm rot="0" flipH="0" flipV="0">
            <a:off x="9307992" y="2641186"/>
            <a:ext cx="2053770" cy="3331409"/>
          </a:xfrm>
          <a:prstGeom prst="rect">
            <a:avLst/>
          </a:prstGeom>
          <a:noFill/>
          <a:ln cap="sq">
            <a:noFill/>
          </a:ln>
        </p:spPr>
        <p:txBody>
          <a:bodyPr vert="horz" wrap="square" lIns="0" tIns="0" rIns="0" bIns="0" rtlCol="0" anchor="t"/>
          <a:lstStyle/>
          <a:p>
            <a:pPr algn="l">
              <a:lnSpc>
                <a:spcPct val="150000"/>
              </a:lnSpc>
            </a:pPr>
            <a:r>
              <a:rPr kumimoji="1" lang="en-US" altLang="zh-CN" sz="1400">
                <a:ln w="12700">
                  <a:noFill/>
                </a:ln>
                <a:solidFill>
                  <a:srgbClr val="FFFFFF">
                    <a:alpha val="100000"/>
                  </a:srgbClr>
                </a:solidFill>
                <a:latin typeface="Source Han Sans"/>
                <a:ea typeface="Source Han Sans"/>
                <a:cs typeface="Source Han Sans"/>
              </a:rPr>
              <a:t>AI通过识别查询中的实体（如人物、地点、产品），并关联知识图谱中的结构化信息，理解其属性与关系，从而提供更丰富、准确的答案。</a:t>
            </a:r>
            <a:endParaRPr kumimoji="1" lang="zh-CN" altLang="en-US"/>
          </a:p>
        </p:txBody>
      </p:sp>
      <p:sp>
        <p:nvSpPr>
          <p:cNvPr id="8" name="文本框 23"/>
          <p:cNvSpPr txBox="1"/>
          <p:nvPr/>
        </p:nvSpPr>
        <p:spPr>
          <a:xfrm rot="0" flipH="0" flipV="0">
            <a:off x="6570374" y="1871655"/>
            <a:ext cx="2053768" cy="705985"/>
          </a:xfrm>
          <a:prstGeom prst="rect">
            <a:avLst/>
          </a:prstGeom>
          <a:noFill/>
          <a:ln cap="sq">
            <a:noFill/>
          </a:ln>
        </p:spPr>
        <p:txBody>
          <a:bodyPr vert="horz" wrap="square" lIns="0" tIns="0" rIns="0" bIns="0" rtlCol="0" anchor="b"/>
          <a:lstStyle/>
          <a:p>
            <a:pPr algn="l">
              <a:lnSpc>
                <a:spcPct val="120000"/>
              </a:lnSpc>
            </a:pPr>
            <a:r>
              <a:rPr kumimoji="1" lang="en-US" altLang="zh-CN" sz="1600">
                <a:ln w="12700">
                  <a:noFill/>
                </a:ln>
                <a:solidFill>
                  <a:srgbClr val="FFFFFF">
                    <a:alpha val="100000"/>
                  </a:srgbClr>
                </a:solidFill>
                <a:latin typeface="Source Han Sans CN Bold"/>
                <a:ea typeface="Source Han Sans CN Bold"/>
                <a:cs typeface="Source Han Sans CN Bold"/>
              </a:rPr>
              <a:t>上下文与会话历史建模</a:t>
            </a:r>
            <a:endParaRPr kumimoji="1" lang="zh-CN" altLang="en-US"/>
          </a:p>
        </p:txBody>
      </p:sp>
      <p:sp>
        <p:nvSpPr>
          <p:cNvPr id="9" name="文本框 24"/>
          <p:cNvSpPr txBox="1"/>
          <p:nvPr/>
        </p:nvSpPr>
        <p:spPr>
          <a:xfrm rot="0" flipH="0" flipV="0">
            <a:off x="6570371" y="2647790"/>
            <a:ext cx="2053770" cy="3331409"/>
          </a:xfrm>
          <a:prstGeom prst="rect">
            <a:avLst/>
          </a:prstGeom>
          <a:noFill/>
          <a:ln cap="sq">
            <a:noFill/>
          </a:ln>
        </p:spPr>
        <p:txBody>
          <a:bodyPr vert="horz" wrap="square" lIns="0" tIns="0" rIns="0" bIns="0" rtlCol="0" anchor="t"/>
          <a:lstStyle/>
          <a:p>
            <a:pPr algn="l">
              <a:lnSpc>
                <a:spcPct val="150000"/>
              </a:lnSpc>
            </a:pPr>
            <a:r>
              <a:rPr kumimoji="1" lang="en-US" altLang="zh-CN" sz="1400">
                <a:ln w="12700">
                  <a:noFill/>
                </a:ln>
                <a:solidFill>
                  <a:srgbClr val="FFFFFF">
                    <a:alpha val="100000"/>
                  </a:srgbClr>
                </a:solidFill>
                <a:latin typeface="Source Han Sans"/>
                <a:ea typeface="Source Han Sans"/>
                <a:cs typeface="Source Han Sans"/>
              </a:rPr>
              <a:t>在多轮搜索或连续查询场景中，AI结合历史交互记录构建用户意图图谱，实现跨会话的意图延续与精准预测，提升结果相关性。</a:t>
            </a:r>
            <a:endParaRPr kumimoji="1" lang="zh-CN" altLang="en-US"/>
          </a:p>
        </p:txBody>
      </p:sp>
      <p:sp>
        <p:nvSpPr>
          <p:cNvPr id="10" name="文本框 21"/>
          <p:cNvSpPr txBox="1"/>
          <p:nvPr/>
        </p:nvSpPr>
        <p:spPr>
          <a:xfrm rot="0" flipH="0" flipV="0">
            <a:off x="3832751" y="1865051"/>
            <a:ext cx="2053768" cy="705985"/>
          </a:xfrm>
          <a:prstGeom prst="rect">
            <a:avLst/>
          </a:prstGeom>
          <a:noFill/>
          <a:ln cap="sq">
            <a:noFill/>
          </a:ln>
        </p:spPr>
        <p:txBody>
          <a:bodyPr vert="horz" wrap="square" lIns="0" tIns="0" rIns="0" bIns="0" rtlCol="0" anchor="b"/>
          <a:lstStyle/>
          <a:p>
            <a:pPr algn="l">
              <a:lnSpc>
                <a:spcPct val="120000"/>
              </a:lnSpc>
            </a:pPr>
            <a:r>
              <a:rPr kumimoji="1" lang="en-US" altLang="zh-CN" sz="1600">
                <a:ln w="12700">
                  <a:noFill/>
                </a:ln>
                <a:solidFill>
                  <a:srgbClr val="FFFFFF">
                    <a:alpha val="100000"/>
                  </a:srgbClr>
                </a:solidFill>
                <a:latin typeface="Source Han Sans CN Bold"/>
                <a:ea typeface="Source Han Sans CN Bold"/>
                <a:cs typeface="Source Han Sans CN Bold"/>
              </a:rPr>
              <a:t>用户行为数据反馈闭环</a:t>
            </a:r>
            <a:endParaRPr kumimoji="1" lang="zh-CN" altLang="en-US"/>
          </a:p>
        </p:txBody>
      </p:sp>
      <p:sp>
        <p:nvSpPr>
          <p:cNvPr id="11" name="文本框 22"/>
          <p:cNvSpPr txBox="1"/>
          <p:nvPr/>
        </p:nvSpPr>
        <p:spPr>
          <a:xfrm rot="0" flipH="0" flipV="0">
            <a:off x="3832748" y="2641186"/>
            <a:ext cx="2053770" cy="3331409"/>
          </a:xfrm>
          <a:prstGeom prst="rect">
            <a:avLst/>
          </a:prstGeom>
          <a:noFill/>
          <a:ln cap="sq">
            <a:noFill/>
          </a:ln>
        </p:spPr>
        <p:txBody>
          <a:bodyPr vert="horz" wrap="square" lIns="0" tIns="0" rIns="0" bIns="0" rtlCol="0" anchor="t"/>
          <a:lstStyle/>
          <a:p>
            <a:pPr algn="l">
              <a:lnSpc>
                <a:spcPct val="150000"/>
              </a:lnSpc>
            </a:pPr>
            <a:r>
              <a:rPr kumimoji="1" lang="en-US" altLang="zh-CN" sz="1400">
                <a:ln w="12700">
                  <a:noFill/>
                </a:ln>
                <a:solidFill>
                  <a:srgbClr val="FFFFFF">
                    <a:alpha val="100000"/>
                  </a:srgbClr>
                </a:solidFill>
                <a:latin typeface="Source Han Sans"/>
                <a:ea typeface="Source Han Sans"/>
                <a:cs typeface="Source Han Sans"/>
              </a:rPr>
              <a:t>AI持续学习点击率、停留时长、跳出率等用户行为数据，动态调整对同类查询意图的理解，使匹配结果更贴近实际用户偏好。</a:t>
            </a:r>
            <a:endParaRPr kumimoji="1" lang="zh-CN" altLang="en-US"/>
          </a:p>
        </p:txBody>
      </p:sp>
      <p:sp>
        <p:nvSpPr>
          <p:cNvPr id="12" name="文本框 31"/>
          <p:cNvSpPr txBox="1"/>
          <p:nvPr/>
        </p:nvSpPr>
        <p:spPr>
          <a:xfrm rot="0" flipH="0" flipV="0">
            <a:off x="564650" y="1603468"/>
            <a:ext cx="3114722" cy="4643918"/>
          </a:xfrm>
          <a:custGeom>
            <a:avLst/>
            <a:gdLst>
              <a:gd name="csX0" fmla="*/ 529069 w 3060254"/>
              <a:gd name="csY0" fmla="*/ 0 h 4643918"/>
              <a:gd name="csX1" fmla="*/ 2044095 w 3060254"/>
              <a:gd name="csY1" fmla="*/ 0 h 4643918"/>
              <a:gd name="csX2" fmla="*/ 2148602 w 3060254"/>
              <a:gd name="csY2" fmla="*/ 0 h 4643918"/>
              <a:gd name="csX3" fmla="*/ 2163368 w 3060254"/>
              <a:gd name="csY3" fmla="*/ 0 h 4643918"/>
              <a:gd name="csX4" fmla="*/ 2201239 w 3060254"/>
              <a:gd name="csY4" fmla="*/ 3818 h 4643918"/>
              <a:gd name="csX5" fmla="*/ 2284849 w 3060254"/>
              <a:gd name="csY5" fmla="*/ 9882 h 4643918"/>
              <a:gd name="csX6" fmla="*/ 2572887 w 3060254"/>
              <a:gd name="csY6" fmla="*/ 158104 h 4643918"/>
              <a:gd name="csX7" fmla="*/ 2671645 w 3060254"/>
              <a:gd name="csY7" fmla="*/ 378146 h 4643918"/>
              <a:gd name="csX8" fmla="*/ 2675476 w 3060254"/>
              <a:gd name="csY8" fmla="*/ 402431 h 4643918"/>
              <a:gd name="csX9" fmla="*/ 2681688 w 3060254"/>
              <a:gd name="csY9" fmla="*/ 422443 h 4643918"/>
              <a:gd name="csX10" fmla="*/ 2687093 w 3060254"/>
              <a:gd name="csY10" fmla="*/ 476060 h 4643918"/>
              <a:gd name="csX11" fmla="*/ 2696334 w 3060254"/>
              <a:gd name="csY11" fmla="*/ 534624 h 4643918"/>
              <a:gd name="csX12" fmla="*/ 2704563 w 3060254"/>
              <a:gd name="csY12" fmla="*/ 722073 h 4643918"/>
              <a:gd name="csX13" fmla="*/ 2693982 w 3060254"/>
              <a:gd name="csY13" fmla="*/ 1095057 h 4643918"/>
              <a:gd name="csX14" fmla="*/ 2692437 w 3060254"/>
              <a:gd name="csY14" fmla="*/ 1124712 h 4643918"/>
              <a:gd name="csX15" fmla="*/ 2692437 w 3060254"/>
              <a:gd name="csY15" fmla="*/ 1941906 h 4643918"/>
              <a:gd name="csX16" fmla="*/ 2706916 w 3060254"/>
              <a:gd name="csY16" fmla="*/ 1983637 h 4643918"/>
              <a:gd name="csX17" fmla="*/ 2951193 w 3060254"/>
              <a:gd name="csY17" fmla="*/ 2170938 h 4643918"/>
              <a:gd name="csX18" fmla="*/ 3000311 w 3060254"/>
              <a:gd name="csY18" fmla="*/ 2191587 h 4643918"/>
              <a:gd name="csX19" fmla="*/ 3020968 w 3060254"/>
              <a:gd name="csY19" fmla="*/ 2209551 h 4643918"/>
              <a:gd name="csX20" fmla="*/ 3034720 w 3060254"/>
              <a:gd name="csY20" fmla="*/ 2225212 h 4643918"/>
              <a:gd name="csX21" fmla="*/ 3060254 w 3060254"/>
              <a:gd name="csY21" fmla="*/ 2321960 h 4643918"/>
              <a:gd name="csX22" fmla="*/ 3034720 w 3060254"/>
              <a:gd name="csY22" fmla="*/ 2421066 h 4643918"/>
              <a:gd name="csX23" fmla="*/ 3020960 w 3060254"/>
              <a:gd name="csY23" fmla="*/ 2437011 h 4643918"/>
              <a:gd name="csX24" fmla="*/ 3000311 w 3060254"/>
              <a:gd name="csY24" fmla="*/ 2455283 h 4643918"/>
              <a:gd name="csX25" fmla="*/ 2951193 w 3060254"/>
              <a:gd name="csY25" fmla="*/ 2472982 h 4643918"/>
              <a:gd name="csX26" fmla="*/ 2706916 w 3060254"/>
              <a:gd name="csY26" fmla="*/ 2663970 h 4643918"/>
              <a:gd name="csX27" fmla="*/ 2692437 w 3060254"/>
              <a:gd name="csY27" fmla="*/ 2706759 h 4643918"/>
              <a:gd name="csX28" fmla="*/ 2692437 w 3060254"/>
              <a:gd name="csY28" fmla="*/ 3520970 h 4643918"/>
              <a:gd name="csX29" fmla="*/ 2693982 w 3060254"/>
              <a:gd name="csY29" fmla="*/ 3550487 h 4643918"/>
              <a:gd name="csX30" fmla="*/ 2704563 w 3060254"/>
              <a:gd name="csY30" fmla="*/ 3926565 h 4643918"/>
              <a:gd name="csX31" fmla="*/ 2696334 w 3060254"/>
              <a:gd name="csY31" fmla="*/ 4113868 h 4643918"/>
              <a:gd name="csX32" fmla="*/ 2685869 w 3060254"/>
              <a:gd name="csY32" fmla="*/ 4180004 h 4643918"/>
              <a:gd name="csX33" fmla="*/ 2681688 w 3060254"/>
              <a:gd name="csY33" fmla="*/ 4221476 h 4643918"/>
              <a:gd name="csX34" fmla="*/ 2676832 w 3060254"/>
              <a:gd name="csY34" fmla="*/ 4237123 h 4643918"/>
              <a:gd name="csX35" fmla="*/ 2671645 w 3060254"/>
              <a:gd name="csY35" fmla="*/ 4269904 h 4643918"/>
              <a:gd name="csX36" fmla="*/ 2572887 w 3060254"/>
              <a:gd name="csY36" fmla="*/ 4488177 h 4643918"/>
              <a:gd name="csX37" fmla="*/ 2284849 w 3060254"/>
              <a:gd name="csY37" fmla="*/ 4634185 h 4643918"/>
              <a:gd name="csX38" fmla="*/ 2199293 w 3060254"/>
              <a:gd name="csY38" fmla="*/ 4640298 h 4643918"/>
              <a:gd name="csX39" fmla="*/ 2163378 w 3060254"/>
              <a:gd name="csY39" fmla="*/ 4643918 h 4643918"/>
              <a:gd name="csX40" fmla="*/ 529060 w 3060254"/>
              <a:gd name="csY40" fmla="*/ 4643918 h 4643918"/>
              <a:gd name="csX41" fmla="*/ 422443 w 3060254"/>
              <a:gd name="csY41" fmla="*/ 4633170 h 4643918"/>
              <a:gd name="csX42" fmla="*/ 0 w 3060254"/>
              <a:gd name="csY42" fmla="*/ 4114850 h 4643918"/>
              <a:gd name="csX43" fmla="*/ 0 w 3060254"/>
              <a:gd name="csY43" fmla="*/ 529069 h 4643918"/>
              <a:gd name="csX44" fmla="*/ 529069 w 3060254"/>
              <a:gd name="csY44" fmla="*/ 0 h 4643918"/>
            </a:gdLst>
            <a:rect l="l" t="t" r="r" b="b"/>
            <a:pathLst>
              <a:path w="3060254" h="4643918">
                <a:moveTo>
                  <a:pt x="529069" y="0"/>
                </a:moveTo>
                <a:lnTo>
                  <a:pt x="2044095" y="0"/>
                </a:lnTo>
                <a:lnTo>
                  <a:pt x="2148602" y="0"/>
                </a:lnTo>
                <a:lnTo>
                  <a:pt x="2163368" y="0"/>
                </a:lnTo>
                <a:lnTo>
                  <a:pt x="2201239" y="3818"/>
                </a:lnTo>
                <a:lnTo>
                  <a:pt x="2284849" y="9882"/>
                </a:lnTo>
                <a:cubicBezTo>
                  <a:pt x="2411037" y="29645"/>
                  <a:pt x="2507051" y="79054"/>
                  <a:pt x="2572887" y="158104"/>
                </a:cubicBezTo>
                <a:cubicBezTo>
                  <a:pt x="2616780" y="210804"/>
                  <a:pt x="2649699" y="284151"/>
                  <a:pt x="2671645" y="378146"/>
                </a:cubicBezTo>
                <a:lnTo>
                  <a:pt x="2675476" y="402431"/>
                </a:lnTo>
                <a:lnTo>
                  <a:pt x="2681688" y="422443"/>
                </a:lnTo>
                <a:lnTo>
                  <a:pt x="2687093" y="476060"/>
                </a:lnTo>
                <a:lnTo>
                  <a:pt x="2696334" y="534624"/>
                </a:lnTo>
                <a:cubicBezTo>
                  <a:pt x="2701820" y="591945"/>
                  <a:pt x="2704563" y="654428"/>
                  <a:pt x="2704563" y="722073"/>
                </a:cubicBezTo>
                <a:cubicBezTo>
                  <a:pt x="2704563" y="821182"/>
                  <a:pt x="2701036" y="945510"/>
                  <a:pt x="2693982" y="1095057"/>
                </a:cubicBezTo>
                <a:lnTo>
                  <a:pt x="2692437" y="1124712"/>
                </a:lnTo>
                <a:lnTo>
                  <a:pt x="2692437" y="1941906"/>
                </a:lnTo>
                <a:lnTo>
                  <a:pt x="2706916" y="1983637"/>
                </a:lnTo>
                <a:cubicBezTo>
                  <a:pt x="2751329" y="2082941"/>
                  <a:pt x="2832755" y="2145374"/>
                  <a:pt x="2951193" y="2170938"/>
                </a:cubicBezTo>
                <a:cubicBezTo>
                  <a:pt x="2969307" y="2175659"/>
                  <a:pt x="2985680" y="2182541"/>
                  <a:pt x="3000311" y="2191587"/>
                </a:cubicBezTo>
                <a:lnTo>
                  <a:pt x="3020968" y="2209551"/>
                </a:lnTo>
                <a:lnTo>
                  <a:pt x="3034720" y="2225212"/>
                </a:lnTo>
                <a:cubicBezTo>
                  <a:pt x="3051742" y="2251953"/>
                  <a:pt x="3060254" y="2284203"/>
                  <a:pt x="3060254" y="2321960"/>
                </a:cubicBezTo>
                <a:cubicBezTo>
                  <a:pt x="3060254" y="2359715"/>
                  <a:pt x="3051742" y="2392750"/>
                  <a:pt x="3034720" y="2421066"/>
                </a:cubicBezTo>
                <a:lnTo>
                  <a:pt x="3020960" y="2437011"/>
                </a:lnTo>
                <a:lnTo>
                  <a:pt x="3000311" y="2455283"/>
                </a:lnTo>
                <a:cubicBezTo>
                  <a:pt x="2985680" y="2463936"/>
                  <a:pt x="2969307" y="2469835"/>
                  <a:pt x="2951193" y="2472982"/>
                </a:cubicBezTo>
                <a:cubicBezTo>
                  <a:pt x="2832755" y="2498545"/>
                  <a:pt x="2751329" y="2562207"/>
                  <a:pt x="2706916" y="2663970"/>
                </a:cubicBezTo>
                <a:lnTo>
                  <a:pt x="2692437" y="2706759"/>
                </a:lnTo>
                <a:lnTo>
                  <a:pt x="2692437" y="3520970"/>
                </a:lnTo>
                <a:lnTo>
                  <a:pt x="2693982" y="3550487"/>
                </a:lnTo>
                <a:cubicBezTo>
                  <a:pt x="2701036" y="3699739"/>
                  <a:pt x="2704563" y="3825099"/>
                  <a:pt x="2704563" y="3926565"/>
                </a:cubicBezTo>
                <a:cubicBezTo>
                  <a:pt x="2704563" y="3994210"/>
                  <a:pt x="2701820" y="4056645"/>
                  <a:pt x="2696334" y="4113868"/>
                </a:cubicBezTo>
                <a:lnTo>
                  <a:pt x="2685869" y="4180004"/>
                </a:lnTo>
                <a:lnTo>
                  <a:pt x="2681688" y="4221476"/>
                </a:lnTo>
                <a:lnTo>
                  <a:pt x="2676832" y="4237123"/>
                </a:lnTo>
                <a:lnTo>
                  <a:pt x="2671645" y="4269904"/>
                </a:lnTo>
                <a:cubicBezTo>
                  <a:pt x="2649699" y="4363507"/>
                  <a:pt x="2616780" y="4436264"/>
                  <a:pt x="2572887" y="4488177"/>
                </a:cubicBezTo>
                <a:cubicBezTo>
                  <a:pt x="2507051" y="4566048"/>
                  <a:pt x="2411037" y="4614718"/>
                  <a:pt x="2284849" y="4634185"/>
                </a:cubicBezTo>
                <a:lnTo>
                  <a:pt x="2199293" y="4640298"/>
                </a:lnTo>
                <a:lnTo>
                  <a:pt x="2163378" y="4643918"/>
                </a:lnTo>
                <a:lnTo>
                  <a:pt x="529060" y="4643918"/>
                </a:lnTo>
                <a:lnTo>
                  <a:pt x="422443" y="4633170"/>
                </a:lnTo>
                <a:cubicBezTo>
                  <a:pt x="181355" y="4583837"/>
                  <a:pt x="0" y="4370523"/>
                  <a:pt x="0" y="4114850"/>
                </a:cubicBezTo>
                <a:lnTo>
                  <a:pt x="0" y="529069"/>
                </a:lnTo>
                <a:cubicBezTo>
                  <a:pt x="0" y="236872"/>
                  <a:pt x="236872" y="0"/>
                  <a:pt x="529069" y="0"/>
                </a:cubicBezTo>
                <a:close/>
              </a:path>
            </a:pathLst>
          </a:custGeom>
          <a:gradFill>
            <a:gsLst>
              <a:gs pos="0">
                <a:schemeClr val="accent1">
                  <a:lumMod val="60000"/>
                  <a:lumOff val="40000"/>
                </a:schemeClr>
              </a:gs>
              <a:gs pos="100000">
                <a:schemeClr val="accent1">
                  <a:lumMod val="75000"/>
                </a:schemeClr>
              </a:gs>
            </a:gsLst>
            <a:lin ang="2700000" scaled="0"/>
          </a:gradFill>
          <a:ln w="34925" cap="sq">
            <a:solidFill>
              <a:schemeClr val="bg1"/>
            </a:solidFill>
            <a:miter/>
          </a:ln>
          <a:effectLst>
            <a:outerShdw dist="0" blurRad="393700" dir="0" sx="102000" sy="102000" kx="0" ky="0" algn="ctr" rotWithShape="0">
              <a:schemeClr val="accent1">
                <a:alpha val="28000"/>
              </a:schemeClr>
            </a:outerShdw>
          </a:effectLst>
        </p:spPr>
        <p:txBody>
          <a:bodyPr vert="horz" wrap="square" lIns="91440" tIns="45720" rIns="91440" bIns="45720" rtlCol="0" anchor="ctr"/>
          <a:lstStyle/>
          <a:p>
            <a:pPr algn="ctr">
              <a:lnSpc>
                <a:spcPct val="110000"/>
              </a:lnSpc>
            </a:pPr>
            <a:endParaRPr kumimoji="1" lang="zh-CN" altLang="en-US"/>
          </a:p>
        </p:txBody>
      </p:sp>
      <p:sp>
        <p:nvSpPr>
          <p:cNvPr id="13" name="文本框 26"/>
          <p:cNvSpPr txBox="1"/>
          <p:nvPr/>
        </p:nvSpPr>
        <p:spPr>
          <a:xfrm rot="0" flipH="0" flipV="0">
            <a:off x="1095129" y="1871655"/>
            <a:ext cx="2053768" cy="705985"/>
          </a:xfrm>
          <a:prstGeom prst="rect">
            <a:avLst/>
          </a:prstGeom>
          <a:noFill/>
          <a:ln cap="sq">
            <a:noFill/>
          </a:ln>
        </p:spPr>
        <p:txBody>
          <a:bodyPr vert="horz" wrap="square" lIns="0" tIns="0" rIns="0" bIns="0" rtlCol="0" anchor="b"/>
          <a:lstStyle/>
          <a:p>
            <a:pPr algn="l">
              <a:lnSpc>
                <a:spcPct val="120000"/>
              </a:lnSpc>
            </a:pPr>
            <a:r>
              <a:rPr kumimoji="1" lang="en-US" altLang="zh-CN" sz="1600">
                <a:ln w="12700">
                  <a:noFill/>
                </a:ln>
                <a:solidFill>
                  <a:srgbClr val="FFFFFF">
                    <a:alpha val="100000"/>
                  </a:srgbClr>
                </a:solidFill>
                <a:latin typeface="Source Han Sans CN Bold"/>
                <a:ea typeface="Source Han Sans CN Bold"/>
                <a:cs typeface="Source Han Sans CN Bold"/>
              </a:rPr>
              <a:t>自然语言处理（NLP）解析</a:t>
            </a:r>
            <a:endParaRPr kumimoji="1" lang="zh-CN" altLang="en-US"/>
          </a:p>
        </p:txBody>
      </p:sp>
      <p:sp>
        <p:nvSpPr>
          <p:cNvPr id="14" name="文本框 27"/>
          <p:cNvSpPr txBox="1"/>
          <p:nvPr/>
        </p:nvSpPr>
        <p:spPr>
          <a:xfrm rot="0" flipH="0" flipV="0">
            <a:off x="1095126" y="2647790"/>
            <a:ext cx="2053770" cy="3331409"/>
          </a:xfrm>
          <a:prstGeom prst="rect">
            <a:avLst/>
          </a:prstGeom>
          <a:noFill/>
          <a:ln cap="sq">
            <a:noFill/>
          </a:ln>
        </p:spPr>
        <p:txBody>
          <a:bodyPr vert="horz" wrap="square" lIns="0" tIns="0" rIns="0" bIns="0" rtlCol="0" anchor="t"/>
          <a:lstStyle/>
          <a:p>
            <a:pPr algn="l">
              <a:lnSpc>
                <a:spcPct val="150000"/>
              </a:lnSpc>
            </a:pPr>
            <a:r>
              <a:rPr kumimoji="1" lang="en-US" altLang="zh-CN" sz="1400">
                <a:ln w="12700">
                  <a:noFill/>
                </a:ln>
                <a:solidFill>
                  <a:srgbClr val="FFFFFF">
                    <a:alpha val="100000"/>
                  </a:srgbClr>
                </a:solidFill>
                <a:latin typeface="Source Han Sans"/>
                <a:ea typeface="Source Han Sans"/>
                <a:cs typeface="Source Han Sans"/>
              </a:rPr>
              <a:t>AI利用NLP技术对查询进行分词、词性标注、依存句法分析，提取核心语义单元，从而准确理解用户真实需求而非仅匹配字面关键词。</a:t>
            </a:r>
            <a:endParaRPr kumimoji="1" lang="zh-CN" altLang="en-US"/>
          </a:p>
        </p:txBody>
      </p:sp>
      <p:sp>
        <p:nvSpPr>
          <p:cNvPr id="15" name="任意多边形 45"/>
          <p:cNvSpPr txBox="1"/>
          <p:nvPr/>
        </p:nvSpPr>
        <p:spPr>
          <a:xfrm rot="0" flipH="0" flipV="0">
            <a:off x="605138" y="376861"/>
            <a:ext cx="4506" cy="453238"/>
          </a:xfrm>
          <a:custGeom>
            <a:avLst/>
            <a:gdLst>
              <a:gd name="connsiteX0" fmla="*/ 0 w 4506"/>
              <a:gd name="connsiteY0" fmla="*/ 0 h 453238"/>
              <a:gd name="connsiteX1" fmla="*/ 4506 w 4506"/>
              <a:gd name="connsiteY1" fmla="*/ 453238 h 453238"/>
              <a:gd name="connsiteX2" fmla="*/ 0 w 4506"/>
              <a:gd name="connsiteY2" fmla="*/ 0 h 453238"/>
              <a:gd name="connsiteX3" fmla="*/ 0 w 4506"/>
              <a:gd name="connsiteY3" fmla="*/ 0 h 453238"/>
            </a:gdLst>
            <a:rect l="l" t="t" r="r" b="b"/>
            <a:pathLst>
              <a:path w="4506" h="453238">
                <a:moveTo>
                  <a:pt x="0" y="0"/>
                </a:moveTo>
                <a:lnTo>
                  <a:pt x="4506" y="453238"/>
                </a:lnTo>
                <a:lnTo>
                  <a:pt x="0" y="0"/>
                </a:lnTo>
                <a:lnTo>
                  <a:pt x="0" y="0"/>
                </a:lnTo>
                <a:close/>
              </a:path>
            </a:pathLst>
          </a:custGeom>
          <a:gradFill>
            <a:gsLst>
              <a:gs pos="0">
                <a:schemeClr val="accent1">
                  <a:lumMod val="50000"/>
                  <a:lumOff val="50000"/>
                </a:schemeClr>
              </a:gs>
              <a:gs pos="60000">
                <a:schemeClr val="accent1"/>
              </a:gs>
            </a:gsLst>
            <a:lin ang="0" scaled="0"/>
          </a:gradFill>
          <a:ln w="12700" cap="sq">
            <a:noFill/>
            <a:miter/>
          </a:ln>
          <a:effectLst>
            <a:outerShdw dist="88900" blurRad="88900" dir="5400000" sx="100000" sy="100000" kx="0" ky="0" algn="t" rotWithShape="0">
              <a:schemeClr val="accent1">
                <a:alpha val="14000"/>
              </a:schemeClr>
            </a:outerShdw>
          </a:effectLst>
        </p:spPr>
        <p:txBody>
          <a:bodyPr vert="horz" wrap="square" lIns="91440" tIns="45720" rIns="91440" bIns="45720" rtlCol="0" anchor="ctr"/>
          <a:lstStyle/>
          <a:p>
            <a:pPr algn="ctr">
              <a:lnSpc>
                <a:spcPct val="100000"/>
              </a:lnSpc>
            </a:pPr>
            <a:endParaRPr kumimoji="1" lang="zh-CN" altLang="en-US"/>
          </a:p>
        </p:txBody>
      </p:sp>
      <p:sp>
        <p:nvSpPr>
          <p:cNvPr id="16" name="任意多边形 66"/>
          <p:cNvSpPr txBox="1"/>
          <p:nvPr/>
        </p:nvSpPr>
        <p:spPr>
          <a:xfrm rot="0" flipH="0" flipV="0">
            <a:off x="3945904" y="316144"/>
            <a:ext cx="622044" cy="574672"/>
          </a:xfrm>
          <a:custGeom>
            <a:avLst/>
            <a:gdLst>
              <a:gd name="connsiteX0" fmla="*/ 5 w 622044"/>
              <a:gd name="connsiteY0" fmla="*/ 0 h 574672"/>
              <a:gd name="connsiteX1" fmla="*/ 622044 w 622044"/>
              <a:gd name="connsiteY1" fmla="*/ 574672 h 574672"/>
              <a:gd name="connsiteX2" fmla="*/ 622039 w 622044"/>
              <a:gd name="connsiteY2" fmla="*/ 574672 h 574672"/>
              <a:gd name="connsiteX3" fmla="*/ 0 w 622044"/>
              <a:gd name="connsiteY3" fmla="*/ 0 h 574672"/>
              <a:gd name="connsiteX4" fmla="*/ 5 w 622044"/>
              <a:gd name="connsiteY4" fmla="*/ 0 h 574672"/>
            </a:gdLst>
            <a:rect l="l" t="t" r="r" b="b"/>
            <a:pathLst>
              <a:path w="622044" h="574672">
                <a:moveTo>
                  <a:pt x="5" y="0"/>
                </a:moveTo>
                <a:lnTo>
                  <a:pt x="622044" y="574672"/>
                </a:lnTo>
                <a:lnTo>
                  <a:pt x="622039" y="574672"/>
                </a:lnTo>
                <a:lnTo>
                  <a:pt x="0" y="0"/>
                </a:lnTo>
                <a:lnTo>
                  <a:pt x="5" y="0"/>
                </a:lnTo>
                <a:close/>
              </a:path>
            </a:pathLst>
          </a:custGeom>
          <a:gradFill>
            <a:gsLst>
              <a:gs pos="0">
                <a:schemeClr val="accent1">
                  <a:lumMod val="50000"/>
                  <a:lumOff val="50000"/>
                </a:schemeClr>
              </a:gs>
              <a:gs pos="60000">
                <a:schemeClr val="accent1"/>
              </a:gs>
            </a:gsLst>
            <a:lin ang="0" scaled="0"/>
          </a:gradFill>
          <a:ln w="12700" cap="sq">
            <a:noFill/>
            <a:miter/>
          </a:ln>
          <a:effectLst>
            <a:outerShdw dist="88900" blurRad="88900" dir="5400000" sx="100000" sy="100000" kx="0" ky="0" algn="t" rotWithShape="0">
              <a:schemeClr val="accent1">
                <a:alpha val="14000"/>
              </a:schemeClr>
            </a:outerShdw>
          </a:effectLst>
        </p:spPr>
        <p:txBody>
          <a:bodyPr vert="horz" wrap="square" lIns="91440" tIns="45720" rIns="91440" bIns="45720" rtlCol="0" anchor="ctr"/>
          <a:lstStyle/>
          <a:p>
            <a:pPr algn="ctr">
              <a:lnSpc>
                <a:spcPct val="100000"/>
              </a:lnSpc>
            </a:pPr>
            <a:endParaRPr kumimoji="1" lang="zh-CN" altLang="en-US"/>
          </a:p>
        </p:txBody>
      </p:sp>
      <p:sp>
        <p:nvSpPr>
          <p:cNvPr id="17" name="任意多边形 63"/>
          <p:cNvSpPr txBox="1"/>
          <p:nvPr/>
        </p:nvSpPr>
        <p:spPr>
          <a:xfrm rot="0" flipH="0" flipV="0">
            <a:off x="3945910" y="316144"/>
            <a:ext cx="622041" cy="574672"/>
          </a:xfrm>
          <a:custGeom>
            <a:avLst/>
            <a:gdLst>
              <a:gd name="connsiteX0" fmla="*/ 2 w 622041"/>
              <a:gd name="connsiteY0" fmla="*/ 0 h 574672"/>
              <a:gd name="connsiteX1" fmla="*/ 622041 w 622041"/>
              <a:gd name="connsiteY1" fmla="*/ 574672 h 574672"/>
              <a:gd name="connsiteX2" fmla="*/ 622039 w 622041"/>
              <a:gd name="connsiteY2" fmla="*/ 574672 h 574672"/>
              <a:gd name="connsiteX3" fmla="*/ 0 w 622041"/>
              <a:gd name="connsiteY3" fmla="*/ 0 h 574672"/>
              <a:gd name="connsiteX4" fmla="*/ 2 w 622041"/>
              <a:gd name="connsiteY4" fmla="*/ 0 h 574672"/>
            </a:gdLst>
            <a:rect l="l" t="t" r="r" b="b"/>
            <a:pathLst>
              <a:path w="622041" h="574672">
                <a:moveTo>
                  <a:pt x="2" y="0"/>
                </a:moveTo>
                <a:lnTo>
                  <a:pt x="622041" y="574672"/>
                </a:lnTo>
                <a:lnTo>
                  <a:pt x="622039" y="574672"/>
                </a:lnTo>
                <a:lnTo>
                  <a:pt x="0" y="0"/>
                </a:lnTo>
                <a:lnTo>
                  <a:pt x="2" y="0"/>
                </a:lnTo>
                <a:close/>
              </a:path>
            </a:pathLst>
          </a:custGeom>
          <a:gradFill>
            <a:gsLst>
              <a:gs pos="0">
                <a:schemeClr val="accent1">
                  <a:lumMod val="50000"/>
                  <a:lumOff val="50000"/>
                </a:schemeClr>
              </a:gs>
              <a:gs pos="60000">
                <a:schemeClr val="accent1"/>
              </a:gs>
            </a:gsLst>
            <a:lin ang="0" scaled="0"/>
          </a:gradFill>
          <a:ln w="12700" cap="sq">
            <a:noFill/>
            <a:miter/>
          </a:ln>
          <a:effectLst>
            <a:outerShdw dist="88900" blurRad="88900" dir="5400000" sx="100000" sy="100000" kx="0" ky="0" algn="t" rotWithShape="0">
              <a:schemeClr val="accent1">
                <a:alpha val="14000"/>
              </a:schemeClr>
            </a:outerShdw>
          </a:effectLst>
        </p:spPr>
        <p:txBody>
          <a:bodyPr vert="horz" wrap="square" lIns="91440" tIns="45720" rIns="91440" bIns="45720" rtlCol="0" anchor="ctr"/>
          <a:lstStyle/>
          <a:p>
            <a:pPr algn="ctr">
              <a:lnSpc>
                <a:spcPct val="100000"/>
              </a:lnSpc>
            </a:pPr>
            <a:endParaRPr kumimoji="1" lang="zh-CN" altLang="en-US"/>
          </a:p>
        </p:txBody>
      </p:sp>
      <p:sp>
        <p:nvSpPr>
          <p:cNvPr id="18" name="任意多边形 81"/>
          <p:cNvSpPr txBox="1"/>
          <p:nvPr/>
        </p:nvSpPr>
        <p:spPr>
          <a:xfrm rot="0" flipH="0" flipV="0">
            <a:off x="198484" y="255801"/>
            <a:ext cx="11305902" cy="695358"/>
          </a:xfrm>
          <a:custGeom>
            <a:avLst/>
            <a:gdLst>
              <a:gd name="connsiteX0" fmla="*/ 3487000 w 3963063"/>
              <a:gd name="connsiteY0" fmla="*/ 134864 h 574676"/>
              <a:gd name="connsiteX1" fmla="*/ 3963059 w 3963063"/>
              <a:gd name="connsiteY1" fmla="*/ 574672 h 574676"/>
              <a:gd name="connsiteX2" fmla="*/ 135728 w 3963063"/>
              <a:gd name="connsiteY2" fmla="*/ 574672 h 574676"/>
              <a:gd name="connsiteX3" fmla="*/ 6427 w 3963063"/>
              <a:gd name="connsiteY3" fmla="*/ 478891 h 574676"/>
              <a:gd name="connsiteX4" fmla="*/ 6427 w 3963063"/>
              <a:gd name="connsiteY4" fmla="*/ 478892 h 574676"/>
              <a:gd name="connsiteX5" fmla="*/ 135728 w 3963063"/>
              <a:gd name="connsiteY5" fmla="*/ 574673 h 574676"/>
              <a:gd name="connsiteX6" fmla="*/ 3963060 w 3963063"/>
              <a:gd name="connsiteY6" fmla="*/ 574673 h 574676"/>
              <a:gd name="connsiteX7" fmla="*/ 3963063 w 3963063"/>
              <a:gd name="connsiteY7" fmla="*/ 574676 h 574676"/>
              <a:gd name="connsiteX8" fmla="*/ 34289 w 3963063"/>
              <a:gd name="connsiteY8" fmla="*/ 574676 h 574676"/>
              <a:gd name="connsiteX9" fmla="*/ 0 w 3963063"/>
              <a:gd name="connsiteY9" fmla="*/ 549276 h 574676"/>
              <a:gd name="connsiteX10" fmla="*/ 0 w 3963063"/>
              <a:gd name="connsiteY10" fmla="*/ 1 h 574676"/>
              <a:gd name="connsiteX11" fmla="*/ 344 w 3963063"/>
              <a:gd name="connsiteY11" fmla="*/ 25653 h 574676"/>
              <a:gd name="connsiteX12" fmla="*/ 10261 w 3963063"/>
              <a:gd name="connsiteY12" fmla="*/ 7527 h 574676"/>
              <a:gd name="connsiteX13" fmla="*/ 34632 w 3963063"/>
              <a:gd name="connsiteY13" fmla="*/ 1 h 574676"/>
              <a:gd name="connsiteX14" fmla="*/ 3142277 w 3963063"/>
              <a:gd name="connsiteY14" fmla="*/ 0 h 574676"/>
              <a:gd name="connsiteX15" fmla="*/ 3487000 w 3963063"/>
              <a:gd name="connsiteY15" fmla="*/ 134864 h 574676"/>
            </a:gdLst>
            <a:rect l="l" t="t" r="r" b="b"/>
            <a:pathLst>
              <a:path w="3963063" h="574676">
                <a:moveTo>
                  <a:pt x="3487000" y="134864"/>
                </a:moveTo>
                <a:lnTo>
                  <a:pt x="3963059" y="574672"/>
                </a:lnTo>
                <a:lnTo>
                  <a:pt x="135728" y="574672"/>
                </a:lnTo>
                <a:cubicBezTo>
                  <a:pt x="64318" y="574672"/>
                  <a:pt x="6427" y="531789"/>
                  <a:pt x="6427" y="478891"/>
                </a:cubicBezTo>
                <a:lnTo>
                  <a:pt x="6427" y="478892"/>
                </a:lnTo>
                <a:cubicBezTo>
                  <a:pt x="6427" y="531790"/>
                  <a:pt x="64318" y="574673"/>
                  <a:pt x="135728" y="574673"/>
                </a:cubicBezTo>
                <a:lnTo>
                  <a:pt x="3963060" y="574673"/>
                </a:lnTo>
                <a:lnTo>
                  <a:pt x="3963063" y="574676"/>
                </a:lnTo>
                <a:lnTo>
                  <a:pt x="34289" y="574676"/>
                </a:lnTo>
                <a:cubicBezTo>
                  <a:pt x="15361" y="574676"/>
                  <a:pt x="0" y="563297"/>
                  <a:pt x="0" y="549276"/>
                </a:cubicBezTo>
                <a:lnTo>
                  <a:pt x="0" y="1"/>
                </a:lnTo>
                <a:lnTo>
                  <a:pt x="344" y="25653"/>
                </a:lnTo>
                <a:lnTo>
                  <a:pt x="10261" y="7527"/>
                </a:lnTo>
                <a:cubicBezTo>
                  <a:pt x="16472" y="2881"/>
                  <a:pt x="25092" y="1"/>
                  <a:pt x="34632" y="1"/>
                </a:cubicBezTo>
                <a:lnTo>
                  <a:pt x="3142277" y="0"/>
                </a:lnTo>
                <a:cubicBezTo>
                  <a:pt x="3270069" y="0"/>
                  <a:pt x="3393135" y="48146"/>
                  <a:pt x="3487000" y="134864"/>
                </a:cubicBezTo>
              </a:path>
            </a:pathLst>
          </a:custGeom>
          <a:gradFill>
            <a:gsLst>
              <a:gs pos="0">
                <a:schemeClr val="accent1">
                  <a:lumMod val="75000"/>
                  <a:alpha val="100000"/>
                </a:schemeClr>
              </a:gs>
              <a:gs pos="95000">
                <a:schemeClr val="accent1">
                  <a:lumMod val="60000"/>
                  <a:lumOff val="40000"/>
                  <a:alpha val="0"/>
                </a:schemeClr>
              </a:gs>
            </a:gsLst>
            <a:lin ang="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9" name="文本框 29"/>
          <p:cNvSpPr txBox="1"/>
          <p:nvPr/>
        </p:nvSpPr>
        <p:spPr>
          <a:xfrm rot="0" flipH="0" flipV="0">
            <a:off x="587109" y="357259"/>
            <a:ext cx="8361944" cy="492443"/>
          </a:xfrm>
          <a:prstGeom prst="rect">
            <a:avLst/>
          </a:prstGeom>
          <a:noFill/>
          <a:ln>
            <a:noFill/>
          </a:ln>
        </p:spPr>
        <p:txBody>
          <a:bodyPr vert="horz" wrap="square" lIns="0" tIns="0" rIns="0" bIns="0" rtlCol="0" anchor="ctr"/>
          <a:lstStyle/>
          <a:p>
            <a:pPr algn="l">
              <a:lnSpc>
                <a:spcPct val="130000"/>
              </a:lnSpc>
            </a:pPr>
            <a:r>
              <a:rPr kumimoji="1" lang="en-US" altLang="zh-CN" sz="2800">
                <a:ln w="12700">
                  <a:noFill/>
                </a:ln>
                <a:solidFill>
                  <a:srgbClr val="FFFFFF">
                    <a:alpha val="100000"/>
                  </a:srgbClr>
                </a:solidFill>
                <a:latin typeface="Source Han Sans CN Bold"/>
                <a:ea typeface="Source Han Sans CN Bold"/>
                <a:cs typeface="Source Han Sans CN Bold"/>
              </a:rPr>
              <a:t>AI理解搜索意图的核心技术路径</a:t>
            </a:r>
            <a:endParaRPr kumimoji="1" lang="zh-CN" altLang="en-US"/>
          </a:p>
        </p:txBody>
      </p:sp>
    </p:spTree>
  </p:cSld>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矩形 12"/>
          <p:cNvSpPr txBox="1"/>
          <p:nvPr/>
        </p:nvSpPr>
        <p:spPr>
          <a:xfrm rot="0" flipH="0" flipV="0">
            <a:off x="0" y="0"/>
            <a:ext cx="12192000" cy="6858000"/>
          </a:xfrm>
          <a:prstGeom prst="rect">
            <a:avLst/>
          </a:prstGeom>
          <a:gradFill>
            <a:gsLst>
              <a:gs pos="0">
                <a:schemeClr val="bg1"/>
              </a:gs>
              <a:gs pos="100000">
                <a:schemeClr val="accent1">
                  <a:lumMod val="20000"/>
                  <a:lumOff val="80000"/>
                </a:schemeClr>
              </a:gs>
            </a:gsLst>
            <a:lin ang="5400000" scaled="1"/>
          </a:gradFill>
          <a:ln w="12700" cap="sq">
            <a:noFill/>
            <a:prstDash val="solid"/>
            <a:miter/>
          </a:ln>
        </p:spPr>
        <p:txBody>
          <a:bodyPr vert="horz" wrap="square" lIns="0" tIns="0" rIns="0" bIns="0" rtlCol="0" anchor="ctr"/>
          <a:lstStyle/>
          <a:p>
            <a:pPr algn="ctr">
              <a:lnSpc>
                <a:spcPct val="110000"/>
              </a:lnSpc>
            </a:pPr>
            <a:endParaRPr kumimoji="1" lang="zh-CN" altLang="en-US"/>
          </a:p>
        </p:txBody>
      </p:sp>
      <p:sp>
        <p:nvSpPr>
          <p:cNvPr id="3" name="标题 1"/>
          <p:cNvSpPr txBox="1"/>
          <p:nvPr/>
        </p:nvSpPr>
        <p:spPr>
          <a:xfrm rot="0" flipH="0" flipV="0">
            <a:off x="660400" y="1846098"/>
            <a:ext cx="5242560" cy="1563225"/>
          </a:xfrm>
          <a:prstGeom prst="roundRect">
            <a:avLst>
              <a:gd name="adj" fmla="val 14097"/>
            </a:avLst>
          </a:prstGeom>
          <a:noFill/>
          <a:ln w="15875" cap="sq">
            <a:solidFill>
              <a:schemeClr val="accent1">
                <a:alpha val="100000"/>
              </a:schemeClr>
            </a:solidFill>
            <a:miter/>
          </a:ln>
        </p:spPr>
        <p:txBody>
          <a:bodyPr vert="horz" wrap="square" lIns="91440" tIns="45720" rIns="91440" bIns="45720" rtlCol="0" anchor="ctr"/>
          <a:lstStyle/>
          <a:p>
            <a:pPr algn="ctr">
              <a:lnSpc>
                <a:spcPct val="110000"/>
              </a:lnSpc>
            </a:pPr>
            <a:endParaRPr kumimoji="1" lang="zh-CN" altLang="en-US"/>
          </a:p>
        </p:txBody>
      </p:sp>
      <p:sp>
        <p:nvSpPr>
          <p:cNvPr id="4" name="标题 1"/>
          <p:cNvSpPr txBox="1"/>
          <p:nvPr/>
        </p:nvSpPr>
        <p:spPr>
          <a:xfrm rot="0" flipH="0" flipV="0">
            <a:off x="1671320" y="1978724"/>
            <a:ext cx="4051300" cy="451216"/>
          </a:xfrm>
          <a:prstGeom prst="rect">
            <a:avLst/>
          </a:prstGeom>
          <a:noFill/>
          <a:ln>
            <a:noFill/>
          </a:ln>
        </p:spPr>
        <p:txBody>
          <a:bodyPr vert="horz" wrap="square" lIns="91440" tIns="45720" rIns="91440" bIns="45720" rtlCol="0" anchor="b"/>
          <a:lstStyle/>
          <a:p>
            <a:pPr algn="l">
              <a:lnSpc>
                <a:spcPct val="130000"/>
              </a:lnSpc>
            </a:pPr>
            <a:r>
              <a:rPr kumimoji="1" lang="en-US" altLang="zh-CN" sz="1600">
                <a:ln w="12700">
                  <a:noFill/>
                </a:ln>
                <a:solidFill>
                  <a:srgbClr val="063CE8">
                    <a:alpha val="100000"/>
                  </a:srgbClr>
                </a:solidFill>
                <a:latin typeface="Source Han Sans CN Bold"/>
                <a:ea typeface="Source Han Sans CN Bold"/>
                <a:cs typeface="Source Han Sans CN Bold"/>
              </a:rPr>
              <a:t>意图-内容语义对齐度</a:t>
            </a:r>
            <a:endParaRPr kumimoji="1" lang="zh-CN" altLang="en-US"/>
          </a:p>
        </p:txBody>
      </p:sp>
      <p:sp>
        <p:nvSpPr>
          <p:cNvPr id="5" name="标题 1"/>
          <p:cNvSpPr txBox="1"/>
          <p:nvPr/>
        </p:nvSpPr>
        <p:spPr>
          <a:xfrm rot="0" flipH="0" flipV="0">
            <a:off x="1671320" y="2407516"/>
            <a:ext cx="4051300" cy="934995"/>
          </a:xfrm>
          <a:prstGeom prst="rect">
            <a:avLst/>
          </a:prstGeom>
          <a:noFill/>
          <a:ln>
            <a:noFill/>
          </a:ln>
        </p:spPr>
        <p:txBody>
          <a:bodyPr vert="horz" wrap="square" lIns="91440" tIns="45720" rIns="91440" bIns="45720" rtlCol="0" anchor="t"/>
          <a:lstStyle/>
          <a:p>
            <a:pPr algn="l">
              <a:lnSpc>
                <a:spcPct val="150000"/>
              </a:lnSpc>
            </a:pPr>
            <a:r>
              <a:rPr kumimoji="1" lang="en-US" altLang="zh-CN" sz="1400">
                <a:ln w="12700">
                  <a:noFill/>
                </a:ln>
                <a:solidFill>
                  <a:srgbClr val="262626">
                    <a:alpha val="100000"/>
                  </a:srgbClr>
                </a:solidFill>
                <a:latin typeface="Source Han Sans"/>
                <a:ea typeface="Source Han Sans"/>
                <a:cs typeface="Source Han Sans"/>
              </a:rPr>
              <a:t>AI评估内容是否在主题、细节层次和表达方式上与用户意图高度一致，而非简单堆砌关键词；语义越契合，被选中概率越高。</a:t>
            </a:r>
            <a:endParaRPr kumimoji="1" lang="zh-CN" altLang="en-US"/>
          </a:p>
        </p:txBody>
      </p:sp>
      <p:sp>
        <p:nvSpPr>
          <p:cNvPr id="6" name="标题 1"/>
          <p:cNvSpPr txBox="1"/>
          <p:nvPr/>
        </p:nvSpPr>
        <p:spPr>
          <a:xfrm rot="0" flipH="0" flipV="0">
            <a:off x="660400" y="1839795"/>
            <a:ext cx="822960" cy="668033"/>
          </a:xfrm>
          <a:prstGeom prst="round2DiagRect">
            <a:avLst>
              <a:gd name="adj1" fmla="val 26543"/>
              <a:gd name="adj2" fmla="val 0"/>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7" name="标题 1"/>
          <p:cNvSpPr txBox="1"/>
          <p:nvPr/>
        </p:nvSpPr>
        <p:spPr>
          <a:xfrm rot="0" flipH="0" flipV="0">
            <a:off x="772964" y="1938063"/>
            <a:ext cx="607859" cy="523220"/>
          </a:xfrm>
          <a:prstGeom prst="rect">
            <a:avLst/>
          </a:prstGeom>
          <a:noFill/>
          <a:ln cap="sq">
            <a:noFill/>
          </a:ln>
        </p:spPr>
        <p:txBody>
          <a:bodyPr vert="horz" wrap="square" lIns="91440" tIns="45720" rIns="91440" bIns="45720" rtlCol="0" anchor="t"/>
          <a:lstStyle/>
          <a:p>
            <a:pPr algn="ctr">
              <a:lnSpc>
                <a:spcPct val="110000"/>
              </a:lnSpc>
            </a:pPr>
            <a:r>
              <a:rPr kumimoji="1" lang="en-US" altLang="zh-CN" sz="2800">
                <a:ln w="9525">
                  <a:noFill/>
                </a:ln>
                <a:solidFill>
                  <a:srgbClr val="FFFFFF">
                    <a:alpha val="100000"/>
                  </a:srgbClr>
                </a:solidFill>
                <a:latin typeface="Source Han Sans CN Bold"/>
                <a:ea typeface="Source Han Sans CN Bold"/>
                <a:cs typeface="Source Han Sans CN Bold"/>
              </a:rPr>
              <a:t>01</a:t>
            </a:r>
            <a:endParaRPr kumimoji="1" lang="zh-CN" altLang="en-US"/>
          </a:p>
        </p:txBody>
      </p:sp>
      <p:sp>
        <p:nvSpPr>
          <p:cNvPr id="8" name="标题 1"/>
          <p:cNvSpPr txBox="1"/>
          <p:nvPr/>
        </p:nvSpPr>
        <p:spPr>
          <a:xfrm rot="0" flipH="0" flipV="0">
            <a:off x="660400" y="3982398"/>
            <a:ext cx="5242560" cy="1563225"/>
          </a:xfrm>
          <a:prstGeom prst="roundRect">
            <a:avLst>
              <a:gd name="adj" fmla="val 14097"/>
            </a:avLst>
          </a:prstGeom>
          <a:noFill/>
          <a:ln w="15875" cap="sq">
            <a:solidFill>
              <a:schemeClr val="accent2"/>
            </a:solidFill>
            <a:miter/>
          </a:ln>
        </p:spPr>
        <p:txBody>
          <a:bodyPr vert="horz" wrap="square" lIns="91440" tIns="45720" rIns="91440" bIns="45720" rtlCol="0" anchor="ctr"/>
          <a:lstStyle/>
          <a:p>
            <a:pPr algn="ctr">
              <a:lnSpc>
                <a:spcPct val="110000"/>
              </a:lnSpc>
            </a:pPr>
            <a:endParaRPr kumimoji="1" lang="zh-CN" altLang="en-US"/>
          </a:p>
        </p:txBody>
      </p:sp>
      <p:sp>
        <p:nvSpPr>
          <p:cNvPr id="9" name="标题 1"/>
          <p:cNvSpPr txBox="1"/>
          <p:nvPr/>
        </p:nvSpPr>
        <p:spPr>
          <a:xfrm rot="0" flipH="0" flipV="0">
            <a:off x="1671320" y="4076134"/>
            <a:ext cx="4051300" cy="496336"/>
          </a:xfrm>
          <a:prstGeom prst="rect">
            <a:avLst/>
          </a:prstGeom>
          <a:noFill/>
          <a:ln>
            <a:noFill/>
          </a:ln>
        </p:spPr>
        <p:txBody>
          <a:bodyPr vert="horz" wrap="square" lIns="91440" tIns="45720" rIns="91440" bIns="45720" rtlCol="0" anchor="b"/>
          <a:lstStyle/>
          <a:p>
            <a:pPr algn="l">
              <a:lnSpc>
                <a:spcPct val="130000"/>
              </a:lnSpc>
            </a:pPr>
            <a:r>
              <a:rPr kumimoji="1" lang="en-US" altLang="zh-CN" sz="1600">
                <a:ln w="12700">
                  <a:noFill/>
                </a:ln>
                <a:solidFill>
                  <a:srgbClr val="C6AB6A">
                    <a:alpha val="100000"/>
                  </a:srgbClr>
                </a:solidFill>
                <a:latin typeface="Source Han Sans CN Bold"/>
                <a:ea typeface="Source Han Sans CN Bold"/>
                <a:cs typeface="Source Han Sans CN Bold"/>
              </a:rPr>
              <a:t>权威性与可信度信号</a:t>
            </a:r>
            <a:endParaRPr kumimoji="1" lang="zh-CN" altLang="en-US"/>
          </a:p>
        </p:txBody>
      </p:sp>
      <p:sp>
        <p:nvSpPr>
          <p:cNvPr id="10" name="标题 1"/>
          <p:cNvSpPr txBox="1"/>
          <p:nvPr/>
        </p:nvSpPr>
        <p:spPr>
          <a:xfrm rot="0" flipH="0" flipV="0">
            <a:off x="1671320" y="4543816"/>
            <a:ext cx="4051300" cy="934995"/>
          </a:xfrm>
          <a:prstGeom prst="rect">
            <a:avLst/>
          </a:prstGeom>
          <a:noFill/>
          <a:ln>
            <a:noFill/>
          </a:ln>
        </p:spPr>
        <p:txBody>
          <a:bodyPr vert="horz" wrap="square" lIns="91440" tIns="45720" rIns="91440" bIns="45720" rtlCol="0" anchor="t"/>
          <a:lstStyle/>
          <a:p>
            <a:pPr algn="l">
              <a:lnSpc>
                <a:spcPct val="150000"/>
              </a:lnSpc>
            </a:pPr>
            <a:r>
              <a:rPr kumimoji="1" lang="en-US" altLang="zh-CN" sz="1400">
                <a:ln w="12700">
                  <a:noFill/>
                </a:ln>
                <a:solidFill>
                  <a:srgbClr val="262626">
                    <a:alpha val="100000"/>
                  </a:srgbClr>
                </a:solidFill>
                <a:latin typeface="Source Han Sans"/>
                <a:ea typeface="Source Han Sans"/>
                <a:cs typeface="Source Han Sans"/>
              </a:rPr>
              <a:t>AI优先选择来自高权威域名、具备专业背书或用户评价良好的内容源，确保所提供信息的可靠性与安全性。</a:t>
            </a:r>
            <a:endParaRPr kumimoji="1" lang="zh-CN" altLang="en-US"/>
          </a:p>
        </p:txBody>
      </p:sp>
      <p:sp>
        <p:nvSpPr>
          <p:cNvPr id="11" name="标题 1"/>
          <p:cNvSpPr txBox="1"/>
          <p:nvPr/>
        </p:nvSpPr>
        <p:spPr>
          <a:xfrm rot="0" flipH="0" flipV="0">
            <a:off x="660400" y="3976096"/>
            <a:ext cx="822960" cy="668033"/>
          </a:xfrm>
          <a:prstGeom prst="round2DiagRect">
            <a:avLst>
              <a:gd name="adj1" fmla="val 26080"/>
              <a:gd name="adj2" fmla="val 0"/>
            </a:avLst>
          </a:prstGeom>
          <a:solidFill>
            <a:schemeClr val="accent2"/>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2" name="标题 1"/>
          <p:cNvSpPr txBox="1"/>
          <p:nvPr/>
        </p:nvSpPr>
        <p:spPr>
          <a:xfrm rot="0" flipH="0" flipV="0">
            <a:off x="772963" y="4074364"/>
            <a:ext cx="607860" cy="523220"/>
          </a:xfrm>
          <a:prstGeom prst="rect">
            <a:avLst/>
          </a:prstGeom>
          <a:noFill/>
          <a:ln cap="sq">
            <a:noFill/>
          </a:ln>
        </p:spPr>
        <p:txBody>
          <a:bodyPr vert="horz" wrap="square" lIns="91440" tIns="45720" rIns="91440" bIns="45720" rtlCol="0" anchor="t"/>
          <a:lstStyle/>
          <a:p>
            <a:pPr algn="ctr">
              <a:lnSpc>
                <a:spcPct val="110000"/>
              </a:lnSpc>
            </a:pPr>
            <a:r>
              <a:rPr kumimoji="1" lang="en-US" altLang="zh-CN" sz="2800">
                <a:ln w="9525">
                  <a:noFill/>
                </a:ln>
                <a:solidFill>
                  <a:srgbClr val="FFFFFF">
                    <a:alpha val="100000"/>
                  </a:srgbClr>
                </a:solidFill>
                <a:latin typeface="Source Han Sans CN Bold"/>
                <a:ea typeface="Source Han Sans CN Bold"/>
                <a:cs typeface="Source Han Sans CN Bold"/>
              </a:rPr>
              <a:t>03</a:t>
            </a:r>
            <a:endParaRPr kumimoji="1" lang="zh-CN" altLang="en-US"/>
          </a:p>
        </p:txBody>
      </p:sp>
      <p:sp>
        <p:nvSpPr>
          <p:cNvPr id="13" name="标题 1"/>
          <p:cNvSpPr txBox="1"/>
          <p:nvPr/>
        </p:nvSpPr>
        <p:spPr>
          <a:xfrm rot="0" flipH="0" flipV="0">
            <a:off x="6286500" y="1846098"/>
            <a:ext cx="5242560" cy="1563225"/>
          </a:xfrm>
          <a:prstGeom prst="roundRect">
            <a:avLst>
              <a:gd name="adj" fmla="val 14097"/>
            </a:avLst>
          </a:prstGeom>
          <a:noFill/>
          <a:ln w="15875" cap="sq">
            <a:solidFill>
              <a:schemeClr val="accent1"/>
            </a:solidFill>
            <a:miter/>
          </a:ln>
        </p:spPr>
        <p:txBody>
          <a:bodyPr vert="horz" wrap="square" lIns="91440" tIns="45720" rIns="91440" bIns="45720" rtlCol="0" anchor="ctr"/>
          <a:lstStyle/>
          <a:p>
            <a:pPr algn="ctr">
              <a:lnSpc>
                <a:spcPct val="110000"/>
              </a:lnSpc>
            </a:pPr>
            <a:endParaRPr kumimoji="1" lang="zh-CN" altLang="en-US"/>
          </a:p>
        </p:txBody>
      </p:sp>
      <p:sp>
        <p:nvSpPr>
          <p:cNvPr id="14" name="标题 1"/>
          <p:cNvSpPr txBox="1"/>
          <p:nvPr/>
        </p:nvSpPr>
        <p:spPr>
          <a:xfrm rot="0" flipH="0" flipV="0">
            <a:off x="7297420" y="1953324"/>
            <a:ext cx="4051300" cy="489316"/>
          </a:xfrm>
          <a:prstGeom prst="rect">
            <a:avLst/>
          </a:prstGeom>
          <a:noFill/>
          <a:ln>
            <a:noFill/>
          </a:ln>
        </p:spPr>
        <p:txBody>
          <a:bodyPr vert="horz" wrap="square" lIns="91440" tIns="45720" rIns="91440" bIns="45720" rtlCol="0" anchor="b"/>
          <a:lstStyle/>
          <a:p>
            <a:pPr algn="l">
              <a:lnSpc>
                <a:spcPct val="130000"/>
              </a:lnSpc>
            </a:pPr>
            <a:r>
              <a:rPr kumimoji="1" lang="en-US" altLang="zh-CN" sz="1600">
                <a:ln w="12700">
                  <a:noFill/>
                </a:ln>
                <a:solidFill>
                  <a:srgbClr val="063CE8">
                    <a:alpha val="100000"/>
                  </a:srgbClr>
                </a:solidFill>
                <a:latin typeface="Source Han Sans CN Bold"/>
                <a:ea typeface="Source Han Sans CN Bold"/>
                <a:cs typeface="Source Han Sans CN Bold"/>
              </a:rPr>
              <a:t>内容结构化程度</a:t>
            </a:r>
            <a:endParaRPr kumimoji="1" lang="zh-CN" altLang="en-US"/>
          </a:p>
        </p:txBody>
      </p:sp>
      <p:sp>
        <p:nvSpPr>
          <p:cNvPr id="15" name="标题 1"/>
          <p:cNvSpPr txBox="1"/>
          <p:nvPr/>
        </p:nvSpPr>
        <p:spPr>
          <a:xfrm rot="0" flipH="0" flipV="0">
            <a:off x="7297420" y="2407516"/>
            <a:ext cx="4051300" cy="934995"/>
          </a:xfrm>
          <a:prstGeom prst="rect">
            <a:avLst/>
          </a:prstGeom>
          <a:noFill/>
          <a:ln>
            <a:noFill/>
          </a:ln>
        </p:spPr>
        <p:txBody>
          <a:bodyPr vert="horz" wrap="square" lIns="91440" tIns="45720" rIns="91440" bIns="45720" rtlCol="0" anchor="t"/>
          <a:lstStyle/>
          <a:p>
            <a:pPr algn="l">
              <a:lnSpc>
                <a:spcPct val="150000"/>
              </a:lnSpc>
            </a:pPr>
            <a:r>
              <a:rPr kumimoji="1" lang="en-US" altLang="zh-CN" sz="1400">
                <a:ln w="12700">
                  <a:noFill/>
                </a:ln>
                <a:solidFill>
                  <a:srgbClr val="262626">
                    <a:alpha val="100000"/>
                  </a:srgbClr>
                </a:solidFill>
                <a:latin typeface="Source Han Sans"/>
                <a:ea typeface="Source Han Sans"/>
                <a:cs typeface="Source Han Sans"/>
              </a:rPr>
              <a:t>使用清晰标题、列表、问答格式或Schema标记的内容更易被AI解析和提取，尤其在生成摘要或直接答案时具有显著优势。</a:t>
            </a:r>
            <a:endParaRPr kumimoji="1" lang="zh-CN" altLang="en-US"/>
          </a:p>
        </p:txBody>
      </p:sp>
      <p:sp>
        <p:nvSpPr>
          <p:cNvPr id="16" name="标题 1"/>
          <p:cNvSpPr txBox="1"/>
          <p:nvPr/>
        </p:nvSpPr>
        <p:spPr>
          <a:xfrm rot="0" flipH="0" flipV="0">
            <a:off x="6286500" y="1839795"/>
            <a:ext cx="822960" cy="668033"/>
          </a:xfrm>
          <a:prstGeom prst="round2DiagRect">
            <a:avLst>
              <a:gd name="adj1" fmla="val 26543"/>
              <a:gd name="adj2" fmla="val 0"/>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7" name="标题 1"/>
          <p:cNvSpPr txBox="1"/>
          <p:nvPr/>
        </p:nvSpPr>
        <p:spPr>
          <a:xfrm rot="0" flipH="0" flipV="0">
            <a:off x="6399063" y="1938063"/>
            <a:ext cx="607860" cy="523220"/>
          </a:xfrm>
          <a:prstGeom prst="rect">
            <a:avLst/>
          </a:prstGeom>
          <a:noFill/>
          <a:ln cap="sq">
            <a:noFill/>
          </a:ln>
        </p:spPr>
        <p:txBody>
          <a:bodyPr vert="horz" wrap="square" lIns="91440" tIns="45720" rIns="91440" bIns="45720" rtlCol="0" anchor="t"/>
          <a:lstStyle/>
          <a:p>
            <a:pPr algn="ctr">
              <a:lnSpc>
                <a:spcPct val="110000"/>
              </a:lnSpc>
            </a:pPr>
            <a:r>
              <a:rPr kumimoji="1" lang="en-US" altLang="zh-CN" sz="2800">
                <a:ln w="9525">
                  <a:noFill/>
                </a:ln>
                <a:solidFill>
                  <a:srgbClr val="FFFFFF">
                    <a:alpha val="100000"/>
                  </a:srgbClr>
                </a:solidFill>
                <a:latin typeface="Source Han Sans CN Bold"/>
                <a:ea typeface="Source Han Sans CN Bold"/>
                <a:cs typeface="Source Han Sans CN Bold"/>
              </a:rPr>
              <a:t>02</a:t>
            </a:r>
            <a:endParaRPr kumimoji="1" lang="zh-CN" altLang="en-US"/>
          </a:p>
        </p:txBody>
      </p:sp>
      <p:sp>
        <p:nvSpPr>
          <p:cNvPr id="18" name="标题 1"/>
          <p:cNvSpPr txBox="1"/>
          <p:nvPr/>
        </p:nvSpPr>
        <p:spPr>
          <a:xfrm rot="0" flipH="0" flipV="0">
            <a:off x="6286500" y="3982398"/>
            <a:ext cx="5242560" cy="1563225"/>
          </a:xfrm>
          <a:prstGeom prst="roundRect">
            <a:avLst>
              <a:gd name="adj" fmla="val 14097"/>
            </a:avLst>
          </a:prstGeom>
          <a:noFill/>
          <a:ln w="15875" cap="sq">
            <a:solidFill>
              <a:schemeClr val="accent2"/>
            </a:solidFill>
            <a:miter/>
          </a:ln>
        </p:spPr>
        <p:txBody>
          <a:bodyPr vert="horz" wrap="square" lIns="91440" tIns="45720" rIns="91440" bIns="45720" rtlCol="0" anchor="ctr"/>
          <a:lstStyle/>
          <a:p>
            <a:pPr algn="ctr">
              <a:lnSpc>
                <a:spcPct val="110000"/>
              </a:lnSpc>
            </a:pPr>
            <a:endParaRPr kumimoji="1" lang="zh-CN" altLang="en-US"/>
          </a:p>
        </p:txBody>
      </p:sp>
      <p:sp>
        <p:nvSpPr>
          <p:cNvPr id="19" name="标题 1"/>
          <p:cNvSpPr txBox="1"/>
          <p:nvPr/>
        </p:nvSpPr>
        <p:spPr>
          <a:xfrm rot="0" flipH="0" flipV="0">
            <a:off x="7297420" y="4088834"/>
            <a:ext cx="4051300" cy="496336"/>
          </a:xfrm>
          <a:prstGeom prst="rect">
            <a:avLst/>
          </a:prstGeom>
          <a:noFill/>
          <a:ln>
            <a:noFill/>
          </a:ln>
        </p:spPr>
        <p:txBody>
          <a:bodyPr vert="horz" wrap="square" lIns="91440" tIns="45720" rIns="91440" bIns="45720" rtlCol="0" anchor="b"/>
          <a:lstStyle/>
          <a:p>
            <a:pPr algn="l">
              <a:lnSpc>
                <a:spcPct val="130000"/>
              </a:lnSpc>
            </a:pPr>
            <a:r>
              <a:rPr kumimoji="1" lang="en-US" altLang="zh-CN" sz="1600">
                <a:ln w="12700">
                  <a:noFill/>
                </a:ln>
                <a:solidFill>
                  <a:srgbClr val="C6AB6A">
                    <a:alpha val="100000"/>
                  </a:srgbClr>
                </a:solidFill>
                <a:latin typeface="Source Han Sans CN Bold"/>
                <a:ea typeface="Source Han Sans CN Bold"/>
                <a:cs typeface="Source Han Sans CN Bold"/>
              </a:rPr>
              <a:t>实时性与场景适配</a:t>
            </a:r>
            <a:endParaRPr kumimoji="1" lang="zh-CN" altLang="en-US"/>
          </a:p>
        </p:txBody>
      </p:sp>
      <p:sp>
        <p:nvSpPr>
          <p:cNvPr id="20" name="标题 1"/>
          <p:cNvSpPr txBox="1"/>
          <p:nvPr/>
        </p:nvSpPr>
        <p:spPr>
          <a:xfrm rot="0" flipH="0" flipV="0">
            <a:off x="7297420" y="4543816"/>
            <a:ext cx="4051300" cy="934995"/>
          </a:xfrm>
          <a:prstGeom prst="rect">
            <a:avLst/>
          </a:prstGeom>
          <a:noFill/>
          <a:ln>
            <a:noFill/>
          </a:ln>
        </p:spPr>
        <p:txBody>
          <a:bodyPr vert="horz" wrap="square" lIns="91440" tIns="45720" rIns="91440" bIns="45720" rtlCol="0" anchor="t"/>
          <a:lstStyle/>
          <a:p>
            <a:pPr algn="l">
              <a:lnSpc>
                <a:spcPct val="150000"/>
              </a:lnSpc>
            </a:pPr>
            <a:r>
              <a:rPr kumimoji="1" lang="en-US" altLang="zh-CN" sz="1400">
                <a:ln w="12700">
                  <a:noFill/>
                </a:ln>
                <a:solidFill>
                  <a:srgbClr val="262626">
                    <a:alpha val="100000"/>
                  </a:srgbClr>
                </a:solidFill>
                <a:latin typeface="Source Han Sans"/>
                <a:ea typeface="Source Han Sans"/>
                <a:cs typeface="Source Han Sans"/>
              </a:rPr>
              <a:t>对于时效性强的查询（如新闻、政策更新），AI会优先匹配最新发布且上下文贴合的内容，避免推荐过时或脱离当前语境的信息。</a:t>
            </a:r>
            <a:endParaRPr kumimoji="1" lang="zh-CN" altLang="en-US"/>
          </a:p>
        </p:txBody>
      </p:sp>
      <p:sp>
        <p:nvSpPr>
          <p:cNvPr id="21" name="标题 1"/>
          <p:cNvSpPr txBox="1"/>
          <p:nvPr/>
        </p:nvSpPr>
        <p:spPr>
          <a:xfrm rot="0" flipH="0" flipV="0">
            <a:off x="6286500" y="3976096"/>
            <a:ext cx="822960" cy="668033"/>
          </a:xfrm>
          <a:prstGeom prst="round2DiagRect">
            <a:avLst>
              <a:gd name="adj1" fmla="val 26080"/>
              <a:gd name="adj2" fmla="val 0"/>
            </a:avLst>
          </a:prstGeom>
          <a:solidFill>
            <a:schemeClr val="accent2"/>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22" name="标题 1"/>
          <p:cNvSpPr txBox="1"/>
          <p:nvPr/>
        </p:nvSpPr>
        <p:spPr>
          <a:xfrm rot="0" flipH="0" flipV="0">
            <a:off x="6399063" y="4074364"/>
            <a:ext cx="607860" cy="523220"/>
          </a:xfrm>
          <a:prstGeom prst="rect">
            <a:avLst/>
          </a:prstGeom>
          <a:noFill/>
          <a:ln cap="sq">
            <a:noFill/>
          </a:ln>
        </p:spPr>
        <p:txBody>
          <a:bodyPr vert="horz" wrap="square" lIns="91440" tIns="45720" rIns="91440" bIns="45720" rtlCol="0" anchor="t"/>
          <a:lstStyle/>
          <a:p>
            <a:pPr algn="ctr">
              <a:lnSpc>
                <a:spcPct val="110000"/>
              </a:lnSpc>
            </a:pPr>
            <a:r>
              <a:rPr kumimoji="1" lang="en-US" altLang="zh-CN" sz="2800">
                <a:ln w="9525">
                  <a:noFill/>
                </a:ln>
                <a:solidFill>
                  <a:srgbClr val="FFFFFF">
                    <a:alpha val="100000"/>
                  </a:srgbClr>
                </a:solidFill>
                <a:latin typeface="Source Han Sans CN Bold"/>
                <a:ea typeface="Source Han Sans CN Bold"/>
                <a:cs typeface="Source Han Sans CN Bold"/>
              </a:rPr>
              <a:t>04</a:t>
            </a:r>
            <a:endParaRPr kumimoji="1" lang="zh-CN" altLang="en-US"/>
          </a:p>
        </p:txBody>
      </p:sp>
      <p:sp>
        <p:nvSpPr>
          <p:cNvPr id="23" name="任意多边形 45"/>
          <p:cNvSpPr txBox="1"/>
          <p:nvPr/>
        </p:nvSpPr>
        <p:spPr>
          <a:xfrm rot="0" flipH="0" flipV="0">
            <a:off x="605138" y="376861"/>
            <a:ext cx="4506" cy="453238"/>
          </a:xfrm>
          <a:custGeom>
            <a:avLst/>
            <a:gdLst>
              <a:gd name="connsiteX0" fmla="*/ 0 w 4506"/>
              <a:gd name="connsiteY0" fmla="*/ 0 h 453238"/>
              <a:gd name="connsiteX1" fmla="*/ 4506 w 4506"/>
              <a:gd name="connsiteY1" fmla="*/ 453238 h 453238"/>
              <a:gd name="connsiteX2" fmla="*/ 0 w 4506"/>
              <a:gd name="connsiteY2" fmla="*/ 0 h 453238"/>
              <a:gd name="connsiteX3" fmla="*/ 0 w 4506"/>
              <a:gd name="connsiteY3" fmla="*/ 0 h 453238"/>
            </a:gdLst>
            <a:rect l="l" t="t" r="r" b="b"/>
            <a:pathLst>
              <a:path w="4506" h="453238">
                <a:moveTo>
                  <a:pt x="0" y="0"/>
                </a:moveTo>
                <a:lnTo>
                  <a:pt x="4506" y="453238"/>
                </a:lnTo>
                <a:lnTo>
                  <a:pt x="0" y="0"/>
                </a:lnTo>
                <a:lnTo>
                  <a:pt x="0" y="0"/>
                </a:lnTo>
                <a:close/>
              </a:path>
            </a:pathLst>
          </a:custGeom>
          <a:gradFill>
            <a:gsLst>
              <a:gs pos="0">
                <a:schemeClr val="accent1">
                  <a:lumMod val="50000"/>
                  <a:lumOff val="50000"/>
                </a:schemeClr>
              </a:gs>
              <a:gs pos="60000">
                <a:schemeClr val="accent1"/>
              </a:gs>
            </a:gsLst>
            <a:lin ang="0" scaled="0"/>
          </a:gradFill>
          <a:ln w="12700" cap="sq">
            <a:noFill/>
            <a:miter/>
          </a:ln>
          <a:effectLst>
            <a:outerShdw dist="88900" blurRad="88900" dir="5400000" sx="100000" sy="100000" kx="0" ky="0" algn="t" rotWithShape="0">
              <a:schemeClr val="accent1">
                <a:alpha val="14000"/>
              </a:schemeClr>
            </a:outerShdw>
          </a:effectLst>
        </p:spPr>
        <p:txBody>
          <a:bodyPr vert="horz" wrap="square" lIns="91440" tIns="45720" rIns="91440" bIns="45720" rtlCol="0" anchor="ctr"/>
          <a:lstStyle/>
          <a:p>
            <a:pPr algn="ctr">
              <a:lnSpc>
                <a:spcPct val="100000"/>
              </a:lnSpc>
            </a:pPr>
            <a:endParaRPr kumimoji="1" lang="zh-CN" altLang="en-US"/>
          </a:p>
        </p:txBody>
      </p:sp>
      <p:sp>
        <p:nvSpPr>
          <p:cNvPr id="24" name="任意多边形 66"/>
          <p:cNvSpPr txBox="1"/>
          <p:nvPr/>
        </p:nvSpPr>
        <p:spPr>
          <a:xfrm rot="0" flipH="0" flipV="0">
            <a:off x="3945904" y="316144"/>
            <a:ext cx="622044" cy="574672"/>
          </a:xfrm>
          <a:custGeom>
            <a:avLst/>
            <a:gdLst>
              <a:gd name="connsiteX0" fmla="*/ 5 w 622044"/>
              <a:gd name="connsiteY0" fmla="*/ 0 h 574672"/>
              <a:gd name="connsiteX1" fmla="*/ 622044 w 622044"/>
              <a:gd name="connsiteY1" fmla="*/ 574672 h 574672"/>
              <a:gd name="connsiteX2" fmla="*/ 622039 w 622044"/>
              <a:gd name="connsiteY2" fmla="*/ 574672 h 574672"/>
              <a:gd name="connsiteX3" fmla="*/ 0 w 622044"/>
              <a:gd name="connsiteY3" fmla="*/ 0 h 574672"/>
              <a:gd name="connsiteX4" fmla="*/ 5 w 622044"/>
              <a:gd name="connsiteY4" fmla="*/ 0 h 574672"/>
            </a:gdLst>
            <a:rect l="l" t="t" r="r" b="b"/>
            <a:pathLst>
              <a:path w="622044" h="574672">
                <a:moveTo>
                  <a:pt x="5" y="0"/>
                </a:moveTo>
                <a:lnTo>
                  <a:pt x="622044" y="574672"/>
                </a:lnTo>
                <a:lnTo>
                  <a:pt x="622039" y="574672"/>
                </a:lnTo>
                <a:lnTo>
                  <a:pt x="0" y="0"/>
                </a:lnTo>
                <a:lnTo>
                  <a:pt x="5" y="0"/>
                </a:lnTo>
                <a:close/>
              </a:path>
            </a:pathLst>
          </a:custGeom>
          <a:gradFill>
            <a:gsLst>
              <a:gs pos="0">
                <a:schemeClr val="accent1">
                  <a:lumMod val="50000"/>
                  <a:lumOff val="50000"/>
                </a:schemeClr>
              </a:gs>
              <a:gs pos="60000">
                <a:schemeClr val="accent1"/>
              </a:gs>
            </a:gsLst>
            <a:lin ang="0" scaled="0"/>
          </a:gradFill>
          <a:ln w="12700" cap="sq">
            <a:noFill/>
            <a:miter/>
          </a:ln>
          <a:effectLst>
            <a:outerShdw dist="88900" blurRad="88900" dir="5400000" sx="100000" sy="100000" kx="0" ky="0" algn="t" rotWithShape="0">
              <a:schemeClr val="accent1">
                <a:alpha val="14000"/>
              </a:schemeClr>
            </a:outerShdw>
          </a:effectLst>
        </p:spPr>
        <p:txBody>
          <a:bodyPr vert="horz" wrap="square" lIns="91440" tIns="45720" rIns="91440" bIns="45720" rtlCol="0" anchor="ctr"/>
          <a:lstStyle/>
          <a:p>
            <a:pPr algn="ctr">
              <a:lnSpc>
                <a:spcPct val="100000"/>
              </a:lnSpc>
            </a:pPr>
            <a:endParaRPr kumimoji="1" lang="zh-CN" altLang="en-US"/>
          </a:p>
        </p:txBody>
      </p:sp>
      <p:sp>
        <p:nvSpPr>
          <p:cNvPr id="25" name="任意多边形 63"/>
          <p:cNvSpPr txBox="1"/>
          <p:nvPr/>
        </p:nvSpPr>
        <p:spPr>
          <a:xfrm rot="0" flipH="0" flipV="0">
            <a:off x="3945910" y="316144"/>
            <a:ext cx="622041" cy="574672"/>
          </a:xfrm>
          <a:custGeom>
            <a:avLst/>
            <a:gdLst>
              <a:gd name="connsiteX0" fmla="*/ 2 w 622041"/>
              <a:gd name="connsiteY0" fmla="*/ 0 h 574672"/>
              <a:gd name="connsiteX1" fmla="*/ 622041 w 622041"/>
              <a:gd name="connsiteY1" fmla="*/ 574672 h 574672"/>
              <a:gd name="connsiteX2" fmla="*/ 622039 w 622041"/>
              <a:gd name="connsiteY2" fmla="*/ 574672 h 574672"/>
              <a:gd name="connsiteX3" fmla="*/ 0 w 622041"/>
              <a:gd name="connsiteY3" fmla="*/ 0 h 574672"/>
              <a:gd name="connsiteX4" fmla="*/ 2 w 622041"/>
              <a:gd name="connsiteY4" fmla="*/ 0 h 574672"/>
            </a:gdLst>
            <a:rect l="l" t="t" r="r" b="b"/>
            <a:pathLst>
              <a:path w="622041" h="574672">
                <a:moveTo>
                  <a:pt x="2" y="0"/>
                </a:moveTo>
                <a:lnTo>
                  <a:pt x="622041" y="574672"/>
                </a:lnTo>
                <a:lnTo>
                  <a:pt x="622039" y="574672"/>
                </a:lnTo>
                <a:lnTo>
                  <a:pt x="0" y="0"/>
                </a:lnTo>
                <a:lnTo>
                  <a:pt x="2" y="0"/>
                </a:lnTo>
                <a:close/>
              </a:path>
            </a:pathLst>
          </a:custGeom>
          <a:gradFill>
            <a:gsLst>
              <a:gs pos="0">
                <a:schemeClr val="accent1">
                  <a:lumMod val="50000"/>
                  <a:lumOff val="50000"/>
                </a:schemeClr>
              </a:gs>
              <a:gs pos="60000">
                <a:schemeClr val="accent1"/>
              </a:gs>
            </a:gsLst>
            <a:lin ang="0" scaled="0"/>
          </a:gradFill>
          <a:ln w="12700" cap="sq">
            <a:noFill/>
            <a:miter/>
          </a:ln>
          <a:effectLst>
            <a:outerShdw dist="88900" blurRad="88900" dir="5400000" sx="100000" sy="100000" kx="0" ky="0" algn="t" rotWithShape="0">
              <a:schemeClr val="accent1">
                <a:alpha val="14000"/>
              </a:schemeClr>
            </a:outerShdw>
          </a:effectLst>
        </p:spPr>
        <p:txBody>
          <a:bodyPr vert="horz" wrap="square" lIns="91440" tIns="45720" rIns="91440" bIns="45720" rtlCol="0" anchor="ctr"/>
          <a:lstStyle/>
          <a:p>
            <a:pPr algn="ctr">
              <a:lnSpc>
                <a:spcPct val="100000"/>
              </a:lnSpc>
            </a:pPr>
            <a:endParaRPr kumimoji="1" lang="zh-CN" altLang="en-US"/>
          </a:p>
        </p:txBody>
      </p:sp>
      <p:sp>
        <p:nvSpPr>
          <p:cNvPr id="26" name="任意多边形 81"/>
          <p:cNvSpPr txBox="1"/>
          <p:nvPr/>
        </p:nvSpPr>
        <p:spPr>
          <a:xfrm rot="0" flipH="0" flipV="0">
            <a:off x="198484" y="255801"/>
            <a:ext cx="11305902" cy="695358"/>
          </a:xfrm>
          <a:custGeom>
            <a:avLst/>
            <a:gdLst>
              <a:gd name="connsiteX0" fmla="*/ 3487000 w 3963063"/>
              <a:gd name="connsiteY0" fmla="*/ 134864 h 574676"/>
              <a:gd name="connsiteX1" fmla="*/ 3963059 w 3963063"/>
              <a:gd name="connsiteY1" fmla="*/ 574672 h 574676"/>
              <a:gd name="connsiteX2" fmla="*/ 135728 w 3963063"/>
              <a:gd name="connsiteY2" fmla="*/ 574672 h 574676"/>
              <a:gd name="connsiteX3" fmla="*/ 6427 w 3963063"/>
              <a:gd name="connsiteY3" fmla="*/ 478891 h 574676"/>
              <a:gd name="connsiteX4" fmla="*/ 6427 w 3963063"/>
              <a:gd name="connsiteY4" fmla="*/ 478892 h 574676"/>
              <a:gd name="connsiteX5" fmla="*/ 135728 w 3963063"/>
              <a:gd name="connsiteY5" fmla="*/ 574673 h 574676"/>
              <a:gd name="connsiteX6" fmla="*/ 3963060 w 3963063"/>
              <a:gd name="connsiteY6" fmla="*/ 574673 h 574676"/>
              <a:gd name="connsiteX7" fmla="*/ 3963063 w 3963063"/>
              <a:gd name="connsiteY7" fmla="*/ 574676 h 574676"/>
              <a:gd name="connsiteX8" fmla="*/ 34289 w 3963063"/>
              <a:gd name="connsiteY8" fmla="*/ 574676 h 574676"/>
              <a:gd name="connsiteX9" fmla="*/ 0 w 3963063"/>
              <a:gd name="connsiteY9" fmla="*/ 549276 h 574676"/>
              <a:gd name="connsiteX10" fmla="*/ 0 w 3963063"/>
              <a:gd name="connsiteY10" fmla="*/ 1 h 574676"/>
              <a:gd name="connsiteX11" fmla="*/ 344 w 3963063"/>
              <a:gd name="connsiteY11" fmla="*/ 25653 h 574676"/>
              <a:gd name="connsiteX12" fmla="*/ 10261 w 3963063"/>
              <a:gd name="connsiteY12" fmla="*/ 7527 h 574676"/>
              <a:gd name="connsiteX13" fmla="*/ 34632 w 3963063"/>
              <a:gd name="connsiteY13" fmla="*/ 1 h 574676"/>
              <a:gd name="connsiteX14" fmla="*/ 3142277 w 3963063"/>
              <a:gd name="connsiteY14" fmla="*/ 0 h 574676"/>
              <a:gd name="connsiteX15" fmla="*/ 3487000 w 3963063"/>
              <a:gd name="connsiteY15" fmla="*/ 134864 h 574676"/>
            </a:gdLst>
            <a:rect l="l" t="t" r="r" b="b"/>
            <a:pathLst>
              <a:path w="3963063" h="574676">
                <a:moveTo>
                  <a:pt x="3487000" y="134864"/>
                </a:moveTo>
                <a:lnTo>
                  <a:pt x="3963059" y="574672"/>
                </a:lnTo>
                <a:lnTo>
                  <a:pt x="135728" y="574672"/>
                </a:lnTo>
                <a:cubicBezTo>
                  <a:pt x="64318" y="574672"/>
                  <a:pt x="6427" y="531789"/>
                  <a:pt x="6427" y="478891"/>
                </a:cubicBezTo>
                <a:lnTo>
                  <a:pt x="6427" y="478892"/>
                </a:lnTo>
                <a:cubicBezTo>
                  <a:pt x="6427" y="531790"/>
                  <a:pt x="64318" y="574673"/>
                  <a:pt x="135728" y="574673"/>
                </a:cubicBezTo>
                <a:lnTo>
                  <a:pt x="3963060" y="574673"/>
                </a:lnTo>
                <a:lnTo>
                  <a:pt x="3963063" y="574676"/>
                </a:lnTo>
                <a:lnTo>
                  <a:pt x="34289" y="574676"/>
                </a:lnTo>
                <a:cubicBezTo>
                  <a:pt x="15361" y="574676"/>
                  <a:pt x="0" y="563297"/>
                  <a:pt x="0" y="549276"/>
                </a:cubicBezTo>
                <a:lnTo>
                  <a:pt x="0" y="1"/>
                </a:lnTo>
                <a:lnTo>
                  <a:pt x="344" y="25653"/>
                </a:lnTo>
                <a:lnTo>
                  <a:pt x="10261" y="7527"/>
                </a:lnTo>
                <a:cubicBezTo>
                  <a:pt x="16472" y="2881"/>
                  <a:pt x="25092" y="1"/>
                  <a:pt x="34632" y="1"/>
                </a:cubicBezTo>
                <a:lnTo>
                  <a:pt x="3142277" y="0"/>
                </a:lnTo>
                <a:cubicBezTo>
                  <a:pt x="3270069" y="0"/>
                  <a:pt x="3393135" y="48146"/>
                  <a:pt x="3487000" y="134864"/>
                </a:cubicBezTo>
              </a:path>
            </a:pathLst>
          </a:custGeom>
          <a:gradFill>
            <a:gsLst>
              <a:gs pos="0">
                <a:schemeClr val="accent1">
                  <a:lumMod val="75000"/>
                  <a:alpha val="100000"/>
                </a:schemeClr>
              </a:gs>
              <a:gs pos="95000">
                <a:schemeClr val="accent1">
                  <a:lumMod val="60000"/>
                  <a:lumOff val="40000"/>
                  <a:alpha val="0"/>
                </a:schemeClr>
              </a:gs>
            </a:gsLst>
            <a:lin ang="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27" name="文本框 29"/>
          <p:cNvSpPr txBox="1"/>
          <p:nvPr/>
        </p:nvSpPr>
        <p:spPr>
          <a:xfrm rot="0" flipH="0" flipV="0">
            <a:off x="587109" y="357259"/>
            <a:ext cx="8361944" cy="492443"/>
          </a:xfrm>
          <a:prstGeom prst="rect">
            <a:avLst/>
          </a:prstGeom>
          <a:noFill/>
          <a:ln>
            <a:noFill/>
          </a:ln>
        </p:spPr>
        <p:txBody>
          <a:bodyPr vert="horz" wrap="square" lIns="0" tIns="0" rIns="0" bIns="0" rtlCol="0" anchor="ctr"/>
          <a:lstStyle/>
          <a:p>
            <a:pPr algn="l">
              <a:lnSpc>
                <a:spcPct val="130000"/>
              </a:lnSpc>
            </a:pPr>
            <a:r>
              <a:rPr kumimoji="1" lang="en-US" altLang="zh-CN" sz="2800">
                <a:ln w="12700">
                  <a:noFill/>
                </a:ln>
                <a:solidFill>
                  <a:srgbClr val="FFFFFF">
                    <a:alpha val="100000"/>
                  </a:srgbClr>
                </a:solidFill>
                <a:latin typeface="Source Han Sans CN Bold"/>
                <a:ea typeface="Source Han Sans CN Bold"/>
                <a:cs typeface="Source Han Sans CN Bold"/>
              </a:rPr>
              <a:t>内容如何被AI“选中”的关键匹配逻辑</a:t>
            </a:r>
            <a:endParaRPr kumimoji="1" lang="zh-CN" altLang="en-US"/>
          </a:p>
        </p:txBody>
      </p:sp>
    </p:spTree>
  </p:cSld>
</p:sld>
</file>

<file path=ppt/theme/_rels/theme1.xml.rels><?xml version="1.0" encoding="UTF-8" standalone="yes"?>
<Relationships xmlns="http://schemas.openxmlformats.org/package/2006/relationships">

</Relationships>
</file>

<file path=ppt/theme/theme1.xml><?xml version="1.0" encoding="utf-8"?>
<a:theme xmlns:a="http://schemas.openxmlformats.org/drawingml/2006/main" xmlns:r="http://schemas.openxmlformats.org/officeDocument/2006/relationships" xmlns:p="http://schemas.openxmlformats.org/presentationml/2006/main" name="Office 主题​​">
  <a:themeElements>
    <a:clrScheme name="Office">
      <a:dk1>
        <a:srgbClr val="000000"/>
      </a:dk1>
      <a:lt1>
        <a:srgbClr val="FFFFFF"/>
      </a:lt1>
      <a:dk2>
        <a:srgbClr val="44546A"/>
      </a:dk2>
      <a:lt2>
        <a:srgbClr val="E7E6E6"/>
      </a:lt2>
      <a:accent1>
        <a:srgbClr val="063CE8"/>
      </a:accent1>
      <a:accent2>
        <a:srgbClr val="C6AB6A"/>
      </a:accent2>
      <a:accent3>
        <a:srgbClr val="063CE8"/>
      </a:accent3>
      <a:accent4>
        <a:srgbClr val="C6AB6A"/>
      </a:accent4>
      <a:accent5>
        <a:srgbClr val="063CE8"/>
      </a:accent5>
      <a:accent6>
        <a:srgbClr val="C6AB6A"/>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docProps/custom.xml><?xml version="1.0" encoding="utf-8"?>
<Properties xmlns="http://schemas.openxmlformats.org/officeDocument/2006/custom-properties" xmlns:vt="http://schemas.openxmlformats.org/officeDocument/2006/docPropsVTypes">
  <property fmtid="{D5CDD505-2E9C-101B-9397-08002B2CF9AE}" pid="2" name="AIGC">
    <vt:lpwstr>{"Label":"1","ContentProducer":"001191110105MA01D6BEX800000","ProduceID":"A1027D59799009Z53008072","ReservedCode1":"{\"SecurityData\":{\"Type\":\"TC260PG\",\"Version\":1,\"PubSD\":[{\"Type\":\"DS\",\"AlgID\":\"1.2.156.10197.1.501\",\"TBSData\":{\"Type\":\"LabelMataData\"},\"Signature\":\"3046022100c88d27fee7b43fcd519e229180f0038d01cee156de3f39e78a891be5eeaec8ed022100bdbe76455602dd75b5e76ddd964f3b35f5a4c1e41bb207c00b0ad72617153978\"},{\"Type\":\"PubKey\",\"AlgID\":\"1.2.156.10197.1.501\",\"KeyValue\":\"MFkwEwYHKoZIzj0CAQYIKoEcz1UBgi0DQgAE4htNGUcC6HU4Sf91jDiDCP+kHy7sm5Nd8uJmcY3w5omySS+3GQlfi/4sr6ilLGbKi9V2Z5I0ASiAQPEvlhe2mw==\",\"Certificate\":\"MIIBgzCCASmgAwIBAgIBATAKBggqgRzPVQGDdTAtMQ4wDAYDVQQKEwVBaVBQVDEbMBkGA1UEBRMSOTExMTAxMDVNQTAxRDZCRVg4MCAXDTI1MDgwODA4Mjk1MloYDzIxMjUwODA4MDgyOTUyWjAtMQ4wDAYDVQQKEwVBaVBQVDEbMBkGA1UEBRMSOTExMTAxMDVNQTAxRDZCRVg4MFkwEwYHKoZIzj0CAQYIKoEcz1UBgi0DQgAE4htNGUcC6HU4Sf91jDiDCP+kHy7sm5Nd8uJmcY3w5omySS+3GQlfi/4sr6ilLGbKi9V2Z5I0ASiAQPEvlhe2m6M4MDYwDgYDVR0PAQH/BAQDAgWgMBMGA1UdJQQMMAoGCCsGAQUFBwMBMA8GA1UdEwEB/wQFMAMBAf8wCgYIKoEcz1UBg3UDSAAwRQIgS9o/xI9kRYojx1MkW/gD8fAbyborHu7tLo1gGuqcuMwCIQDpeKBcdxdIHGAYHLU3bTjOkcDszYUezVcY2oQW7R1oQg==\"}]}}","ContentPropagator":"001191110105MA01D6BEX800000","PropagateID":"A1027D59799009Z53008072","ReservedCode2":"{\"SecurityData\":{\"Type\":\"TC260PG\",\"Version\":1,\"PubSD\":[{\"Type\":\"DS\",\"AlgID\":\"1.2.156.10197.1.501\",\"TBSData\":{\"Type\":\"LabelMataData\"},\"Signature\":\"3046022100c7761ef4611a84d4437e757adc910cc86f2c98f4577d75f21e83e3bb623b391b022100bf0259b23191ff89cef95aca01ef23bc5a8bf768dc2ab2ac6031f114da5e52f7\"},{\"Type\":\"PubKey\",\"AlgID\":\"1.2.156.10197.1.501\",\"KeyValue\":\"MFkwEwYHKoZIzj0CAQYIKoEcz1UBgi0DQgAE4htNGUcC6HU4Sf91jDiDCP+kHy7sm5Nd8uJmcY3w5omySS+3GQlfi/4sr6ilLGbKi9V2Z5I0ASiAQPEvlhe2mw==\",\"Certificate\":\"MIIBgzCCASmgAwIBAgIBATAKBggqgRzPVQGDdTAtMQ4wDAYDVQQKEwVBaVBQVDEbMBkGA1UEBRMSOTExMTAxMDVNQTAxRDZCRVg4MCAXDTI1MDgwODA4Mjk1MloYDzIxMjUwODA4MDgyOTUyWjAtMQ4wDAYDVQQKEwVBaVBQVDEbMBkGA1UEBRMSOTExMTAxMDVNQTAxRDZCRVg4MFkwEwYHKoZIzj0CAQYIKoEcz1UBgi0DQgAE4htNGUcC6HU4Sf91jDiDCP+kHy7sm5Nd8uJmcY3w5omySS+3GQlfi/4sr6ilLGbKi9V2Z5I0ASiAQPEvlhe2m6M4MDYwDgYDVR0PAQH/BAQDAgWgMBMGA1UdJQQMMAoGCCsGAQUFBwMBMA8GA1UdEwEB/wQFMAMBAf8wCgYIKoEcz1UBg3UDSAAwRQIgS9o/xI9kRYojx1MkW/gD8fAbyborHu7tLo1gGuqcuMwCIQDpeKBcdxdIHGAYHLU3bTjOkcDszYUezVcY2oQW7R1oQg==\"}]}}"}</vt:lpwstr>
  </property>
</Properties>
</file>