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  <p:embeddedFont>
      <p:font typeface="OPPOSans L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4.fntdata"/>
<Relationship Id="rId24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342320" y="22798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73100" y="1128027"/>
            <a:ext cx="6088667" cy="21937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从传统SEO到GEO，从图文到短视频的全新打法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671656" y="3675044"/>
            <a:ext cx="5743288" cy="801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 AI时代实战指南
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AI驱动的爆款内容创作方法论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872814" y="2028910"/>
            <a:ext cx="1397000" cy="8308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415862" y="2028910"/>
            <a:ext cx="1397000" cy="8308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981229" y="2028910"/>
            <a:ext cx="1397000" cy="8308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98572" y="3276600"/>
            <a:ext cx="2334837" cy="685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00824" y="2032000"/>
            <a:ext cx="1044830" cy="1077409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614788" y="3651574"/>
            <a:ext cx="2260600" cy="2632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利用AI工具（如Google Trends、抖音热榜API、TikTok Creative Center）实时抓取跨平台热点，结合语义分析识别上升话题，精准锁定高潜力选题方向。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615983" y="2887771"/>
            <a:ext cx="22671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基于多平台数据的趋势洞察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08788" y="3651574"/>
            <a:ext cx="2260600" cy="2632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通过AI对用户评论、搜索行为和完播率数据进行聚类分析，构建细分人群的兴趣画像，指导内容主题与情绪调性的精准匹配。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409983" y="2887771"/>
            <a:ext cx="22671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用户兴趣图谱建模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974188" y="3651574"/>
            <a:ext cx="2260600" cy="2632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运用NLP技术自动解析竞品高互动视频的脚本结构、关键词密度与节奏节点，提炼可复用的内容公式，缩短试错周期。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975383" y="2887771"/>
            <a:ext cx="22671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竞品爆款内容逆向拆解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AI辅助选题与趋势预测</a:t>
            </a:r>
            <a:endParaRPr kumimoji="1" lang="zh-CN" altLang="en-US"/>
          </a:p>
        </p:txBody>
      </p:sp>
      <p:grpSp>
        <p:nvGrpSpPr>
          <p:cNvPr id="15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16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/>
          <p:cNvSpPr txBox="1"/>
          <p:nvPr/>
        </p:nvSpPr>
        <p:spPr>
          <a:xfrm rot="0" flipH="0" flipV="0">
            <a:off x="0" y="4939990"/>
            <a:ext cx="12192000" cy="191801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2"/>
          <p:cNvSpPr txBox="1"/>
          <p:nvPr/>
        </p:nvSpPr>
        <p:spPr>
          <a:xfrm rot="0" flipH="0" flipV="0">
            <a:off x="906966" y="1316142"/>
            <a:ext cx="10378068" cy="4705516"/>
          </a:xfrm>
          <a:prstGeom prst="roundRect">
            <a:avLst>
              <a:gd name="adj" fmla="val 458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等腰三角形 7"/>
          <p:cNvSpPr txBox="1"/>
          <p:nvPr/>
        </p:nvSpPr>
        <p:spPr>
          <a:xfrm rot="5400000" flipH="0" flipV="0">
            <a:off x="4207103" y="3544637"/>
            <a:ext cx="328961" cy="20124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等腰三角形 13"/>
          <p:cNvSpPr txBox="1"/>
          <p:nvPr/>
        </p:nvSpPr>
        <p:spPr>
          <a:xfrm rot="5400000" flipH="0" flipV="0">
            <a:off x="7655937" y="3544637"/>
            <a:ext cx="328961" cy="20124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5"/>
          <p:cNvSpPr txBox="1"/>
          <p:nvPr/>
        </p:nvSpPr>
        <p:spPr>
          <a:xfrm rot="0" flipH="0" flipV="0">
            <a:off x="1324350" y="1748660"/>
            <a:ext cx="2669807" cy="6242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结构化脚本模板引擎</a:t>
            </a:r>
            <a:endParaRPr kumimoji="1" lang="zh-CN" altLang="en-US"/>
          </a:p>
        </p:txBody>
      </p:sp>
      <p:sp>
        <p:nvSpPr>
          <p:cNvPr id="8" name="文本框 6"/>
          <p:cNvSpPr txBox="1"/>
          <p:nvPr/>
        </p:nvSpPr>
        <p:spPr>
          <a:xfrm rot="0" flipH="0" flipV="0">
            <a:off x="1324343" y="2438400"/>
            <a:ext cx="2669812" cy="310345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基于历史爆款数据训练AI模型，自动生成“钩子- 痛点- 解决方案- 行动号召”四段式脚本框架，并支持按行业垂直领域微调。</a:t>
            </a:r>
            <a:endParaRPr kumimoji="1" lang="zh-CN" altLang="en-US"/>
          </a:p>
        </p:txBody>
      </p:sp>
      <p:sp>
        <p:nvSpPr>
          <p:cNvPr id="9" name="文本框 11"/>
          <p:cNvSpPr txBox="1"/>
          <p:nvPr/>
        </p:nvSpPr>
        <p:spPr>
          <a:xfrm rot="0" flipH="0" flipV="0">
            <a:off x="4761099" y="1748660"/>
            <a:ext cx="2669807" cy="6242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多版本A/B测试文案输出</a:t>
            </a:r>
            <a:endParaRPr kumimoji="1" lang="zh-CN" altLang="en-US"/>
          </a:p>
        </p:txBody>
      </p:sp>
      <p:sp>
        <p:nvSpPr>
          <p:cNvPr id="10" name="文本框 12"/>
          <p:cNvSpPr txBox="1"/>
          <p:nvPr/>
        </p:nvSpPr>
        <p:spPr>
          <a:xfrm rot="0" flipH="0" flipV="0">
            <a:off x="4761093" y="2438400"/>
            <a:ext cx="2669812" cy="310345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AI可一键生成5–10组不同语气、长度或关键词组合的脚本文案，配合短视频平台内测工具快速验证点击率与转化效果。</a:t>
            </a:r>
            <a:endParaRPr kumimoji="1" lang="zh-CN" altLang="en-US"/>
          </a:p>
        </p:txBody>
      </p:sp>
      <p:sp>
        <p:nvSpPr>
          <p:cNvPr id="11" name="文本框 14"/>
          <p:cNvSpPr txBox="1"/>
          <p:nvPr/>
        </p:nvSpPr>
        <p:spPr>
          <a:xfrm rot="0" flipH="0" flipV="0">
            <a:off x="8197850" y="1748660"/>
            <a:ext cx="2669807" cy="6242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实时语义优化建议</a:t>
            </a:r>
            <a:endParaRPr kumimoji="1" lang="zh-CN" altLang="en-US"/>
          </a:p>
        </p:txBody>
      </p:sp>
      <p:sp>
        <p:nvSpPr>
          <p:cNvPr id="12" name="文本框 15"/>
          <p:cNvSpPr txBox="1"/>
          <p:nvPr/>
        </p:nvSpPr>
        <p:spPr>
          <a:xfrm rot="0" flipH="0" flipV="0">
            <a:off x="8197843" y="2438400"/>
            <a:ext cx="2669812" cy="310345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在脚本撰写过程中，AI实时提示关键词自然植入位置、口语化表达优化及平台敏感词规避，提升内容合规性与SEO友好度。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智能脚本生成与优化</a:t>
            </a:r>
            <a:endParaRPr kumimoji="1" lang="zh-CN" altLang="en-US"/>
          </a:p>
        </p:txBody>
      </p:sp>
      <p:grpSp>
        <p:nvGrpSpPr>
          <p:cNvPr id="14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15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1" y="2573397"/>
            <a:ext cx="2117606" cy="2117606"/>
          </a:xfrm>
          <a:prstGeom prst="blockArc">
            <a:avLst>
              <a:gd name="adj1" fmla="val 21559607"/>
              <a:gd name="adj2" fmla="val 16275662"/>
              <a:gd name="adj3" fmla="val 6291"/>
            </a:avLst>
          </a:prstGeom>
          <a:solidFill>
            <a:schemeClr val="accent1"/>
          </a:solidFill>
          <a:ln w="1905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2677438" y="3632200"/>
            <a:ext cx="97200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3893934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AI配音与情感语调匹配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93935" y="4633039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根据内容类型（如知识科普、情感共鸣、促销种草）自动匹配最适合的AI语音音色与语速，并动态调整重音与停顿增强表现力。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893935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638899" y="4071878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封面与标题的AI生成组合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638900" y="4633039"/>
            <a:ext cx="2880000" cy="12573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输入核心卖点后，AI同步产出10组封面图（含字体、配色、人物构图）与对应标题文案，并基于平台CTR历史数据预判最优组合。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638900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66856" y="2757360"/>
            <a:ext cx="288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智能剪辑与节奏控制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266857" y="1371464"/>
            <a:ext cx="2880000" cy="1259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利用AI分析高完播视频的剪辑节奏（如每3秒一个画面变化），自动推荐B- roll插入点、字幕动画时机与背景音乐起伏节点。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265978" y="3362200"/>
            <a:ext cx="540000" cy="5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91203" y="2804200"/>
            <a:ext cx="1656002" cy="1656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76200" blurRad="254000" dir="2700000" sx="100000" sy="100000" kx="0" ky="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50640" y="3232957"/>
            <a:ext cx="737129" cy="7984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视听元素的AI协同生产</a:t>
            </a:r>
            <a:endParaRPr kumimoji="1" lang="zh-CN" altLang="en-US"/>
          </a:p>
        </p:txBody>
      </p:sp>
      <p:grpSp>
        <p:nvGrpSpPr>
          <p:cNvPr id="17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18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数据闭环与效果优化实战路径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822702" y="2369668"/>
            <a:ext cx="2474128" cy="2587770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76200" blurRad="139700" dir="5400000" sx="100000" sy="100000" kx="0" ky="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5681" y="2369668"/>
            <a:ext cx="2474128" cy="2587770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76200" blurRad="139700" dir="5400000" sx="100000" sy="100000" kx="0" ky="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3845547" y="3198086"/>
            <a:ext cx="2133036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3203007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215356" y="3198086"/>
            <a:ext cx="2160022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042253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366113" y="1908663"/>
            <a:ext cx="3447074" cy="3447074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28088" y="2170638"/>
            <a:ext cx="2923125" cy="292312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dist="152400" blurRad="127000" dir="5400000" sx="100000" sy="100000" kx="0" ky="0" algn="t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3600000" flipH="0" flipV="0">
            <a:off x="5699982" y="2518195"/>
            <a:ext cx="779337" cy="779337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>
            <a:outerShdw dist="114300" blurRad="355600" dir="3900000" sx="100000" sy="100000" kx="0" ky="0" algn="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29650" y="3390059"/>
            <a:ext cx="2520000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多维度埋点：从曝光到转化的全链路监测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829650" y="3764939"/>
            <a:ext cx="2520000" cy="634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7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在短视频发布前后，需在播放页、评论区、跳转链接等关键节点设置数据埋点，追踪用户从曝光、完播、互动到最终转化（如点击商品页、留资、下单）的完整行为路径，为后续优化提供精准依据。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942766" y="2740117"/>
            <a:ext cx="293769" cy="33549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111500" y="4090988"/>
            <a:ext cx="2868613" cy="3217863"/>
          </a:xfrm>
          <a:custGeom>
            <a:avLst/>
            <a:gdLst>
              <a:gd name="T0" fmla="*/ 8138 w 15056"/>
              <a:gd name="T1" fmla="*/ 16881 h 16881"/>
              <a:gd name="T2" fmla="*/ 2653 w 15056"/>
              <a:gd name="T3" fmla="*/ 0 h 16881"/>
              <a:gd name="T4" fmla="*/ 15056 w 15056"/>
              <a:gd name="T5" fmla="*/ 5301 h 16881"/>
              <a:gd name="T6" fmla="*/ 8138 w 15056"/>
              <a:gd name="T7" fmla="*/ 16881 h 16881"/>
            </a:gdLst>
            <a:rect l="0" t="0" r="r" b="b"/>
            <a:pathLst>
              <a:path w="15056" h="16881">
                <a:moveTo>
                  <a:pt x="8138" y="16881"/>
                </a:moveTo>
                <a:cubicBezTo>
                  <a:pt x="2344" y="13419"/>
                  <a:pt x="0" y="6207"/>
                  <a:pt x="2653" y="0"/>
                </a:cubicBezTo>
                <a:lnTo>
                  <a:pt x="15056" y="5301"/>
                </a:lnTo>
                <a:lnTo>
                  <a:pt x="8138" y="16881"/>
                </a:lnTo>
                <a:close/>
              </a:path>
            </a:pathLst>
          </a:custGeom>
          <a:noFill/>
          <a:ln w="19050" cap="flat">
            <a:noFill/>
            <a:round/>
            <a:headEnd/>
            <a:tailE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91706" y="3443854"/>
            <a:ext cx="458284" cy="44349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74513" y="3441276"/>
            <a:ext cx="414182" cy="44865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1" flipV="0">
            <a:off x="11588532" y="3426920"/>
            <a:ext cx="334005" cy="473268"/>
          </a:xfrm>
          <a:prstGeom prst="upArrow">
            <a:avLst>
              <a:gd name="adj1" fmla="val 42118"/>
              <a:gd name="adj2" fmla="val 79910"/>
            </a:avLst>
          </a:prstGeom>
          <a:gradFill>
            <a:gsLst>
              <a:gs pos="0">
                <a:schemeClr val="accent1"/>
              </a:gs>
              <a:gs pos="91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 flipH="1" flipV="0">
            <a:off x="256764" y="3426920"/>
            <a:ext cx="334005" cy="473268"/>
          </a:xfrm>
          <a:prstGeom prst="upArrow">
            <a:avLst>
              <a:gd name="adj1" fmla="val 42118"/>
              <a:gd name="adj2" fmla="val 79910"/>
            </a:avLst>
          </a:prstGeom>
          <a:gradFill>
            <a:gsLst>
              <a:gs pos="0">
                <a:schemeClr val="accent1"/>
              </a:gs>
              <a:gs pos="91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65709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实时看板搭建：可视化核心指标波动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065709" y="2978167"/>
            <a:ext cx="1988114" cy="1759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7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借助BI工具（如Tableau、Power BI）或短视频平台自带分析后台，构建包含完播率、互动率、引流CTR、ROI等核心指标的实时监控看板，支持团队快速响应内容表现异常。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148688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统一ID体系：打通跨平台用户行为数据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148688" y="2978167"/>
            <a:ext cx="1988114" cy="1759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7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利用设备ID、登录态、Cookie或AI生成的匿名用户标识，将抖音、快手、小红书、微信视频号等平台的行为数据归一化处理，实现跨平台用户画像拼接，避免数据孤岛影响策略判断。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构建短视频内容的数据追踪体系</a:t>
            </a:r>
            <a:endParaRPr kumimoji="1" lang="zh-CN" altLang="en-US"/>
          </a:p>
        </p:txBody>
      </p:sp>
      <p:grpSp>
        <p:nvGrpSpPr>
          <p:cNvPr id="25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6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0400" y="1719616"/>
            <a:ext cx="3418573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772447" y="2692289"/>
            <a:ext cx="3194479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871472" y="4892793"/>
            <a:ext cx="1613103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71472" y="2925974"/>
            <a:ext cx="2976181" cy="1781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利用AI工具自动对标题、封面、前3秒钩子、BGM、字幕样式等元素进行组合测试，系统根据实时反馈自动放大高转化版本，缩短试错周期，提升内容投产比。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388198" y="4898648"/>
            <a:ext cx="57965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71472" y="1828800"/>
            <a:ext cx="2976181" cy="74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A/B测试自动化：基于AI的内容变量调优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4358165" y="1719616"/>
            <a:ext cx="3418573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0" flipV="0">
            <a:off x="4470212" y="2692289"/>
            <a:ext cx="3194479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4569237" y="4892793"/>
            <a:ext cx="1613103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69237" y="2925974"/>
            <a:ext cx="2976181" cy="1781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引入Shapley值或时间衰减归因模型，结合AI算法分析哪些内容特征（如情绪强度、关键词密度、人物出镜时长）对转化贡献最大，指导后续脚本结构与拍摄策略调整。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85963" y="4898648"/>
            <a:ext cx="57965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69237" y="1828800"/>
            <a:ext cx="2976181" cy="74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智能归因模型：识别高价值内容因子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8055930" y="1719616"/>
            <a:ext cx="3418573" cy="3739484"/>
          </a:xfrm>
          <a:prstGeom prst="roundRect">
            <a:avLst>
              <a:gd name="adj" fmla="val 443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1"/>
              </a:gs>
            </a:gsLst>
            <a:lin ang="16200000" scaled="0"/>
          </a:gradFill>
          <a:ln w="1270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线条 1"/>
          <p:cNvCxnSpPr/>
          <p:nvPr/>
        </p:nvCxnSpPr>
        <p:spPr>
          <a:xfrm rot="0" flipH="0" flipV="0">
            <a:off x="8167977" y="2692289"/>
            <a:ext cx="3194479" cy="0"/>
          </a:xfrm>
          <a:prstGeom prst="line">
            <a:avLst/>
          </a:prstGeom>
          <a:noFill/>
          <a:ln w="12700" cap="sq">
            <a:solidFill>
              <a:schemeClr val="accent1">
                <a:alpha val="50000"/>
              </a:schemeClr>
            </a:solidFill>
            <a:prstDash val="solid"/>
            <a:miter/>
          </a:ln>
        </p:spPr>
      </p:cxnSp>
      <p:sp>
        <p:nvSpPr>
          <p:cNvPr id="17" name="标题 1"/>
          <p:cNvSpPr txBox="1"/>
          <p:nvPr/>
        </p:nvSpPr>
        <p:spPr>
          <a:xfrm rot="0" flipH="0" flipV="0">
            <a:off x="8267002" y="4892793"/>
            <a:ext cx="1613103" cy="3810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67002" y="2925974"/>
            <a:ext cx="2976181" cy="1781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基于历史发布数据与平台算法趋势，AI可预测未来7天内最佳发布时间窗口及内容类型匹配度，动态调整发布节奏，最大化自然流量获取效率。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783728" y="4898648"/>
            <a:ext cx="57965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267002" y="1828800"/>
            <a:ext cx="2976181" cy="7466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预测性内容排期：基于历史数据的流量预判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AI驱动的动态优化机制</a:t>
            </a:r>
            <a:endParaRPr kumimoji="1" lang="zh-CN" altLang="en-US"/>
          </a:p>
        </p:txBody>
      </p:sp>
      <p:grpSp>
        <p:nvGrpSpPr>
          <p:cNvPr id="22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5"/>
          <p:cNvSpPr txBox="1"/>
          <p:nvPr/>
        </p:nvSpPr>
        <p:spPr>
          <a:xfrm rot="0" flipH="0" flipV="0">
            <a:off x="844461" y="1667437"/>
            <a:ext cx="3228573" cy="4507454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1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6"/>
          <p:cNvSpPr txBox="1"/>
          <p:nvPr/>
        </p:nvSpPr>
        <p:spPr>
          <a:xfrm rot="0" flipH="0" flipV="0">
            <a:off x="1405139" y="3424279"/>
            <a:ext cx="2667894" cy="295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6600">
                <a:ln w="12700">
                  <a:noFill/>
                </a:ln>
                <a:solidFill>
                  <a:srgbClr val="95AEFC">
                    <a:alpha val="24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1</a:t>
            </a:r>
            <a:endParaRPr kumimoji="1" lang="zh-CN" altLang="en-US"/>
          </a:p>
        </p:txBody>
      </p:sp>
      <p:sp>
        <p:nvSpPr>
          <p:cNvPr id="5" name="对话气泡: 圆角矩形 4"/>
          <p:cNvSpPr txBox="1"/>
          <p:nvPr/>
        </p:nvSpPr>
        <p:spPr>
          <a:xfrm rot="0" flipH="0" flipV="0">
            <a:off x="3568161" y="1509634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prstDash val="solid"/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6"/>
          <p:cNvSpPr txBox="1"/>
          <p:nvPr/>
        </p:nvSpPr>
        <p:spPr>
          <a:xfrm rot="0" flipH="0" flipV="0">
            <a:off x="3509714" y="1500180"/>
            <a:ext cx="7401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95AEFC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1084849" y="1940521"/>
            <a:ext cx="2747797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内容-销售数据打通：验证营销真实ROI</a:t>
            </a: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 rot="0" flipH="0" flipV="0">
            <a:off x="1084847" y="2682052"/>
            <a:ext cx="2747800" cy="3204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将短视频带来的线索或订单数据回流至内容团队，通过UTM参数或CRM系统关联，明确每条视频的实际商业价值，避免“只看播放量”的无效投入。</a:t>
            </a:r>
            <a:endParaRPr kumimoji="1" lang="zh-CN" altLang="en-US"/>
          </a:p>
        </p:txBody>
      </p:sp>
      <p:sp>
        <p:nvSpPr>
          <p:cNvPr id="9" name="5"/>
          <p:cNvSpPr txBox="1"/>
          <p:nvPr/>
        </p:nvSpPr>
        <p:spPr>
          <a:xfrm rot="0" flipH="0" flipV="0">
            <a:off x="4393324" y="1667437"/>
            <a:ext cx="3228573" cy="4507454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1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6"/>
          <p:cNvSpPr txBox="1"/>
          <p:nvPr/>
        </p:nvSpPr>
        <p:spPr>
          <a:xfrm rot="0" flipH="0" flipV="0">
            <a:off x="4954002" y="3424279"/>
            <a:ext cx="2667894" cy="295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6600">
                <a:ln w="12700">
                  <a:noFill/>
                </a:ln>
                <a:solidFill>
                  <a:srgbClr val="95AEFC">
                    <a:alpha val="24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</a:t>
            </a:r>
            <a:endParaRPr kumimoji="1" lang="zh-CN" altLang="en-US"/>
          </a:p>
        </p:txBody>
      </p:sp>
      <p:sp>
        <p:nvSpPr>
          <p:cNvPr id="11" name="对话气泡: 圆角矩形 12"/>
          <p:cNvSpPr txBox="1"/>
          <p:nvPr/>
        </p:nvSpPr>
        <p:spPr>
          <a:xfrm rot="0" flipH="0" flipV="0">
            <a:off x="7117024" y="1509634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prstDash val="solid"/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6"/>
          <p:cNvSpPr txBox="1"/>
          <p:nvPr/>
        </p:nvSpPr>
        <p:spPr>
          <a:xfrm rot="0" flipH="0" flipV="0">
            <a:off x="7058577" y="1500180"/>
            <a:ext cx="7401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95AEFC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3" name="文本框 14"/>
          <p:cNvSpPr txBox="1"/>
          <p:nvPr/>
        </p:nvSpPr>
        <p:spPr>
          <a:xfrm rot="0" flipH="0" flipV="0">
            <a:off x="4633712" y="1940521"/>
            <a:ext cx="2747797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周度复盘SOP：标准化迭代流程</a:t>
            </a:r>
            <a:endParaRPr kumimoji="1" lang="zh-CN" altLang="en-US"/>
          </a:p>
        </p:txBody>
      </p:sp>
      <p:sp>
        <p:nvSpPr>
          <p:cNvPr id="14" name="文本框 15"/>
          <p:cNvSpPr txBox="1"/>
          <p:nvPr/>
        </p:nvSpPr>
        <p:spPr>
          <a:xfrm rot="0" flipH="0" flipV="0">
            <a:off x="4633710" y="2682052"/>
            <a:ext cx="2747800" cy="3204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建立固定节奏的复盘会议机制，围绕“数据表现—内容要素—用户反馈—优化动作”四要素输出可执行改进清单，并同步至编导、剪辑、运营等角色，确保策略落地。</a:t>
            </a:r>
            <a:endParaRPr kumimoji="1" lang="zh-CN" altLang="en-US"/>
          </a:p>
        </p:txBody>
      </p:sp>
      <p:sp>
        <p:nvSpPr>
          <p:cNvPr id="15" name="5"/>
          <p:cNvSpPr txBox="1"/>
          <p:nvPr/>
        </p:nvSpPr>
        <p:spPr>
          <a:xfrm rot="0" flipH="0" flipV="0">
            <a:off x="7942187" y="1667437"/>
            <a:ext cx="3228573" cy="4507454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1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prstDash val="solid"/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6"/>
          <p:cNvSpPr txBox="1"/>
          <p:nvPr/>
        </p:nvSpPr>
        <p:spPr>
          <a:xfrm rot="0" flipH="0" flipV="0">
            <a:off x="8502865" y="3424279"/>
            <a:ext cx="2667894" cy="295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6600">
                <a:ln w="12700">
                  <a:noFill/>
                </a:ln>
                <a:solidFill>
                  <a:srgbClr val="95AEFC">
                    <a:alpha val="24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3</a:t>
            </a:r>
            <a:endParaRPr kumimoji="1" lang="zh-CN" altLang="en-US"/>
          </a:p>
        </p:txBody>
      </p:sp>
      <p:sp>
        <p:nvSpPr>
          <p:cNvPr id="17" name="对话气泡: 圆角矩形 18"/>
          <p:cNvSpPr txBox="1"/>
          <p:nvPr/>
        </p:nvSpPr>
        <p:spPr>
          <a:xfrm rot="0" flipH="0" flipV="0">
            <a:off x="10665887" y="1509634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prstDash val="solid"/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6"/>
          <p:cNvSpPr txBox="1"/>
          <p:nvPr/>
        </p:nvSpPr>
        <p:spPr>
          <a:xfrm rot="0" flipH="0" flipV="0">
            <a:off x="10607439" y="1500180"/>
            <a:ext cx="740100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95AEFC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9" name="文本框 20"/>
          <p:cNvSpPr txBox="1"/>
          <p:nvPr/>
        </p:nvSpPr>
        <p:spPr>
          <a:xfrm rot="0" flipH="0" flipV="0">
            <a:off x="8182575" y="1940521"/>
            <a:ext cx="2747797" cy="705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知识库沉淀：构建企业级内容资产库</a:t>
            </a:r>
            <a:endParaRPr kumimoji="1" lang="zh-CN" altLang="en-US"/>
          </a:p>
        </p:txBody>
      </p:sp>
      <p:sp>
        <p:nvSpPr>
          <p:cNvPr id="20" name="文本框 21"/>
          <p:cNvSpPr txBox="1"/>
          <p:nvPr/>
        </p:nvSpPr>
        <p:spPr>
          <a:xfrm rot="0" flipH="0" flipV="0">
            <a:off x="8182573" y="2682052"/>
            <a:ext cx="2747800" cy="3204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将高转化脚本模板、爆款元素标签、失败案例归因等结构化存储于内部知识库，配合AI检索功能，供新成员快速调用，降低团队试错成本，加速规模化复制。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闭环反馈与组织协同机制</a:t>
            </a:r>
            <a:endParaRPr kumimoji="1" lang="zh-CN" altLang="en-US"/>
          </a:p>
        </p:txBody>
      </p:sp>
      <p:grpSp>
        <p:nvGrpSpPr>
          <p:cNvPr id="22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8486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文本框 7"/>
          <p:cNvSpPr txBox="1"/>
          <p:nvPr/>
        </p:nvSpPr>
        <p:spPr>
          <a:xfrm rot="0" flipH="0" flipV="0">
            <a:off x="678447" y="3101152"/>
            <a:ext cx="4741700" cy="1692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357568" y="5958857"/>
            <a:ext cx="553686" cy="553686"/>
          </a:xfrm>
          <a:prstGeom prst="roundRect">
            <a:avLst/>
          </a:prstGeom>
          <a:gradFill>
            <a:gsLst>
              <a:gs pos="1100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dist="0" blurRad="241300" dir="0" sx="102000" sy="102000" kx="0" ky="0" algn="ctr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334983" y="-912334"/>
            <a:ext cx="4943217" cy="4943217"/>
          </a:xfrm>
          <a:prstGeom prst="roundRect">
            <a:avLst>
              <a:gd name="adj" fmla="val 9094"/>
            </a:avLst>
          </a:prstGeom>
          <a:gradFill>
            <a:gsLst>
              <a:gs pos="11000">
                <a:schemeClr val="accent1">
                  <a:alpha val="14000"/>
                </a:schemeClr>
              </a:gs>
              <a:gs pos="9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5632346"/>
            <a:ext cx="4510540" cy="2451308"/>
          </a:xfrm>
          <a:prstGeom prst="roundRect">
            <a:avLst>
              <a:gd name="adj" fmla="val 9094"/>
            </a:avLst>
          </a:prstGeom>
          <a:solidFill>
            <a:schemeClr val="accent2">
              <a:lumMod val="20000"/>
              <a:lumOff val="80000"/>
              <a:alpha val="27000"/>
            </a:schemeClr>
          </a:solidFill>
          <a:ln w="6350" cap="sq">
            <a:gradFill>
              <a:gsLst>
                <a:gs pos="10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89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14557" y="1701264"/>
            <a:ext cx="11350186" cy="4618129"/>
          </a:xfrm>
          <a:prstGeom prst="roundRect">
            <a:avLst>
              <a:gd name="adj" fmla="val 3229"/>
            </a:avLst>
          </a:prstGeom>
          <a:gradFill>
            <a:gsLst>
              <a:gs pos="24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9624" blurRad="290576" dir="0" sx="100000" sy="100000" kx="0" ky="0" algn="l" rotWithShape="0">
              <a:schemeClr val="accent1">
                <a:alpha val="34000"/>
              </a:schemeClr>
            </a:outerShdw>
          </a:effectLst>
        </p:spPr>
        <p:txBody>
          <a:bodyPr vert="horz" wrap="square" lIns="95098" tIns="47549" rIns="95098" bIns="4754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0853" y="1749046"/>
            <a:ext cx="11249952" cy="4536006"/>
          </a:xfrm>
          <a:prstGeom prst="roundRect">
            <a:avLst>
              <a:gd name="adj" fmla="val 2582"/>
            </a:avLst>
          </a:prstGeom>
          <a:noFill/>
          <a:ln w="12700" cap="sq">
            <a:gradFill>
              <a:gsLst>
                <a:gs pos="0">
                  <a:schemeClr val="accent1"/>
                </a:gs>
                <a:gs pos="38000">
                  <a:schemeClr val="accent1">
                    <a:alpha val="0"/>
                  </a:schemeClr>
                </a:gs>
              </a:gsLst>
              <a:lin ang="2700000" scaled="0"/>
            </a:gradFill>
            <a:miter/>
          </a:ln>
          <a:effectLst/>
        </p:spPr>
        <p:txBody>
          <a:bodyPr vert="horz" wrap="square" lIns="95098" tIns="47549" rIns="95098" bIns="47549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710413" y="-179659"/>
            <a:ext cx="656492" cy="656492"/>
          </a:xfrm>
          <a:prstGeom prst="roundRect">
            <a:avLst/>
          </a:prstGeom>
          <a:gradFill>
            <a:gsLst>
              <a:gs pos="1100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dist="0" blurRad="241300" dir="0" sx="102000" sy="102000" kx="0" ky="0" algn="ctr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0" name=""/>
          <p:cNvGrpSpPr/>
          <p:nvPr/>
        </p:nvGrpSpPr>
        <p:grpSpPr>
          <a:xfrm>
            <a:off x="9732650" y="963022"/>
            <a:ext cx="1786250" cy="334555"/>
            <a:chOff x="9732650" y="963022"/>
            <a:chExt cx="1786250" cy="334555"/>
          </a:xfrm>
        </p:grpSpPr>
        <p:grpSp>
          <p:nvGrpSpPr>
            <p:cNvPr id="11" name=""/>
            <p:cNvGrpSpPr/>
            <p:nvPr/>
          </p:nvGrpSpPr>
          <p:grpSpPr>
            <a:xfrm>
              <a:off x="10931010" y="963022"/>
              <a:ext cx="587890" cy="334555"/>
              <a:chOff x="10931010" y="963022"/>
              <a:chExt cx="587890" cy="334555"/>
            </a:xfrm>
          </p:grpSpPr>
          <p:sp>
            <p:nvSpPr>
              <p:cNvPr id="12" name="标题 1"/>
              <p:cNvSpPr txBox="1"/>
              <p:nvPr/>
            </p:nvSpPr>
            <p:spPr>
              <a:xfrm rot="0" flipH="0" flipV="0">
                <a:off x="11207370" y="963022"/>
                <a:ext cx="311530" cy="334555"/>
              </a:xfrm>
              <a:custGeom>
                <a:avLst/>
                <a:gdLst>
                  <a:gd name="T0" fmla="*/ 3 w 168"/>
                  <a:gd name="T1" fmla="*/ 153 h 162"/>
                  <a:gd name="T2" fmla="*/ 78 w 168"/>
                  <a:gd name="T3" fmla="*/ 87 h 162"/>
                  <a:gd name="T4" fmla="*/ 78 w 168"/>
                  <a:gd name="T5" fmla="*/ 75 h 162"/>
                  <a:gd name="T6" fmla="*/ 3 w 168"/>
                  <a:gd name="T7" fmla="*/ 9 h 162"/>
                  <a:gd name="T8" fmla="*/ 6 w 168"/>
                  <a:gd name="T9" fmla="*/ 0 h 162"/>
                  <a:gd name="T10" fmla="*/ 73 w 168"/>
                  <a:gd name="T11" fmla="*/ 0 h 162"/>
                  <a:gd name="T12" fmla="*/ 83 w 168"/>
                  <a:gd name="T13" fmla="*/ 4 h 162"/>
                  <a:gd name="T14" fmla="*/ 164 w 168"/>
                  <a:gd name="T15" fmla="*/ 75 h 162"/>
                  <a:gd name="T16" fmla="*/ 164 w 168"/>
                  <a:gd name="T17" fmla="*/ 87 h 162"/>
                  <a:gd name="T18" fmla="*/ 83 w 168"/>
                  <a:gd name="T19" fmla="*/ 158 h 162"/>
                  <a:gd name="T20" fmla="*/ 73 w 168"/>
                  <a:gd name="T21" fmla="*/ 162 h 162"/>
                  <a:gd name="T22" fmla="*/ 6 w 168"/>
                  <a:gd name="T23" fmla="*/ 162 h 162"/>
                  <a:gd name="T24" fmla="*/ 3 w 168"/>
                  <a:gd name="T25" fmla="*/ 153 h 162"/>
                </a:gdLst>
                <a:rect l="0" t="0" r="r" b="b"/>
                <a:pathLst>
                  <a:path w="168" h="162">
                    <a:moveTo>
                      <a:pt x="3" y="153"/>
                    </a:moveTo>
                    <a:cubicBezTo>
                      <a:pt x="78" y="87"/>
                      <a:pt x="78" y="87"/>
                      <a:pt x="78" y="87"/>
                    </a:cubicBezTo>
                    <a:cubicBezTo>
                      <a:pt x="82" y="84"/>
                      <a:pt x="82" y="78"/>
                      <a:pt x="78" y="7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6"/>
                      <a:pt x="2" y="0"/>
                      <a:pt x="6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7" y="0"/>
                      <a:pt x="81" y="2"/>
                      <a:pt x="83" y="4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68" y="78"/>
                      <a:pt x="168" y="84"/>
                      <a:pt x="164" y="87"/>
                    </a:cubicBezTo>
                    <a:cubicBezTo>
                      <a:pt x="83" y="158"/>
                      <a:pt x="83" y="158"/>
                      <a:pt x="83" y="158"/>
                    </a:cubicBezTo>
                    <a:cubicBezTo>
                      <a:pt x="81" y="160"/>
                      <a:pt x="77" y="162"/>
                      <a:pt x="73" y="162"/>
                    </a:cubicBezTo>
                    <a:cubicBezTo>
                      <a:pt x="6" y="162"/>
                      <a:pt x="6" y="162"/>
                      <a:pt x="6" y="162"/>
                    </a:cubicBezTo>
                    <a:cubicBezTo>
                      <a:pt x="2" y="162"/>
                      <a:pt x="0" y="156"/>
                      <a:pt x="3" y="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n w="2889" cap="sq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dist="0" blurRad="138684" dir="0" sx="99000" sy="99000" kx="0" ky="0" algn="ctr" rotWithShape="0">
                  <a:schemeClr val="accent1">
                    <a:lumMod val="75000"/>
                    <a:alpha val="75000"/>
                  </a:schemeClr>
                </a:outerShdw>
              </a:effectLst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3" name="标题 1"/>
              <p:cNvSpPr txBox="1"/>
              <p:nvPr/>
            </p:nvSpPr>
            <p:spPr>
              <a:xfrm rot="0" flipH="0" flipV="0">
                <a:off x="10931010" y="964564"/>
                <a:ext cx="359730" cy="331445"/>
              </a:xfrm>
              <a:custGeom>
                <a:avLst/>
                <a:gdLst>
                  <a:gd name="connsiteX0" fmla="*/ 17586 w 226768"/>
                  <a:gd name="connsiteY0" fmla="*/ 2639 h 189231"/>
                  <a:gd name="connsiteX1" fmla="*/ 17586 w 226768"/>
                  <a:gd name="connsiteY1" fmla="*/ 17881 h 189231"/>
                  <a:gd name="connsiteX2" fmla="*/ 3517 w 226768"/>
                  <a:gd name="connsiteY2" fmla="*/ 17881 h 189231"/>
                  <a:gd name="connsiteX3" fmla="*/ 3517 w 226768"/>
                  <a:gd name="connsiteY3" fmla="*/ 2639 h 189231"/>
                  <a:gd name="connsiteX4" fmla="*/ 17586 w 226768"/>
                  <a:gd name="connsiteY4" fmla="*/ 2639 h 189231"/>
                  <a:gd name="connsiteX5" fmla="*/ 17586 w 226768"/>
                  <a:gd name="connsiteY5" fmla="*/ 170979 h 189231"/>
                  <a:gd name="connsiteX6" fmla="*/ 17586 w 226768"/>
                  <a:gd name="connsiteY6" fmla="*/ 186538 h 189231"/>
                  <a:gd name="connsiteX7" fmla="*/ 3517 w 226768"/>
                  <a:gd name="connsiteY7" fmla="*/ 186538 h 189231"/>
                  <a:gd name="connsiteX8" fmla="*/ 3517 w 226768"/>
                  <a:gd name="connsiteY8" fmla="*/ 170979 h 189231"/>
                  <a:gd name="connsiteX9" fmla="*/ 17586 w 226768"/>
                  <a:gd name="connsiteY9" fmla="*/ 170979 h 189231"/>
                  <a:gd name="connsiteX10" fmla="*/ 45432 w 226768"/>
                  <a:gd name="connsiteY10" fmla="*/ 142871 h 189231"/>
                  <a:gd name="connsiteX11" fmla="*/ 45432 w 226768"/>
                  <a:gd name="connsiteY11" fmla="*/ 158247 h 189231"/>
                  <a:gd name="connsiteX12" fmla="*/ 30190 w 226768"/>
                  <a:gd name="connsiteY12" fmla="*/ 158247 h 189231"/>
                  <a:gd name="connsiteX13" fmla="*/ 30190 w 226768"/>
                  <a:gd name="connsiteY13" fmla="*/ 142871 h 189231"/>
                  <a:gd name="connsiteX14" fmla="*/ 45432 w 226768"/>
                  <a:gd name="connsiteY14" fmla="*/ 142871 h 189231"/>
                  <a:gd name="connsiteX15" fmla="*/ 45432 w 226768"/>
                  <a:gd name="connsiteY15" fmla="*/ 30514 h 189231"/>
                  <a:gd name="connsiteX16" fmla="*/ 45432 w 226768"/>
                  <a:gd name="connsiteY16" fmla="*/ 45890 h 189231"/>
                  <a:gd name="connsiteX17" fmla="*/ 30190 w 226768"/>
                  <a:gd name="connsiteY17" fmla="*/ 45890 h 189231"/>
                  <a:gd name="connsiteX18" fmla="*/ 30190 w 226768"/>
                  <a:gd name="connsiteY18" fmla="*/ 30514 h 189231"/>
                  <a:gd name="connsiteX19" fmla="*/ 45432 w 226768"/>
                  <a:gd name="connsiteY19" fmla="*/ 30514 h 189231"/>
                  <a:gd name="connsiteX20" fmla="*/ 73519 w 226768"/>
                  <a:gd name="connsiteY20" fmla="*/ 114507 h 189231"/>
                  <a:gd name="connsiteX21" fmla="*/ 73519 w 226768"/>
                  <a:gd name="connsiteY21" fmla="*/ 129749 h 189231"/>
                  <a:gd name="connsiteX22" fmla="*/ 58478 w 226768"/>
                  <a:gd name="connsiteY22" fmla="*/ 129749 h 189231"/>
                  <a:gd name="connsiteX23" fmla="*/ 58478 w 226768"/>
                  <a:gd name="connsiteY23" fmla="*/ 114507 h 189231"/>
                  <a:gd name="connsiteX24" fmla="*/ 73519 w 226768"/>
                  <a:gd name="connsiteY24" fmla="*/ 114507 h 189231"/>
                  <a:gd name="connsiteX25" fmla="*/ 73519 w 226768"/>
                  <a:gd name="connsiteY25" fmla="*/ 59013 h 189231"/>
                  <a:gd name="connsiteX26" fmla="*/ 73519 w 226768"/>
                  <a:gd name="connsiteY26" fmla="*/ 74254 h 189231"/>
                  <a:gd name="connsiteX27" fmla="*/ 58478 w 226768"/>
                  <a:gd name="connsiteY27" fmla="*/ 74254 h 189231"/>
                  <a:gd name="connsiteX28" fmla="*/ 58478 w 226768"/>
                  <a:gd name="connsiteY28" fmla="*/ 59013 h 189231"/>
                  <a:gd name="connsiteX29" fmla="*/ 73519 w 226768"/>
                  <a:gd name="connsiteY29" fmla="*/ 59013 h 189231"/>
                  <a:gd name="connsiteX30" fmla="*/ 79381 w 226768"/>
                  <a:gd name="connsiteY30" fmla="*/ 2638 h 189231"/>
                  <a:gd name="connsiteX31" fmla="*/ 79381 w 226768"/>
                  <a:gd name="connsiteY31" fmla="*/ 17880 h 189231"/>
                  <a:gd name="connsiteX32" fmla="*/ 64340 w 226768"/>
                  <a:gd name="connsiteY32" fmla="*/ 17880 h 189231"/>
                  <a:gd name="connsiteX33" fmla="*/ 64340 w 226768"/>
                  <a:gd name="connsiteY33" fmla="*/ 2638 h 189231"/>
                  <a:gd name="connsiteX34" fmla="*/ 79381 w 226768"/>
                  <a:gd name="connsiteY34" fmla="*/ 2638 h 189231"/>
                  <a:gd name="connsiteX35" fmla="*/ 79381 w 226768"/>
                  <a:gd name="connsiteY35" fmla="*/ 170979 h 189231"/>
                  <a:gd name="connsiteX36" fmla="*/ 79381 w 226768"/>
                  <a:gd name="connsiteY36" fmla="*/ 186538 h 189231"/>
                  <a:gd name="connsiteX37" fmla="*/ 64340 w 226768"/>
                  <a:gd name="connsiteY37" fmla="*/ 186538 h 189231"/>
                  <a:gd name="connsiteX38" fmla="*/ 64340 w 226768"/>
                  <a:gd name="connsiteY38" fmla="*/ 170979 h 189231"/>
                  <a:gd name="connsiteX39" fmla="*/ 79381 w 226768"/>
                  <a:gd name="connsiteY39" fmla="*/ 170979 h 189231"/>
                  <a:gd name="connsiteX40" fmla="*/ 101392 w 226768"/>
                  <a:gd name="connsiteY40" fmla="*/ 87346 h 189231"/>
                  <a:gd name="connsiteX41" fmla="*/ 101392 w 226768"/>
                  <a:gd name="connsiteY41" fmla="*/ 101415 h 189231"/>
                  <a:gd name="connsiteX42" fmla="*/ 86467 w 226768"/>
                  <a:gd name="connsiteY42" fmla="*/ 101415 h 189231"/>
                  <a:gd name="connsiteX43" fmla="*/ 86467 w 226768"/>
                  <a:gd name="connsiteY43" fmla="*/ 87346 h 189231"/>
                  <a:gd name="connsiteX44" fmla="*/ 101392 w 226768"/>
                  <a:gd name="connsiteY44" fmla="*/ 87346 h 189231"/>
                  <a:gd name="connsiteX45" fmla="*/ 107254 w 226768"/>
                  <a:gd name="connsiteY45" fmla="*/ 142871 h 189231"/>
                  <a:gd name="connsiteX46" fmla="*/ 107254 w 226768"/>
                  <a:gd name="connsiteY46" fmla="*/ 158247 h 189231"/>
                  <a:gd name="connsiteX47" fmla="*/ 92329 w 226768"/>
                  <a:gd name="connsiteY47" fmla="*/ 158247 h 189231"/>
                  <a:gd name="connsiteX48" fmla="*/ 92329 w 226768"/>
                  <a:gd name="connsiteY48" fmla="*/ 142871 h 189231"/>
                  <a:gd name="connsiteX49" fmla="*/ 107254 w 226768"/>
                  <a:gd name="connsiteY49" fmla="*/ 142871 h 189231"/>
                  <a:gd name="connsiteX50" fmla="*/ 107254 w 226768"/>
                  <a:gd name="connsiteY50" fmla="*/ 30514 h 189231"/>
                  <a:gd name="connsiteX51" fmla="*/ 107254 w 226768"/>
                  <a:gd name="connsiteY51" fmla="*/ 45890 h 189231"/>
                  <a:gd name="connsiteX52" fmla="*/ 92329 w 226768"/>
                  <a:gd name="connsiteY52" fmla="*/ 45890 h 189231"/>
                  <a:gd name="connsiteX53" fmla="*/ 92329 w 226768"/>
                  <a:gd name="connsiteY53" fmla="*/ 30514 h 189231"/>
                  <a:gd name="connsiteX54" fmla="*/ 107254 w 226768"/>
                  <a:gd name="connsiteY54" fmla="*/ 30514 h 189231"/>
                  <a:gd name="connsiteX55" fmla="*/ 134341 w 226768"/>
                  <a:gd name="connsiteY55" fmla="*/ 114507 h 189231"/>
                  <a:gd name="connsiteX56" fmla="*/ 134341 w 226768"/>
                  <a:gd name="connsiteY56" fmla="*/ 129749 h 189231"/>
                  <a:gd name="connsiteX57" fmla="*/ 120272 w 226768"/>
                  <a:gd name="connsiteY57" fmla="*/ 129749 h 189231"/>
                  <a:gd name="connsiteX58" fmla="*/ 120272 w 226768"/>
                  <a:gd name="connsiteY58" fmla="*/ 114507 h 189231"/>
                  <a:gd name="connsiteX59" fmla="*/ 134341 w 226768"/>
                  <a:gd name="connsiteY59" fmla="*/ 114507 h 189231"/>
                  <a:gd name="connsiteX60" fmla="*/ 134341 w 226768"/>
                  <a:gd name="connsiteY60" fmla="*/ 59013 h 189231"/>
                  <a:gd name="connsiteX61" fmla="*/ 134341 w 226768"/>
                  <a:gd name="connsiteY61" fmla="*/ 74254 h 189231"/>
                  <a:gd name="connsiteX62" fmla="*/ 120272 w 226768"/>
                  <a:gd name="connsiteY62" fmla="*/ 74254 h 189231"/>
                  <a:gd name="connsiteX63" fmla="*/ 120272 w 226768"/>
                  <a:gd name="connsiteY63" fmla="*/ 59013 h 189231"/>
                  <a:gd name="connsiteX64" fmla="*/ 134341 w 226768"/>
                  <a:gd name="connsiteY64" fmla="*/ 59013 h 189231"/>
                  <a:gd name="connsiteX65" fmla="*/ 140204 w 226768"/>
                  <a:gd name="connsiteY65" fmla="*/ 170979 h 189231"/>
                  <a:gd name="connsiteX66" fmla="*/ 140204 w 226768"/>
                  <a:gd name="connsiteY66" fmla="*/ 186538 h 189231"/>
                  <a:gd name="connsiteX67" fmla="*/ 126135 w 226768"/>
                  <a:gd name="connsiteY67" fmla="*/ 186538 h 189231"/>
                  <a:gd name="connsiteX68" fmla="*/ 126135 w 226768"/>
                  <a:gd name="connsiteY68" fmla="*/ 170979 h 189231"/>
                  <a:gd name="connsiteX69" fmla="*/ 140204 w 226768"/>
                  <a:gd name="connsiteY69" fmla="*/ 170979 h 189231"/>
                  <a:gd name="connsiteX70" fmla="*/ 140204 w 226768"/>
                  <a:gd name="connsiteY70" fmla="*/ 2639 h 189231"/>
                  <a:gd name="connsiteX71" fmla="*/ 140204 w 226768"/>
                  <a:gd name="connsiteY71" fmla="*/ 17881 h 189231"/>
                  <a:gd name="connsiteX72" fmla="*/ 126135 w 226768"/>
                  <a:gd name="connsiteY72" fmla="*/ 17881 h 189231"/>
                  <a:gd name="connsiteX73" fmla="*/ 126135 w 226768"/>
                  <a:gd name="connsiteY73" fmla="*/ 2639 h 189231"/>
                  <a:gd name="connsiteX74" fmla="*/ 140204 w 226768"/>
                  <a:gd name="connsiteY74" fmla="*/ 2639 h 189231"/>
                  <a:gd name="connsiteX75" fmla="*/ 162187 w 226768"/>
                  <a:gd name="connsiteY75" fmla="*/ 87346 h 189231"/>
                  <a:gd name="connsiteX76" fmla="*/ 162187 w 226768"/>
                  <a:gd name="connsiteY76" fmla="*/ 101415 h 189231"/>
                  <a:gd name="connsiteX77" fmla="*/ 146946 w 226768"/>
                  <a:gd name="connsiteY77" fmla="*/ 101415 h 189231"/>
                  <a:gd name="connsiteX78" fmla="*/ 146946 w 226768"/>
                  <a:gd name="connsiteY78" fmla="*/ 87346 h 189231"/>
                  <a:gd name="connsiteX79" fmla="*/ 162187 w 226768"/>
                  <a:gd name="connsiteY79" fmla="*/ 87346 h 189231"/>
                  <a:gd name="connsiteX80" fmla="*/ 168214 w 226768"/>
                  <a:gd name="connsiteY80" fmla="*/ 142872 h 189231"/>
                  <a:gd name="connsiteX81" fmla="*/ 168214 w 226768"/>
                  <a:gd name="connsiteY81" fmla="*/ 158247 h 189231"/>
                  <a:gd name="connsiteX82" fmla="*/ 152838 w 226768"/>
                  <a:gd name="connsiteY82" fmla="*/ 158247 h 189231"/>
                  <a:gd name="connsiteX83" fmla="*/ 152838 w 226768"/>
                  <a:gd name="connsiteY83" fmla="*/ 142872 h 189231"/>
                  <a:gd name="connsiteX84" fmla="*/ 168214 w 226768"/>
                  <a:gd name="connsiteY84" fmla="*/ 142872 h 189231"/>
                  <a:gd name="connsiteX85" fmla="*/ 168214 w 226768"/>
                  <a:gd name="connsiteY85" fmla="*/ 30515 h 189231"/>
                  <a:gd name="connsiteX86" fmla="*/ 168214 w 226768"/>
                  <a:gd name="connsiteY86" fmla="*/ 45890 h 189231"/>
                  <a:gd name="connsiteX87" fmla="*/ 152838 w 226768"/>
                  <a:gd name="connsiteY87" fmla="*/ 45890 h 189231"/>
                  <a:gd name="connsiteX88" fmla="*/ 152838 w 226768"/>
                  <a:gd name="connsiteY88" fmla="*/ 30515 h 189231"/>
                  <a:gd name="connsiteX89" fmla="*/ 168214 w 226768"/>
                  <a:gd name="connsiteY89" fmla="*/ 30515 h 189231"/>
                  <a:gd name="connsiteX90" fmla="*/ 196136 w 226768"/>
                  <a:gd name="connsiteY90" fmla="*/ 114507 h 189231"/>
                  <a:gd name="connsiteX91" fmla="*/ 196136 w 226768"/>
                  <a:gd name="connsiteY91" fmla="*/ 129749 h 189231"/>
                  <a:gd name="connsiteX92" fmla="*/ 181095 w 226768"/>
                  <a:gd name="connsiteY92" fmla="*/ 129749 h 189231"/>
                  <a:gd name="connsiteX93" fmla="*/ 181095 w 226768"/>
                  <a:gd name="connsiteY93" fmla="*/ 114507 h 189231"/>
                  <a:gd name="connsiteX94" fmla="*/ 196136 w 226768"/>
                  <a:gd name="connsiteY94" fmla="*/ 114507 h 189231"/>
                  <a:gd name="connsiteX95" fmla="*/ 196136 w 226768"/>
                  <a:gd name="connsiteY95" fmla="*/ 59013 h 189231"/>
                  <a:gd name="connsiteX96" fmla="*/ 196136 w 226768"/>
                  <a:gd name="connsiteY96" fmla="*/ 74254 h 189231"/>
                  <a:gd name="connsiteX97" fmla="*/ 181095 w 226768"/>
                  <a:gd name="connsiteY97" fmla="*/ 74254 h 189231"/>
                  <a:gd name="connsiteX98" fmla="*/ 181095 w 226768"/>
                  <a:gd name="connsiteY98" fmla="*/ 59013 h 189231"/>
                  <a:gd name="connsiteX99" fmla="*/ 196136 w 226768"/>
                  <a:gd name="connsiteY99" fmla="*/ 59013 h 189231"/>
                  <a:gd name="connsiteX100" fmla="*/ 223251 w 226768"/>
                  <a:gd name="connsiteY100" fmla="*/ 87346 h 189231"/>
                  <a:gd name="connsiteX101" fmla="*/ 223251 w 226768"/>
                  <a:gd name="connsiteY101" fmla="*/ 101415 h 189231"/>
                  <a:gd name="connsiteX102" fmla="*/ 209182 w 226768"/>
                  <a:gd name="connsiteY102" fmla="*/ 101415 h 189231"/>
                  <a:gd name="connsiteX103" fmla="*/ 209182 w 226768"/>
                  <a:gd name="connsiteY103" fmla="*/ 87346 h 189231"/>
                  <a:gd name="connsiteX104" fmla="*/ 223251 w 226768"/>
                  <a:gd name="connsiteY104" fmla="*/ 87346 h 189231"/>
                </a:gdLst>
                <a:rect l="l" t="t" r="r" b="b"/>
                <a:pathLst>
                  <a:path w="226768" h="189231">
                    <a:moveTo>
                      <a:pt x="17586" y="2639"/>
                    </a:moveTo>
                    <a:cubicBezTo>
                      <a:pt x="22276" y="7329"/>
                      <a:pt x="22276" y="14363"/>
                      <a:pt x="17586" y="17881"/>
                    </a:cubicBezTo>
                    <a:cubicBezTo>
                      <a:pt x="14069" y="22570"/>
                      <a:pt x="7034" y="22570"/>
                      <a:pt x="3517" y="17881"/>
                    </a:cubicBezTo>
                    <a:cubicBezTo>
                      <a:pt x="-1173" y="14363"/>
                      <a:pt x="-1173" y="7329"/>
                      <a:pt x="3517" y="2639"/>
                    </a:cubicBezTo>
                    <a:cubicBezTo>
                      <a:pt x="7034" y="-878"/>
                      <a:pt x="14069" y="-878"/>
                      <a:pt x="17586" y="2639"/>
                    </a:cubicBezTo>
                    <a:close/>
                    <a:moveTo>
                      <a:pt x="17586" y="170979"/>
                    </a:moveTo>
                    <a:cubicBezTo>
                      <a:pt x="22276" y="174570"/>
                      <a:pt x="22276" y="181751"/>
                      <a:pt x="17586" y="186538"/>
                    </a:cubicBezTo>
                    <a:cubicBezTo>
                      <a:pt x="14069" y="190129"/>
                      <a:pt x="7034" y="190129"/>
                      <a:pt x="3517" y="186538"/>
                    </a:cubicBezTo>
                    <a:cubicBezTo>
                      <a:pt x="-1173" y="181751"/>
                      <a:pt x="-1173" y="174570"/>
                      <a:pt x="3517" y="170979"/>
                    </a:cubicBezTo>
                    <a:cubicBezTo>
                      <a:pt x="7034" y="166192"/>
                      <a:pt x="14069" y="166192"/>
                      <a:pt x="17586" y="170979"/>
                    </a:cubicBezTo>
                    <a:close/>
                    <a:moveTo>
                      <a:pt x="45432" y="142871"/>
                    </a:moveTo>
                    <a:cubicBezTo>
                      <a:pt x="50122" y="147602"/>
                      <a:pt x="50122" y="153516"/>
                      <a:pt x="45432" y="158247"/>
                    </a:cubicBezTo>
                    <a:cubicBezTo>
                      <a:pt x="41915" y="161795"/>
                      <a:pt x="34880" y="161795"/>
                      <a:pt x="30190" y="158247"/>
                    </a:cubicBezTo>
                    <a:cubicBezTo>
                      <a:pt x="26673" y="153516"/>
                      <a:pt x="26673" y="147602"/>
                      <a:pt x="30190" y="142871"/>
                    </a:cubicBezTo>
                    <a:cubicBezTo>
                      <a:pt x="34880" y="139323"/>
                      <a:pt x="41915" y="139323"/>
                      <a:pt x="45432" y="142871"/>
                    </a:cubicBezTo>
                    <a:close/>
                    <a:moveTo>
                      <a:pt x="45432" y="30514"/>
                    </a:moveTo>
                    <a:cubicBezTo>
                      <a:pt x="50122" y="35245"/>
                      <a:pt x="50122" y="41159"/>
                      <a:pt x="45432" y="45890"/>
                    </a:cubicBezTo>
                    <a:cubicBezTo>
                      <a:pt x="41915" y="49438"/>
                      <a:pt x="34880" y="49438"/>
                      <a:pt x="30190" y="45890"/>
                    </a:cubicBezTo>
                    <a:cubicBezTo>
                      <a:pt x="26673" y="41159"/>
                      <a:pt x="26673" y="35245"/>
                      <a:pt x="30190" y="30514"/>
                    </a:cubicBezTo>
                    <a:cubicBezTo>
                      <a:pt x="34880" y="26966"/>
                      <a:pt x="41915" y="26966"/>
                      <a:pt x="45432" y="30514"/>
                    </a:cubicBezTo>
                    <a:close/>
                    <a:moveTo>
                      <a:pt x="73519" y="114507"/>
                    </a:moveTo>
                    <a:cubicBezTo>
                      <a:pt x="76990" y="119197"/>
                      <a:pt x="76990" y="126231"/>
                      <a:pt x="73519" y="129749"/>
                    </a:cubicBezTo>
                    <a:cubicBezTo>
                      <a:pt x="68891" y="134438"/>
                      <a:pt x="63106" y="134438"/>
                      <a:pt x="58478" y="129749"/>
                    </a:cubicBezTo>
                    <a:cubicBezTo>
                      <a:pt x="55007" y="126231"/>
                      <a:pt x="55007" y="119197"/>
                      <a:pt x="58478" y="114507"/>
                    </a:cubicBezTo>
                    <a:cubicBezTo>
                      <a:pt x="63106" y="110990"/>
                      <a:pt x="68891" y="110990"/>
                      <a:pt x="73519" y="114507"/>
                    </a:cubicBezTo>
                    <a:close/>
                    <a:moveTo>
                      <a:pt x="73519" y="59013"/>
                    </a:moveTo>
                    <a:cubicBezTo>
                      <a:pt x="76990" y="62530"/>
                      <a:pt x="76990" y="69564"/>
                      <a:pt x="73519" y="74254"/>
                    </a:cubicBezTo>
                    <a:cubicBezTo>
                      <a:pt x="68891" y="77771"/>
                      <a:pt x="63106" y="77771"/>
                      <a:pt x="58478" y="74254"/>
                    </a:cubicBezTo>
                    <a:cubicBezTo>
                      <a:pt x="55007" y="69564"/>
                      <a:pt x="55007" y="62530"/>
                      <a:pt x="58478" y="59013"/>
                    </a:cubicBezTo>
                    <a:cubicBezTo>
                      <a:pt x="63106" y="54323"/>
                      <a:pt x="68891" y="54323"/>
                      <a:pt x="73519" y="59013"/>
                    </a:cubicBezTo>
                    <a:close/>
                    <a:moveTo>
                      <a:pt x="79381" y="2638"/>
                    </a:moveTo>
                    <a:cubicBezTo>
                      <a:pt x="82852" y="7328"/>
                      <a:pt x="82852" y="14362"/>
                      <a:pt x="79381" y="17880"/>
                    </a:cubicBezTo>
                    <a:cubicBezTo>
                      <a:pt x="74753" y="22569"/>
                      <a:pt x="68968" y="22569"/>
                      <a:pt x="64340" y="17880"/>
                    </a:cubicBezTo>
                    <a:cubicBezTo>
                      <a:pt x="60869" y="14362"/>
                      <a:pt x="60869" y="7328"/>
                      <a:pt x="64340" y="2638"/>
                    </a:cubicBezTo>
                    <a:cubicBezTo>
                      <a:pt x="68968" y="-879"/>
                      <a:pt x="74753" y="-879"/>
                      <a:pt x="79381" y="2638"/>
                    </a:cubicBezTo>
                    <a:close/>
                    <a:moveTo>
                      <a:pt x="79381" y="170979"/>
                    </a:moveTo>
                    <a:cubicBezTo>
                      <a:pt x="82852" y="174570"/>
                      <a:pt x="82852" y="181751"/>
                      <a:pt x="79381" y="186538"/>
                    </a:cubicBezTo>
                    <a:cubicBezTo>
                      <a:pt x="74753" y="190129"/>
                      <a:pt x="68968" y="190129"/>
                      <a:pt x="64340" y="186538"/>
                    </a:cubicBezTo>
                    <a:cubicBezTo>
                      <a:pt x="60869" y="181751"/>
                      <a:pt x="60869" y="174570"/>
                      <a:pt x="64340" y="170979"/>
                    </a:cubicBezTo>
                    <a:cubicBezTo>
                      <a:pt x="68968" y="166192"/>
                      <a:pt x="74753" y="166192"/>
                      <a:pt x="79381" y="170979"/>
                    </a:cubicBezTo>
                    <a:close/>
                    <a:moveTo>
                      <a:pt x="101392" y="87346"/>
                    </a:moveTo>
                    <a:cubicBezTo>
                      <a:pt x="104836" y="90863"/>
                      <a:pt x="104836" y="97897"/>
                      <a:pt x="101392" y="101415"/>
                    </a:cubicBezTo>
                    <a:cubicBezTo>
                      <a:pt x="96799" y="106104"/>
                      <a:pt x="89911" y="106104"/>
                      <a:pt x="86467" y="101415"/>
                    </a:cubicBezTo>
                    <a:cubicBezTo>
                      <a:pt x="81875" y="97897"/>
                      <a:pt x="81875" y="90863"/>
                      <a:pt x="86467" y="87346"/>
                    </a:cubicBezTo>
                    <a:cubicBezTo>
                      <a:pt x="89911" y="82656"/>
                      <a:pt x="96799" y="82656"/>
                      <a:pt x="101392" y="87346"/>
                    </a:cubicBezTo>
                    <a:close/>
                    <a:moveTo>
                      <a:pt x="107254" y="142871"/>
                    </a:moveTo>
                    <a:cubicBezTo>
                      <a:pt x="110698" y="147602"/>
                      <a:pt x="110698" y="153516"/>
                      <a:pt x="107254" y="158247"/>
                    </a:cubicBezTo>
                    <a:cubicBezTo>
                      <a:pt x="102661" y="161795"/>
                      <a:pt x="95773" y="161795"/>
                      <a:pt x="92329" y="158247"/>
                    </a:cubicBezTo>
                    <a:cubicBezTo>
                      <a:pt x="87737" y="153516"/>
                      <a:pt x="87737" y="147602"/>
                      <a:pt x="92329" y="142871"/>
                    </a:cubicBezTo>
                    <a:cubicBezTo>
                      <a:pt x="95773" y="139323"/>
                      <a:pt x="102661" y="139323"/>
                      <a:pt x="107254" y="142871"/>
                    </a:cubicBezTo>
                    <a:close/>
                    <a:moveTo>
                      <a:pt x="107254" y="30514"/>
                    </a:moveTo>
                    <a:cubicBezTo>
                      <a:pt x="110698" y="35245"/>
                      <a:pt x="110698" y="41159"/>
                      <a:pt x="107254" y="45890"/>
                    </a:cubicBezTo>
                    <a:cubicBezTo>
                      <a:pt x="102661" y="49438"/>
                      <a:pt x="95773" y="49438"/>
                      <a:pt x="92329" y="45890"/>
                    </a:cubicBezTo>
                    <a:cubicBezTo>
                      <a:pt x="87737" y="41159"/>
                      <a:pt x="87737" y="35245"/>
                      <a:pt x="92329" y="30514"/>
                    </a:cubicBezTo>
                    <a:cubicBezTo>
                      <a:pt x="95773" y="26966"/>
                      <a:pt x="102661" y="26966"/>
                      <a:pt x="107254" y="30514"/>
                    </a:cubicBezTo>
                    <a:close/>
                    <a:moveTo>
                      <a:pt x="134341" y="114507"/>
                    </a:moveTo>
                    <a:cubicBezTo>
                      <a:pt x="139031" y="119197"/>
                      <a:pt x="139031" y="126231"/>
                      <a:pt x="134341" y="129749"/>
                    </a:cubicBezTo>
                    <a:cubicBezTo>
                      <a:pt x="130824" y="134438"/>
                      <a:pt x="123789" y="134438"/>
                      <a:pt x="120272" y="129749"/>
                    </a:cubicBezTo>
                    <a:cubicBezTo>
                      <a:pt x="115582" y="126231"/>
                      <a:pt x="115582" y="119197"/>
                      <a:pt x="120272" y="114507"/>
                    </a:cubicBezTo>
                    <a:cubicBezTo>
                      <a:pt x="123789" y="110990"/>
                      <a:pt x="130824" y="110990"/>
                      <a:pt x="134341" y="114507"/>
                    </a:cubicBezTo>
                    <a:close/>
                    <a:moveTo>
                      <a:pt x="134341" y="59013"/>
                    </a:moveTo>
                    <a:cubicBezTo>
                      <a:pt x="139031" y="62530"/>
                      <a:pt x="139031" y="69564"/>
                      <a:pt x="134341" y="74254"/>
                    </a:cubicBezTo>
                    <a:cubicBezTo>
                      <a:pt x="130824" y="77771"/>
                      <a:pt x="123789" y="77771"/>
                      <a:pt x="120272" y="74254"/>
                    </a:cubicBezTo>
                    <a:cubicBezTo>
                      <a:pt x="115582" y="69564"/>
                      <a:pt x="115582" y="62530"/>
                      <a:pt x="120272" y="59013"/>
                    </a:cubicBezTo>
                    <a:cubicBezTo>
                      <a:pt x="123789" y="54323"/>
                      <a:pt x="130824" y="54323"/>
                      <a:pt x="134341" y="59013"/>
                    </a:cubicBezTo>
                    <a:close/>
                    <a:moveTo>
                      <a:pt x="140204" y="170979"/>
                    </a:moveTo>
                    <a:cubicBezTo>
                      <a:pt x="144894" y="174570"/>
                      <a:pt x="144894" y="181751"/>
                      <a:pt x="140204" y="186538"/>
                    </a:cubicBezTo>
                    <a:cubicBezTo>
                      <a:pt x="136687" y="190129"/>
                      <a:pt x="129652" y="190129"/>
                      <a:pt x="126135" y="186538"/>
                    </a:cubicBezTo>
                    <a:cubicBezTo>
                      <a:pt x="121444" y="181751"/>
                      <a:pt x="121444" y="174570"/>
                      <a:pt x="126135" y="170979"/>
                    </a:cubicBezTo>
                    <a:cubicBezTo>
                      <a:pt x="129652" y="166192"/>
                      <a:pt x="136687" y="166192"/>
                      <a:pt x="140204" y="170979"/>
                    </a:cubicBezTo>
                    <a:close/>
                    <a:moveTo>
                      <a:pt x="140204" y="2639"/>
                    </a:moveTo>
                    <a:cubicBezTo>
                      <a:pt x="144894" y="7329"/>
                      <a:pt x="144894" y="14363"/>
                      <a:pt x="140204" y="17881"/>
                    </a:cubicBezTo>
                    <a:cubicBezTo>
                      <a:pt x="136687" y="22570"/>
                      <a:pt x="129652" y="22570"/>
                      <a:pt x="126135" y="17881"/>
                    </a:cubicBezTo>
                    <a:cubicBezTo>
                      <a:pt x="121445" y="14363"/>
                      <a:pt x="121445" y="7329"/>
                      <a:pt x="126135" y="2639"/>
                    </a:cubicBezTo>
                    <a:cubicBezTo>
                      <a:pt x="129652" y="-878"/>
                      <a:pt x="136687" y="-878"/>
                      <a:pt x="140204" y="2639"/>
                    </a:cubicBezTo>
                    <a:close/>
                    <a:moveTo>
                      <a:pt x="162187" y="87346"/>
                    </a:moveTo>
                    <a:cubicBezTo>
                      <a:pt x="166877" y="90863"/>
                      <a:pt x="166877" y="97897"/>
                      <a:pt x="162187" y="101415"/>
                    </a:cubicBezTo>
                    <a:cubicBezTo>
                      <a:pt x="158670" y="106104"/>
                      <a:pt x="151635" y="106104"/>
                      <a:pt x="146946" y="101415"/>
                    </a:cubicBezTo>
                    <a:cubicBezTo>
                      <a:pt x="143428" y="97897"/>
                      <a:pt x="143428" y="90863"/>
                      <a:pt x="146946" y="87346"/>
                    </a:cubicBezTo>
                    <a:cubicBezTo>
                      <a:pt x="151635" y="82656"/>
                      <a:pt x="158670" y="82656"/>
                      <a:pt x="162187" y="87346"/>
                    </a:cubicBezTo>
                    <a:close/>
                    <a:moveTo>
                      <a:pt x="168214" y="142872"/>
                    </a:moveTo>
                    <a:cubicBezTo>
                      <a:pt x="171762" y="147603"/>
                      <a:pt x="171762" y="153516"/>
                      <a:pt x="168214" y="158247"/>
                    </a:cubicBezTo>
                    <a:cubicBezTo>
                      <a:pt x="163483" y="161796"/>
                      <a:pt x="157569" y="161796"/>
                      <a:pt x="152838" y="158247"/>
                    </a:cubicBezTo>
                    <a:cubicBezTo>
                      <a:pt x="149290" y="153516"/>
                      <a:pt x="149290" y="147603"/>
                      <a:pt x="152838" y="142872"/>
                    </a:cubicBezTo>
                    <a:cubicBezTo>
                      <a:pt x="157569" y="139324"/>
                      <a:pt x="163483" y="139324"/>
                      <a:pt x="168214" y="142872"/>
                    </a:cubicBezTo>
                    <a:close/>
                    <a:moveTo>
                      <a:pt x="168214" y="30515"/>
                    </a:moveTo>
                    <a:cubicBezTo>
                      <a:pt x="171762" y="35246"/>
                      <a:pt x="171762" y="41159"/>
                      <a:pt x="168214" y="45890"/>
                    </a:cubicBezTo>
                    <a:cubicBezTo>
                      <a:pt x="163483" y="49439"/>
                      <a:pt x="157569" y="49439"/>
                      <a:pt x="152838" y="45890"/>
                    </a:cubicBezTo>
                    <a:cubicBezTo>
                      <a:pt x="149290" y="41159"/>
                      <a:pt x="149290" y="35246"/>
                      <a:pt x="152838" y="30515"/>
                    </a:cubicBezTo>
                    <a:cubicBezTo>
                      <a:pt x="157569" y="26967"/>
                      <a:pt x="163483" y="26967"/>
                      <a:pt x="168214" y="30515"/>
                    </a:cubicBezTo>
                    <a:close/>
                    <a:moveTo>
                      <a:pt x="196136" y="114507"/>
                    </a:moveTo>
                    <a:cubicBezTo>
                      <a:pt x="199607" y="119197"/>
                      <a:pt x="199607" y="126231"/>
                      <a:pt x="196136" y="129749"/>
                    </a:cubicBezTo>
                    <a:cubicBezTo>
                      <a:pt x="191508" y="134438"/>
                      <a:pt x="185723" y="134438"/>
                      <a:pt x="181095" y="129749"/>
                    </a:cubicBezTo>
                    <a:cubicBezTo>
                      <a:pt x="177624" y="126231"/>
                      <a:pt x="177624" y="119197"/>
                      <a:pt x="181095" y="114507"/>
                    </a:cubicBezTo>
                    <a:cubicBezTo>
                      <a:pt x="185723" y="110990"/>
                      <a:pt x="191508" y="110990"/>
                      <a:pt x="196136" y="114507"/>
                    </a:cubicBezTo>
                    <a:close/>
                    <a:moveTo>
                      <a:pt x="196136" y="59013"/>
                    </a:moveTo>
                    <a:cubicBezTo>
                      <a:pt x="199607" y="62530"/>
                      <a:pt x="199607" y="69564"/>
                      <a:pt x="196136" y="74254"/>
                    </a:cubicBezTo>
                    <a:cubicBezTo>
                      <a:pt x="191508" y="77771"/>
                      <a:pt x="185723" y="77771"/>
                      <a:pt x="181095" y="74254"/>
                    </a:cubicBezTo>
                    <a:cubicBezTo>
                      <a:pt x="177624" y="69564"/>
                      <a:pt x="177624" y="62530"/>
                      <a:pt x="181095" y="59013"/>
                    </a:cubicBezTo>
                    <a:cubicBezTo>
                      <a:pt x="185723" y="54323"/>
                      <a:pt x="191508" y="54323"/>
                      <a:pt x="196136" y="59013"/>
                    </a:cubicBezTo>
                    <a:close/>
                    <a:moveTo>
                      <a:pt x="223251" y="87346"/>
                    </a:moveTo>
                    <a:cubicBezTo>
                      <a:pt x="227941" y="90863"/>
                      <a:pt x="227941" y="97897"/>
                      <a:pt x="223251" y="101415"/>
                    </a:cubicBezTo>
                    <a:cubicBezTo>
                      <a:pt x="219734" y="106104"/>
                      <a:pt x="212699" y="106104"/>
                      <a:pt x="209182" y="101415"/>
                    </a:cubicBezTo>
                    <a:cubicBezTo>
                      <a:pt x="204492" y="97897"/>
                      <a:pt x="204492" y="90863"/>
                      <a:pt x="209182" y="87346"/>
                    </a:cubicBezTo>
                    <a:cubicBezTo>
                      <a:pt x="212699" y="82656"/>
                      <a:pt x="219734" y="82656"/>
                      <a:pt x="223251" y="87346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1">
                      <a:alpha val="0"/>
                    </a:schemeClr>
                  </a:gs>
                  <a:gs pos="86000">
                    <a:schemeClr val="accent1"/>
                  </a:gs>
                </a:gsLst>
                <a:lin ang="0" scaled="0"/>
              </a:gradFill>
              <a:ln w="3175" cap="sq">
                <a:noFill/>
                <a:round/>
                <a:headEnd/>
                <a:tailEnd/>
              </a:ln>
              <a:effectLst/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grpSp>
          <p:nvGrpSpPr>
            <p:cNvPr id="14" name=""/>
            <p:cNvGrpSpPr/>
            <p:nvPr/>
          </p:nvGrpSpPr>
          <p:grpSpPr>
            <a:xfrm>
              <a:off x="10331830" y="963022"/>
              <a:ext cx="587890" cy="334555"/>
              <a:chOff x="10331830" y="963022"/>
              <a:chExt cx="587890" cy="334555"/>
            </a:xfrm>
          </p:grpSpPr>
          <p:sp>
            <p:nvSpPr>
              <p:cNvPr id="15" name="标题 1"/>
              <p:cNvSpPr txBox="1"/>
              <p:nvPr/>
            </p:nvSpPr>
            <p:spPr>
              <a:xfrm rot="0" flipH="0" flipV="0">
                <a:off x="10608190" y="963022"/>
                <a:ext cx="311530" cy="334555"/>
              </a:xfrm>
              <a:custGeom>
                <a:avLst/>
                <a:gdLst>
                  <a:gd name="T0" fmla="*/ 3 w 168"/>
                  <a:gd name="T1" fmla="*/ 153 h 162"/>
                  <a:gd name="T2" fmla="*/ 78 w 168"/>
                  <a:gd name="T3" fmla="*/ 87 h 162"/>
                  <a:gd name="T4" fmla="*/ 78 w 168"/>
                  <a:gd name="T5" fmla="*/ 75 h 162"/>
                  <a:gd name="T6" fmla="*/ 3 w 168"/>
                  <a:gd name="T7" fmla="*/ 9 h 162"/>
                  <a:gd name="T8" fmla="*/ 6 w 168"/>
                  <a:gd name="T9" fmla="*/ 0 h 162"/>
                  <a:gd name="T10" fmla="*/ 73 w 168"/>
                  <a:gd name="T11" fmla="*/ 0 h 162"/>
                  <a:gd name="T12" fmla="*/ 83 w 168"/>
                  <a:gd name="T13" fmla="*/ 4 h 162"/>
                  <a:gd name="T14" fmla="*/ 164 w 168"/>
                  <a:gd name="T15" fmla="*/ 75 h 162"/>
                  <a:gd name="T16" fmla="*/ 164 w 168"/>
                  <a:gd name="T17" fmla="*/ 87 h 162"/>
                  <a:gd name="T18" fmla="*/ 83 w 168"/>
                  <a:gd name="T19" fmla="*/ 158 h 162"/>
                  <a:gd name="T20" fmla="*/ 73 w 168"/>
                  <a:gd name="T21" fmla="*/ 162 h 162"/>
                  <a:gd name="T22" fmla="*/ 6 w 168"/>
                  <a:gd name="T23" fmla="*/ 162 h 162"/>
                  <a:gd name="T24" fmla="*/ 3 w 168"/>
                  <a:gd name="T25" fmla="*/ 153 h 162"/>
                </a:gdLst>
                <a:rect l="0" t="0" r="r" b="b"/>
                <a:pathLst>
                  <a:path w="168" h="162">
                    <a:moveTo>
                      <a:pt x="3" y="153"/>
                    </a:moveTo>
                    <a:cubicBezTo>
                      <a:pt x="78" y="87"/>
                      <a:pt x="78" y="87"/>
                      <a:pt x="78" y="87"/>
                    </a:cubicBezTo>
                    <a:cubicBezTo>
                      <a:pt x="82" y="84"/>
                      <a:pt x="82" y="78"/>
                      <a:pt x="78" y="7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6"/>
                      <a:pt x="2" y="0"/>
                      <a:pt x="6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7" y="0"/>
                      <a:pt x="81" y="2"/>
                      <a:pt x="83" y="4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68" y="78"/>
                      <a:pt x="168" y="84"/>
                      <a:pt x="164" y="87"/>
                    </a:cubicBezTo>
                    <a:cubicBezTo>
                      <a:pt x="83" y="158"/>
                      <a:pt x="83" y="158"/>
                      <a:pt x="83" y="158"/>
                    </a:cubicBezTo>
                    <a:cubicBezTo>
                      <a:pt x="81" y="160"/>
                      <a:pt x="77" y="162"/>
                      <a:pt x="73" y="162"/>
                    </a:cubicBezTo>
                    <a:cubicBezTo>
                      <a:pt x="6" y="162"/>
                      <a:pt x="6" y="162"/>
                      <a:pt x="6" y="162"/>
                    </a:cubicBezTo>
                    <a:cubicBezTo>
                      <a:pt x="2" y="162"/>
                      <a:pt x="0" y="156"/>
                      <a:pt x="3" y="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n w="2889" cap="sq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dist="0" blurRad="138684" dir="0" sx="99000" sy="99000" kx="0" ky="0" algn="ctr" rotWithShape="0">
                  <a:schemeClr val="accent2">
                    <a:lumMod val="75000"/>
                    <a:alpha val="75000"/>
                  </a:schemeClr>
                </a:outerShdw>
              </a:effectLst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6" name="标题 1"/>
              <p:cNvSpPr txBox="1"/>
              <p:nvPr/>
            </p:nvSpPr>
            <p:spPr>
              <a:xfrm rot="0" flipH="0" flipV="0">
                <a:off x="10331830" y="964564"/>
                <a:ext cx="359730" cy="331445"/>
              </a:xfrm>
              <a:custGeom>
                <a:avLst/>
                <a:gdLst>
                  <a:gd name="connsiteX0" fmla="*/ 17586 w 226768"/>
                  <a:gd name="connsiteY0" fmla="*/ 2639 h 189231"/>
                  <a:gd name="connsiteX1" fmla="*/ 17586 w 226768"/>
                  <a:gd name="connsiteY1" fmla="*/ 17881 h 189231"/>
                  <a:gd name="connsiteX2" fmla="*/ 3517 w 226768"/>
                  <a:gd name="connsiteY2" fmla="*/ 17881 h 189231"/>
                  <a:gd name="connsiteX3" fmla="*/ 3517 w 226768"/>
                  <a:gd name="connsiteY3" fmla="*/ 2639 h 189231"/>
                  <a:gd name="connsiteX4" fmla="*/ 17586 w 226768"/>
                  <a:gd name="connsiteY4" fmla="*/ 2639 h 189231"/>
                  <a:gd name="connsiteX5" fmla="*/ 17586 w 226768"/>
                  <a:gd name="connsiteY5" fmla="*/ 170979 h 189231"/>
                  <a:gd name="connsiteX6" fmla="*/ 17586 w 226768"/>
                  <a:gd name="connsiteY6" fmla="*/ 186538 h 189231"/>
                  <a:gd name="connsiteX7" fmla="*/ 3517 w 226768"/>
                  <a:gd name="connsiteY7" fmla="*/ 186538 h 189231"/>
                  <a:gd name="connsiteX8" fmla="*/ 3517 w 226768"/>
                  <a:gd name="connsiteY8" fmla="*/ 170979 h 189231"/>
                  <a:gd name="connsiteX9" fmla="*/ 17586 w 226768"/>
                  <a:gd name="connsiteY9" fmla="*/ 170979 h 189231"/>
                  <a:gd name="connsiteX10" fmla="*/ 45432 w 226768"/>
                  <a:gd name="connsiteY10" fmla="*/ 142871 h 189231"/>
                  <a:gd name="connsiteX11" fmla="*/ 45432 w 226768"/>
                  <a:gd name="connsiteY11" fmla="*/ 158247 h 189231"/>
                  <a:gd name="connsiteX12" fmla="*/ 30190 w 226768"/>
                  <a:gd name="connsiteY12" fmla="*/ 158247 h 189231"/>
                  <a:gd name="connsiteX13" fmla="*/ 30190 w 226768"/>
                  <a:gd name="connsiteY13" fmla="*/ 142871 h 189231"/>
                  <a:gd name="connsiteX14" fmla="*/ 45432 w 226768"/>
                  <a:gd name="connsiteY14" fmla="*/ 142871 h 189231"/>
                  <a:gd name="connsiteX15" fmla="*/ 45432 w 226768"/>
                  <a:gd name="connsiteY15" fmla="*/ 30514 h 189231"/>
                  <a:gd name="connsiteX16" fmla="*/ 45432 w 226768"/>
                  <a:gd name="connsiteY16" fmla="*/ 45890 h 189231"/>
                  <a:gd name="connsiteX17" fmla="*/ 30190 w 226768"/>
                  <a:gd name="connsiteY17" fmla="*/ 45890 h 189231"/>
                  <a:gd name="connsiteX18" fmla="*/ 30190 w 226768"/>
                  <a:gd name="connsiteY18" fmla="*/ 30514 h 189231"/>
                  <a:gd name="connsiteX19" fmla="*/ 45432 w 226768"/>
                  <a:gd name="connsiteY19" fmla="*/ 30514 h 189231"/>
                  <a:gd name="connsiteX20" fmla="*/ 73519 w 226768"/>
                  <a:gd name="connsiteY20" fmla="*/ 114507 h 189231"/>
                  <a:gd name="connsiteX21" fmla="*/ 73519 w 226768"/>
                  <a:gd name="connsiteY21" fmla="*/ 129749 h 189231"/>
                  <a:gd name="connsiteX22" fmla="*/ 58478 w 226768"/>
                  <a:gd name="connsiteY22" fmla="*/ 129749 h 189231"/>
                  <a:gd name="connsiteX23" fmla="*/ 58478 w 226768"/>
                  <a:gd name="connsiteY23" fmla="*/ 114507 h 189231"/>
                  <a:gd name="connsiteX24" fmla="*/ 73519 w 226768"/>
                  <a:gd name="connsiteY24" fmla="*/ 114507 h 189231"/>
                  <a:gd name="connsiteX25" fmla="*/ 73519 w 226768"/>
                  <a:gd name="connsiteY25" fmla="*/ 59013 h 189231"/>
                  <a:gd name="connsiteX26" fmla="*/ 73519 w 226768"/>
                  <a:gd name="connsiteY26" fmla="*/ 74254 h 189231"/>
                  <a:gd name="connsiteX27" fmla="*/ 58478 w 226768"/>
                  <a:gd name="connsiteY27" fmla="*/ 74254 h 189231"/>
                  <a:gd name="connsiteX28" fmla="*/ 58478 w 226768"/>
                  <a:gd name="connsiteY28" fmla="*/ 59013 h 189231"/>
                  <a:gd name="connsiteX29" fmla="*/ 73519 w 226768"/>
                  <a:gd name="connsiteY29" fmla="*/ 59013 h 189231"/>
                  <a:gd name="connsiteX30" fmla="*/ 79381 w 226768"/>
                  <a:gd name="connsiteY30" fmla="*/ 2638 h 189231"/>
                  <a:gd name="connsiteX31" fmla="*/ 79381 w 226768"/>
                  <a:gd name="connsiteY31" fmla="*/ 17880 h 189231"/>
                  <a:gd name="connsiteX32" fmla="*/ 64340 w 226768"/>
                  <a:gd name="connsiteY32" fmla="*/ 17880 h 189231"/>
                  <a:gd name="connsiteX33" fmla="*/ 64340 w 226768"/>
                  <a:gd name="connsiteY33" fmla="*/ 2638 h 189231"/>
                  <a:gd name="connsiteX34" fmla="*/ 79381 w 226768"/>
                  <a:gd name="connsiteY34" fmla="*/ 2638 h 189231"/>
                  <a:gd name="connsiteX35" fmla="*/ 79381 w 226768"/>
                  <a:gd name="connsiteY35" fmla="*/ 170979 h 189231"/>
                  <a:gd name="connsiteX36" fmla="*/ 79381 w 226768"/>
                  <a:gd name="connsiteY36" fmla="*/ 186538 h 189231"/>
                  <a:gd name="connsiteX37" fmla="*/ 64340 w 226768"/>
                  <a:gd name="connsiteY37" fmla="*/ 186538 h 189231"/>
                  <a:gd name="connsiteX38" fmla="*/ 64340 w 226768"/>
                  <a:gd name="connsiteY38" fmla="*/ 170979 h 189231"/>
                  <a:gd name="connsiteX39" fmla="*/ 79381 w 226768"/>
                  <a:gd name="connsiteY39" fmla="*/ 170979 h 189231"/>
                  <a:gd name="connsiteX40" fmla="*/ 101392 w 226768"/>
                  <a:gd name="connsiteY40" fmla="*/ 87346 h 189231"/>
                  <a:gd name="connsiteX41" fmla="*/ 101392 w 226768"/>
                  <a:gd name="connsiteY41" fmla="*/ 101415 h 189231"/>
                  <a:gd name="connsiteX42" fmla="*/ 86467 w 226768"/>
                  <a:gd name="connsiteY42" fmla="*/ 101415 h 189231"/>
                  <a:gd name="connsiteX43" fmla="*/ 86467 w 226768"/>
                  <a:gd name="connsiteY43" fmla="*/ 87346 h 189231"/>
                  <a:gd name="connsiteX44" fmla="*/ 101392 w 226768"/>
                  <a:gd name="connsiteY44" fmla="*/ 87346 h 189231"/>
                  <a:gd name="connsiteX45" fmla="*/ 107254 w 226768"/>
                  <a:gd name="connsiteY45" fmla="*/ 142871 h 189231"/>
                  <a:gd name="connsiteX46" fmla="*/ 107254 w 226768"/>
                  <a:gd name="connsiteY46" fmla="*/ 158247 h 189231"/>
                  <a:gd name="connsiteX47" fmla="*/ 92329 w 226768"/>
                  <a:gd name="connsiteY47" fmla="*/ 158247 h 189231"/>
                  <a:gd name="connsiteX48" fmla="*/ 92329 w 226768"/>
                  <a:gd name="connsiteY48" fmla="*/ 142871 h 189231"/>
                  <a:gd name="connsiteX49" fmla="*/ 107254 w 226768"/>
                  <a:gd name="connsiteY49" fmla="*/ 142871 h 189231"/>
                  <a:gd name="connsiteX50" fmla="*/ 107254 w 226768"/>
                  <a:gd name="connsiteY50" fmla="*/ 30514 h 189231"/>
                  <a:gd name="connsiteX51" fmla="*/ 107254 w 226768"/>
                  <a:gd name="connsiteY51" fmla="*/ 45890 h 189231"/>
                  <a:gd name="connsiteX52" fmla="*/ 92329 w 226768"/>
                  <a:gd name="connsiteY52" fmla="*/ 45890 h 189231"/>
                  <a:gd name="connsiteX53" fmla="*/ 92329 w 226768"/>
                  <a:gd name="connsiteY53" fmla="*/ 30514 h 189231"/>
                  <a:gd name="connsiteX54" fmla="*/ 107254 w 226768"/>
                  <a:gd name="connsiteY54" fmla="*/ 30514 h 189231"/>
                  <a:gd name="connsiteX55" fmla="*/ 134341 w 226768"/>
                  <a:gd name="connsiteY55" fmla="*/ 114507 h 189231"/>
                  <a:gd name="connsiteX56" fmla="*/ 134341 w 226768"/>
                  <a:gd name="connsiteY56" fmla="*/ 129749 h 189231"/>
                  <a:gd name="connsiteX57" fmla="*/ 120272 w 226768"/>
                  <a:gd name="connsiteY57" fmla="*/ 129749 h 189231"/>
                  <a:gd name="connsiteX58" fmla="*/ 120272 w 226768"/>
                  <a:gd name="connsiteY58" fmla="*/ 114507 h 189231"/>
                  <a:gd name="connsiteX59" fmla="*/ 134341 w 226768"/>
                  <a:gd name="connsiteY59" fmla="*/ 114507 h 189231"/>
                  <a:gd name="connsiteX60" fmla="*/ 134341 w 226768"/>
                  <a:gd name="connsiteY60" fmla="*/ 59013 h 189231"/>
                  <a:gd name="connsiteX61" fmla="*/ 134341 w 226768"/>
                  <a:gd name="connsiteY61" fmla="*/ 74254 h 189231"/>
                  <a:gd name="connsiteX62" fmla="*/ 120272 w 226768"/>
                  <a:gd name="connsiteY62" fmla="*/ 74254 h 189231"/>
                  <a:gd name="connsiteX63" fmla="*/ 120272 w 226768"/>
                  <a:gd name="connsiteY63" fmla="*/ 59013 h 189231"/>
                  <a:gd name="connsiteX64" fmla="*/ 134341 w 226768"/>
                  <a:gd name="connsiteY64" fmla="*/ 59013 h 189231"/>
                  <a:gd name="connsiteX65" fmla="*/ 140204 w 226768"/>
                  <a:gd name="connsiteY65" fmla="*/ 170979 h 189231"/>
                  <a:gd name="connsiteX66" fmla="*/ 140204 w 226768"/>
                  <a:gd name="connsiteY66" fmla="*/ 186538 h 189231"/>
                  <a:gd name="connsiteX67" fmla="*/ 126135 w 226768"/>
                  <a:gd name="connsiteY67" fmla="*/ 186538 h 189231"/>
                  <a:gd name="connsiteX68" fmla="*/ 126135 w 226768"/>
                  <a:gd name="connsiteY68" fmla="*/ 170979 h 189231"/>
                  <a:gd name="connsiteX69" fmla="*/ 140204 w 226768"/>
                  <a:gd name="connsiteY69" fmla="*/ 170979 h 189231"/>
                  <a:gd name="connsiteX70" fmla="*/ 140204 w 226768"/>
                  <a:gd name="connsiteY70" fmla="*/ 2639 h 189231"/>
                  <a:gd name="connsiteX71" fmla="*/ 140204 w 226768"/>
                  <a:gd name="connsiteY71" fmla="*/ 17881 h 189231"/>
                  <a:gd name="connsiteX72" fmla="*/ 126135 w 226768"/>
                  <a:gd name="connsiteY72" fmla="*/ 17881 h 189231"/>
                  <a:gd name="connsiteX73" fmla="*/ 126135 w 226768"/>
                  <a:gd name="connsiteY73" fmla="*/ 2639 h 189231"/>
                  <a:gd name="connsiteX74" fmla="*/ 140204 w 226768"/>
                  <a:gd name="connsiteY74" fmla="*/ 2639 h 189231"/>
                  <a:gd name="connsiteX75" fmla="*/ 162187 w 226768"/>
                  <a:gd name="connsiteY75" fmla="*/ 87346 h 189231"/>
                  <a:gd name="connsiteX76" fmla="*/ 162187 w 226768"/>
                  <a:gd name="connsiteY76" fmla="*/ 101415 h 189231"/>
                  <a:gd name="connsiteX77" fmla="*/ 146946 w 226768"/>
                  <a:gd name="connsiteY77" fmla="*/ 101415 h 189231"/>
                  <a:gd name="connsiteX78" fmla="*/ 146946 w 226768"/>
                  <a:gd name="connsiteY78" fmla="*/ 87346 h 189231"/>
                  <a:gd name="connsiteX79" fmla="*/ 162187 w 226768"/>
                  <a:gd name="connsiteY79" fmla="*/ 87346 h 189231"/>
                  <a:gd name="connsiteX80" fmla="*/ 168214 w 226768"/>
                  <a:gd name="connsiteY80" fmla="*/ 142872 h 189231"/>
                  <a:gd name="connsiteX81" fmla="*/ 168214 w 226768"/>
                  <a:gd name="connsiteY81" fmla="*/ 158247 h 189231"/>
                  <a:gd name="connsiteX82" fmla="*/ 152838 w 226768"/>
                  <a:gd name="connsiteY82" fmla="*/ 158247 h 189231"/>
                  <a:gd name="connsiteX83" fmla="*/ 152838 w 226768"/>
                  <a:gd name="connsiteY83" fmla="*/ 142872 h 189231"/>
                  <a:gd name="connsiteX84" fmla="*/ 168214 w 226768"/>
                  <a:gd name="connsiteY84" fmla="*/ 142872 h 189231"/>
                  <a:gd name="connsiteX85" fmla="*/ 168214 w 226768"/>
                  <a:gd name="connsiteY85" fmla="*/ 30515 h 189231"/>
                  <a:gd name="connsiteX86" fmla="*/ 168214 w 226768"/>
                  <a:gd name="connsiteY86" fmla="*/ 45890 h 189231"/>
                  <a:gd name="connsiteX87" fmla="*/ 152838 w 226768"/>
                  <a:gd name="connsiteY87" fmla="*/ 45890 h 189231"/>
                  <a:gd name="connsiteX88" fmla="*/ 152838 w 226768"/>
                  <a:gd name="connsiteY88" fmla="*/ 30515 h 189231"/>
                  <a:gd name="connsiteX89" fmla="*/ 168214 w 226768"/>
                  <a:gd name="connsiteY89" fmla="*/ 30515 h 189231"/>
                  <a:gd name="connsiteX90" fmla="*/ 196136 w 226768"/>
                  <a:gd name="connsiteY90" fmla="*/ 114507 h 189231"/>
                  <a:gd name="connsiteX91" fmla="*/ 196136 w 226768"/>
                  <a:gd name="connsiteY91" fmla="*/ 129749 h 189231"/>
                  <a:gd name="connsiteX92" fmla="*/ 181095 w 226768"/>
                  <a:gd name="connsiteY92" fmla="*/ 129749 h 189231"/>
                  <a:gd name="connsiteX93" fmla="*/ 181095 w 226768"/>
                  <a:gd name="connsiteY93" fmla="*/ 114507 h 189231"/>
                  <a:gd name="connsiteX94" fmla="*/ 196136 w 226768"/>
                  <a:gd name="connsiteY94" fmla="*/ 114507 h 189231"/>
                  <a:gd name="connsiteX95" fmla="*/ 196136 w 226768"/>
                  <a:gd name="connsiteY95" fmla="*/ 59013 h 189231"/>
                  <a:gd name="connsiteX96" fmla="*/ 196136 w 226768"/>
                  <a:gd name="connsiteY96" fmla="*/ 74254 h 189231"/>
                  <a:gd name="connsiteX97" fmla="*/ 181095 w 226768"/>
                  <a:gd name="connsiteY97" fmla="*/ 74254 h 189231"/>
                  <a:gd name="connsiteX98" fmla="*/ 181095 w 226768"/>
                  <a:gd name="connsiteY98" fmla="*/ 59013 h 189231"/>
                  <a:gd name="connsiteX99" fmla="*/ 196136 w 226768"/>
                  <a:gd name="connsiteY99" fmla="*/ 59013 h 189231"/>
                  <a:gd name="connsiteX100" fmla="*/ 223251 w 226768"/>
                  <a:gd name="connsiteY100" fmla="*/ 87346 h 189231"/>
                  <a:gd name="connsiteX101" fmla="*/ 223251 w 226768"/>
                  <a:gd name="connsiteY101" fmla="*/ 101415 h 189231"/>
                  <a:gd name="connsiteX102" fmla="*/ 209182 w 226768"/>
                  <a:gd name="connsiteY102" fmla="*/ 101415 h 189231"/>
                  <a:gd name="connsiteX103" fmla="*/ 209182 w 226768"/>
                  <a:gd name="connsiteY103" fmla="*/ 87346 h 189231"/>
                  <a:gd name="connsiteX104" fmla="*/ 223251 w 226768"/>
                  <a:gd name="connsiteY104" fmla="*/ 87346 h 189231"/>
                </a:gdLst>
                <a:rect l="l" t="t" r="r" b="b"/>
                <a:pathLst>
                  <a:path w="226768" h="189231">
                    <a:moveTo>
                      <a:pt x="17586" y="2639"/>
                    </a:moveTo>
                    <a:cubicBezTo>
                      <a:pt x="22276" y="7329"/>
                      <a:pt x="22276" y="14363"/>
                      <a:pt x="17586" y="17881"/>
                    </a:cubicBezTo>
                    <a:cubicBezTo>
                      <a:pt x="14069" y="22570"/>
                      <a:pt x="7034" y="22570"/>
                      <a:pt x="3517" y="17881"/>
                    </a:cubicBezTo>
                    <a:cubicBezTo>
                      <a:pt x="-1173" y="14363"/>
                      <a:pt x="-1173" y="7329"/>
                      <a:pt x="3517" y="2639"/>
                    </a:cubicBezTo>
                    <a:cubicBezTo>
                      <a:pt x="7034" y="-878"/>
                      <a:pt x="14069" y="-878"/>
                      <a:pt x="17586" y="2639"/>
                    </a:cubicBezTo>
                    <a:close/>
                    <a:moveTo>
                      <a:pt x="17586" y="170979"/>
                    </a:moveTo>
                    <a:cubicBezTo>
                      <a:pt x="22276" y="174570"/>
                      <a:pt x="22276" y="181751"/>
                      <a:pt x="17586" y="186538"/>
                    </a:cubicBezTo>
                    <a:cubicBezTo>
                      <a:pt x="14069" y="190129"/>
                      <a:pt x="7034" y="190129"/>
                      <a:pt x="3517" y="186538"/>
                    </a:cubicBezTo>
                    <a:cubicBezTo>
                      <a:pt x="-1173" y="181751"/>
                      <a:pt x="-1173" y="174570"/>
                      <a:pt x="3517" y="170979"/>
                    </a:cubicBezTo>
                    <a:cubicBezTo>
                      <a:pt x="7034" y="166192"/>
                      <a:pt x="14069" y="166192"/>
                      <a:pt x="17586" y="170979"/>
                    </a:cubicBezTo>
                    <a:close/>
                    <a:moveTo>
                      <a:pt x="45432" y="142871"/>
                    </a:moveTo>
                    <a:cubicBezTo>
                      <a:pt x="50122" y="147602"/>
                      <a:pt x="50122" y="153516"/>
                      <a:pt x="45432" y="158247"/>
                    </a:cubicBezTo>
                    <a:cubicBezTo>
                      <a:pt x="41915" y="161795"/>
                      <a:pt x="34880" y="161795"/>
                      <a:pt x="30190" y="158247"/>
                    </a:cubicBezTo>
                    <a:cubicBezTo>
                      <a:pt x="26673" y="153516"/>
                      <a:pt x="26673" y="147602"/>
                      <a:pt x="30190" y="142871"/>
                    </a:cubicBezTo>
                    <a:cubicBezTo>
                      <a:pt x="34880" y="139323"/>
                      <a:pt x="41915" y="139323"/>
                      <a:pt x="45432" y="142871"/>
                    </a:cubicBezTo>
                    <a:close/>
                    <a:moveTo>
                      <a:pt x="45432" y="30514"/>
                    </a:moveTo>
                    <a:cubicBezTo>
                      <a:pt x="50122" y="35245"/>
                      <a:pt x="50122" y="41159"/>
                      <a:pt x="45432" y="45890"/>
                    </a:cubicBezTo>
                    <a:cubicBezTo>
                      <a:pt x="41915" y="49438"/>
                      <a:pt x="34880" y="49438"/>
                      <a:pt x="30190" y="45890"/>
                    </a:cubicBezTo>
                    <a:cubicBezTo>
                      <a:pt x="26673" y="41159"/>
                      <a:pt x="26673" y="35245"/>
                      <a:pt x="30190" y="30514"/>
                    </a:cubicBezTo>
                    <a:cubicBezTo>
                      <a:pt x="34880" y="26966"/>
                      <a:pt x="41915" y="26966"/>
                      <a:pt x="45432" y="30514"/>
                    </a:cubicBezTo>
                    <a:close/>
                    <a:moveTo>
                      <a:pt x="73519" y="114507"/>
                    </a:moveTo>
                    <a:cubicBezTo>
                      <a:pt x="76990" y="119197"/>
                      <a:pt x="76990" y="126231"/>
                      <a:pt x="73519" y="129749"/>
                    </a:cubicBezTo>
                    <a:cubicBezTo>
                      <a:pt x="68891" y="134438"/>
                      <a:pt x="63106" y="134438"/>
                      <a:pt x="58478" y="129749"/>
                    </a:cubicBezTo>
                    <a:cubicBezTo>
                      <a:pt x="55007" y="126231"/>
                      <a:pt x="55007" y="119197"/>
                      <a:pt x="58478" y="114507"/>
                    </a:cubicBezTo>
                    <a:cubicBezTo>
                      <a:pt x="63106" y="110990"/>
                      <a:pt x="68891" y="110990"/>
                      <a:pt x="73519" y="114507"/>
                    </a:cubicBezTo>
                    <a:close/>
                    <a:moveTo>
                      <a:pt x="73519" y="59013"/>
                    </a:moveTo>
                    <a:cubicBezTo>
                      <a:pt x="76990" y="62530"/>
                      <a:pt x="76990" y="69564"/>
                      <a:pt x="73519" y="74254"/>
                    </a:cubicBezTo>
                    <a:cubicBezTo>
                      <a:pt x="68891" y="77771"/>
                      <a:pt x="63106" y="77771"/>
                      <a:pt x="58478" y="74254"/>
                    </a:cubicBezTo>
                    <a:cubicBezTo>
                      <a:pt x="55007" y="69564"/>
                      <a:pt x="55007" y="62530"/>
                      <a:pt x="58478" y="59013"/>
                    </a:cubicBezTo>
                    <a:cubicBezTo>
                      <a:pt x="63106" y="54323"/>
                      <a:pt x="68891" y="54323"/>
                      <a:pt x="73519" y="59013"/>
                    </a:cubicBezTo>
                    <a:close/>
                    <a:moveTo>
                      <a:pt x="79381" y="2638"/>
                    </a:moveTo>
                    <a:cubicBezTo>
                      <a:pt x="82852" y="7328"/>
                      <a:pt x="82852" y="14362"/>
                      <a:pt x="79381" y="17880"/>
                    </a:cubicBezTo>
                    <a:cubicBezTo>
                      <a:pt x="74753" y="22569"/>
                      <a:pt x="68968" y="22569"/>
                      <a:pt x="64340" y="17880"/>
                    </a:cubicBezTo>
                    <a:cubicBezTo>
                      <a:pt x="60869" y="14362"/>
                      <a:pt x="60869" y="7328"/>
                      <a:pt x="64340" y="2638"/>
                    </a:cubicBezTo>
                    <a:cubicBezTo>
                      <a:pt x="68968" y="-879"/>
                      <a:pt x="74753" y="-879"/>
                      <a:pt x="79381" y="2638"/>
                    </a:cubicBezTo>
                    <a:close/>
                    <a:moveTo>
                      <a:pt x="79381" y="170979"/>
                    </a:moveTo>
                    <a:cubicBezTo>
                      <a:pt x="82852" y="174570"/>
                      <a:pt x="82852" y="181751"/>
                      <a:pt x="79381" y="186538"/>
                    </a:cubicBezTo>
                    <a:cubicBezTo>
                      <a:pt x="74753" y="190129"/>
                      <a:pt x="68968" y="190129"/>
                      <a:pt x="64340" y="186538"/>
                    </a:cubicBezTo>
                    <a:cubicBezTo>
                      <a:pt x="60869" y="181751"/>
                      <a:pt x="60869" y="174570"/>
                      <a:pt x="64340" y="170979"/>
                    </a:cubicBezTo>
                    <a:cubicBezTo>
                      <a:pt x="68968" y="166192"/>
                      <a:pt x="74753" y="166192"/>
                      <a:pt x="79381" y="170979"/>
                    </a:cubicBezTo>
                    <a:close/>
                    <a:moveTo>
                      <a:pt x="101392" y="87346"/>
                    </a:moveTo>
                    <a:cubicBezTo>
                      <a:pt x="104836" y="90863"/>
                      <a:pt x="104836" y="97897"/>
                      <a:pt x="101392" y="101415"/>
                    </a:cubicBezTo>
                    <a:cubicBezTo>
                      <a:pt x="96799" y="106104"/>
                      <a:pt x="89911" y="106104"/>
                      <a:pt x="86467" y="101415"/>
                    </a:cubicBezTo>
                    <a:cubicBezTo>
                      <a:pt x="81875" y="97897"/>
                      <a:pt x="81875" y="90863"/>
                      <a:pt x="86467" y="87346"/>
                    </a:cubicBezTo>
                    <a:cubicBezTo>
                      <a:pt x="89911" y="82656"/>
                      <a:pt x="96799" y="82656"/>
                      <a:pt x="101392" y="87346"/>
                    </a:cubicBezTo>
                    <a:close/>
                    <a:moveTo>
                      <a:pt x="107254" y="142871"/>
                    </a:moveTo>
                    <a:cubicBezTo>
                      <a:pt x="110698" y="147602"/>
                      <a:pt x="110698" y="153516"/>
                      <a:pt x="107254" y="158247"/>
                    </a:cubicBezTo>
                    <a:cubicBezTo>
                      <a:pt x="102661" y="161795"/>
                      <a:pt x="95773" y="161795"/>
                      <a:pt x="92329" y="158247"/>
                    </a:cubicBezTo>
                    <a:cubicBezTo>
                      <a:pt x="87737" y="153516"/>
                      <a:pt x="87737" y="147602"/>
                      <a:pt x="92329" y="142871"/>
                    </a:cubicBezTo>
                    <a:cubicBezTo>
                      <a:pt x="95773" y="139323"/>
                      <a:pt x="102661" y="139323"/>
                      <a:pt x="107254" y="142871"/>
                    </a:cubicBezTo>
                    <a:close/>
                    <a:moveTo>
                      <a:pt x="107254" y="30514"/>
                    </a:moveTo>
                    <a:cubicBezTo>
                      <a:pt x="110698" y="35245"/>
                      <a:pt x="110698" y="41159"/>
                      <a:pt x="107254" y="45890"/>
                    </a:cubicBezTo>
                    <a:cubicBezTo>
                      <a:pt x="102661" y="49438"/>
                      <a:pt x="95773" y="49438"/>
                      <a:pt x="92329" y="45890"/>
                    </a:cubicBezTo>
                    <a:cubicBezTo>
                      <a:pt x="87737" y="41159"/>
                      <a:pt x="87737" y="35245"/>
                      <a:pt x="92329" y="30514"/>
                    </a:cubicBezTo>
                    <a:cubicBezTo>
                      <a:pt x="95773" y="26966"/>
                      <a:pt x="102661" y="26966"/>
                      <a:pt x="107254" y="30514"/>
                    </a:cubicBezTo>
                    <a:close/>
                    <a:moveTo>
                      <a:pt x="134341" y="114507"/>
                    </a:moveTo>
                    <a:cubicBezTo>
                      <a:pt x="139031" y="119197"/>
                      <a:pt x="139031" y="126231"/>
                      <a:pt x="134341" y="129749"/>
                    </a:cubicBezTo>
                    <a:cubicBezTo>
                      <a:pt x="130824" y="134438"/>
                      <a:pt x="123789" y="134438"/>
                      <a:pt x="120272" y="129749"/>
                    </a:cubicBezTo>
                    <a:cubicBezTo>
                      <a:pt x="115582" y="126231"/>
                      <a:pt x="115582" y="119197"/>
                      <a:pt x="120272" y="114507"/>
                    </a:cubicBezTo>
                    <a:cubicBezTo>
                      <a:pt x="123789" y="110990"/>
                      <a:pt x="130824" y="110990"/>
                      <a:pt x="134341" y="114507"/>
                    </a:cubicBezTo>
                    <a:close/>
                    <a:moveTo>
                      <a:pt x="134341" y="59013"/>
                    </a:moveTo>
                    <a:cubicBezTo>
                      <a:pt x="139031" y="62530"/>
                      <a:pt x="139031" y="69564"/>
                      <a:pt x="134341" y="74254"/>
                    </a:cubicBezTo>
                    <a:cubicBezTo>
                      <a:pt x="130824" y="77771"/>
                      <a:pt x="123789" y="77771"/>
                      <a:pt x="120272" y="74254"/>
                    </a:cubicBezTo>
                    <a:cubicBezTo>
                      <a:pt x="115582" y="69564"/>
                      <a:pt x="115582" y="62530"/>
                      <a:pt x="120272" y="59013"/>
                    </a:cubicBezTo>
                    <a:cubicBezTo>
                      <a:pt x="123789" y="54323"/>
                      <a:pt x="130824" y="54323"/>
                      <a:pt x="134341" y="59013"/>
                    </a:cubicBezTo>
                    <a:close/>
                    <a:moveTo>
                      <a:pt x="140204" y="170979"/>
                    </a:moveTo>
                    <a:cubicBezTo>
                      <a:pt x="144894" y="174570"/>
                      <a:pt x="144894" y="181751"/>
                      <a:pt x="140204" y="186538"/>
                    </a:cubicBezTo>
                    <a:cubicBezTo>
                      <a:pt x="136687" y="190129"/>
                      <a:pt x="129652" y="190129"/>
                      <a:pt x="126135" y="186538"/>
                    </a:cubicBezTo>
                    <a:cubicBezTo>
                      <a:pt x="121444" y="181751"/>
                      <a:pt x="121444" y="174570"/>
                      <a:pt x="126135" y="170979"/>
                    </a:cubicBezTo>
                    <a:cubicBezTo>
                      <a:pt x="129652" y="166192"/>
                      <a:pt x="136687" y="166192"/>
                      <a:pt x="140204" y="170979"/>
                    </a:cubicBezTo>
                    <a:close/>
                    <a:moveTo>
                      <a:pt x="140204" y="2639"/>
                    </a:moveTo>
                    <a:cubicBezTo>
                      <a:pt x="144894" y="7329"/>
                      <a:pt x="144894" y="14363"/>
                      <a:pt x="140204" y="17881"/>
                    </a:cubicBezTo>
                    <a:cubicBezTo>
                      <a:pt x="136687" y="22570"/>
                      <a:pt x="129652" y="22570"/>
                      <a:pt x="126135" y="17881"/>
                    </a:cubicBezTo>
                    <a:cubicBezTo>
                      <a:pt x="121445" y="14363"/>
                      <a:pt x="121445" y="7329"/>
                      <a:pt x="126135" y="2639"/>
                    </a:cubicBezTo>
                    <a:cubicBezTo>
                      <a:pt x="129652" y="-878"/>
                      <a:pt x="136687" y="-878"/>
                      <a:pt x="140204" y="2639"/>
                    </a:cubicBezTo>
                    <a:close/>
                    <a:moveTo>
                      <a:pt x="162187" y="87346"/>
                    </a:moveTo>
                    <a:cubicBezTo>
                      <a:pt x="166877" y="90863"/>
                      <a:pt x="166877" y="97897"/>
                      <a:pt x="162187" y="101415"/>
                    </a:cubicBezTo>
                    <a:cubicBezTo>
                      <a:pt x="158670" y="106104"/>
                      <a:pt x="151635" y="106104"/>
                      <a:pt x="146946" y="101415"/>
                    </a:cubicBezTo>
                    <a:cubicBezTo>
                      <a:pt x="143428" y="97897"/>
                      <a:pt x="143428" y="90863"/>
                      <a:pt x="146946" y="87346"/>
                    </a:cubicBezTo>
                    <a:cubicBezTo>
                      <a:pt x="151635" y="82656"/>
                      <a:pt x="158670" y="82656"/>
                      <a:pt x="162187" y="87346"/>
                    </a:cubicBezTo>
                    <a:close/>
                    <a:moveTo>
                      <a:pt x="168214" y="142872"/>
                    </a:moveTo>
                    <a:cubicBezTo>
                      <a:pt x="171762" y="147603"/>
                      <a:pt x="171762" y="153516"/>
                      <a:pt x="168214" y="158247"/>
                    </a:cubicBezTo>
                    <a:cubicBezTo>
                      <a:pt x="163483" y="161796"/>
                      <a:pt x="157569" y="161796"/>
                      <a:pt x="152838" y="158247"/>
                    </a:cubicBezTo>
                    <a:cubicBezTo>
                      <a:pt x="149290" y="153516"/>
                      <a:pt x="149290" y="147603"/>
                      <a:pt x="152838" y="142872"/>
                    </a:cubicBezTo>
                    <a:cubicBezTo>
                      <a:pt x="157569" y="139324"/>
                      <a:pt x="163483" y="139324"/>
                      <a:pt x="168214" y="142872"/>
                    </a:cubicBezTo>
                    <a:close/>
                    <a:moveTo>
                      <a:pt x="168214" y="30515"/>
                    </a:moveTo>
                    <a:cubicBezTo>
                      <a:pt x="171762" y="35246"/>
                      <a:pt x="171762" y="41159"/>
                      <a:pt x="168214" y="45890"/>
                    </a:cubicBezTo>
                    <a:cubicBezTo>
                      <a:pt x="163483" y="49439"/>
                      <a:pt x="157569" y="49439"/>
                      <a:pt x="152838" y="45890"/>
                    </a:cubicBezTo>
                    <a:cubicBezTo>
                      <a:pt x="149290" y="41159"/>
                      <a:pt x="149290" y="35246"/>
                      <a:pt x="152838" y="30515"/>
                    </a:cubicBezTo>
                    <a:cubicBezTo>
                      <a:pt x="157569" y="26967"/>
                      <a:pt x="163483" y="26967"/>
                      <a:pt x="168214" y="30515"/>
                    </a:cubicBezTo>
                    <a:close/>
                    <a:moveTo>
                      <a:pt x="196136" y="114507"/>
                    </a:moveTo>
                    <a:cubicBezTo>
                      <a:pt x="199607" y="119197"/>
                      <a:pt x="199607" y="126231"/>
                      <a:pt x="196136" y="129749"/>
                    </a:cubicBezTo>
                    <a:cubicBezTo>
                      <a:pt x="191508" y="134438"/>
                      <a:pt x="185723" y="134438"/>
                      <a:pt x="181095" y="129749"/>
                    </a:cubicBezTo>
                    <a:cubicBezTo>
                      <a:pt x="177624" y="126231"/>
                      <a:pt x="177624" y="119197"/>
                      <a:pt x="181095" y="114507"/>
                    </a:cubicBezTo>
                    <a:cubicBezTo>
                      <a:pt x="185723" y="110990"/>
                      <a:pt x="191508" y="110990"/>
                      <a:pt x="196136" y="114507"/>
                    </a:cubicBezTo>
                    <a:close/>
                    <a:moveTo>
                      <a:pt x="196136" y="59013"/>
                    </a:moveTo>
                    <a:cubicBezTo>
                      <a:pt x="199607" y="62530"/>
                      <a:pt x="199607" y="69564"/>
                      <a:pt x="196136" y="74254"/>
                    </a:cubicBezTo>
                    <a:cubicBezTo>
                      <a:pt x="191508" y="77771"/>
                      <a:pt x="185723" y="77771"/>
                      <a:pt x="181095" y="74254"/>
                    </a:cubicBezTo>
                    <a:cubicBezTo>
                      <a:pt x="177624" y="69564"/>
                      <a:pt x="177624" y="62530"/>
                      <a:pt x="181095" y="59013"/>
                    </a:cubicBezTo>
                    <a:cubicBezTo>
                      <a:pt x="185723" y="54323"/>
                      <a:pt x="191508" y="54323"/>
                      <a:pt x="196136" y="59013"/>
                    </a:cubicBezTo>
                    <a:close/>
                    <a:moveTo>
                      <a:pt x="223251" y="87346"/>
                    </a:moveTo>
                    <a:cubicBezTo>
                      <a:pt x="227941" y="90863"/>
                      <a:pt x="227941" y="97897"/>
                      <a:pt x="223251" y="101415"/>
                    </a:cubicBezTo>
                    <a:cubicBezTo>
                      <a:pt x="219734" y="106104"/>
                      <a:pt x="212699" y="106104"/>
                      <a:pt x="209182" y="101415"/>
                    </a:cubicBezTo>
                    <a:cubicBezTo>
                      <a:pt x="204492" y="97897"/>
                      <a:pt x="204492" y="90863"/>
                      <a:pt x="209182" y="87346"/>
                    </a:cubicBezTo>
                    <a:cubicBezTo>
                      <a:pt x="212699" y="82656"/>
                      <a:pt x="219734" y="82656"/>
                      <a:pt x="223251" y="87346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2">
                      <a:alpha val="0"/>
                    </a:schemeClr>
                  </a:gs>
                  <a:gs pos="86000">
                    <a:schemeClr val="accent2"/>
                  </a:gs>
                </a:gsLst>
                <a:lin ang="0" scaled="0"/>
              </a:gradFill>
              <a:ln w="3175" cap="sq">
                <a:noFill/>
                <a:round/>
                <a:headEnd/>
                <a:tailEnd/>
              </a:ln>
              <a:effectLst/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grpSp>
          <p:nvGrpSpPr>
            <p:cNvPr id="17" name=""/>
            <p:cNvGrpSpPr/>
            <p:nvPr/>
          </p:nvGrpSpPr>
          <p:grpSpPr>
            <a:xfrm>
              <a:off x="9732650" y="963022"/>
              <a:ext cx="587890" cy="334555"/>
              <a:chOff x="9732650" y="963022"/>
              <a:chExt cx="587890" cy="334555"/>
            </a:xfrm>
          </p:grpSpPr>
          <p:sp>
            <p:nvSpPr>
              <p:cNvPr id="18" name="标题 1"/>
              <p:cNvSpPr txBox="1"/>
              <p:nvPr/>
            </p:nvSpPr>
            <p:spPr>
              <a:xfrm rot="0" flipH="0" flipV="0">
                <a:off x="10009010" y="963022"/>
                <a:ext cx="311530" cy="334555"/>
              </a:xfrm>
              <a:custGeom>
                <a:avLst/>
                <a:gdLst>
                  <a:gd name="T0" fmla="*/ 3 w 168"/>
                  <a:gd name="T1" fmla="*/ 153 h 162"/>
                  <a:gd name="T2" fmla="*/ 78 w 168"/>
                  <a:gd name="T3" fmla="*/ 87 h 162"/>
                  <a:gd name="T4" fmla="*/ 78 w 168"/>
                  <a:gd name="T5" fmla="*/ 75 h 162"/>
                  <a:gd name="T6" fmla="*/ 3 w 168"/>
                  <a:gd name="T7" fmla="*/ 9 h 162"/>
                  <a:gd name="T8" fmla="*/ 6 w 168"/>
                  <a:gd name="T9" fmla="*/ 0 h 162"/>
                  <a:gd name="T10" fmla="*/ 73 w 168"/>
                  <a:gd name="T11" fmla="*/ 0 h 162"/>
                  <a:gd name="T12" fmla="*/ 83 w 168"/>
                  <a:gd name="T13" fmla="*/ 4 h 162"/>
                  <a:gd name="T14" fmla="*/ 164 w 168"/>
                  <a:gd name="T15" fmla="*/ 75 h 162"/>
                  <a:gd name="T16" fmla="*/ 164 w 168"/>
                  <a:gd name="T17" fmla="*/ 87 h 162"/>
                  <a:gd name="T18" fmla="*/ 83 w 168"/>
                  <a:gd name="T19" fmla="*/ 158 h 162"/>
                  <a:gd name="T20" fmla="*/ 73 w 168"/>
                  <a:gd name="T21" fmla="*/ 162 h 162"/>
                  <a:gd name="T22" fmla="*/ 6 w 168"/>
                  <a:gd name="T23" fmla="*/ 162 h 162"/>
                  <a:gd name="T24" fmla="*/ 3 w 168"/>
                  <a:gd name="T25" fmla="*/ 153 h 162"/>
                </a:gdLst>
                <a:rect l="0" t="0" r="r" b="b"/>
                <a:pathLst>
                  <a:path w="168" h="162">
                    <a:moveTo>
                      <a:pt x="3" y="153"/>
                    </a:moveTo>
                    <a:cubicBezTo>
                      <a:pt x="78" y="87"/>
                      <a:pt x="78" y="87"/>
                      <a:pt x="78" y="87"/>
                    </a:cubicBezTo>
                    <a:cubicBezTo>
                      <a:pt x="82" y="84"/>
                      <a:pt x="82" y="78"/>
                      <a:pt x="78" y="75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6"/>
                      <a:pt x="2" y="0"/>
                      <a:pt x="6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7" y="0"/>
                      <a:pt x="81" y="2"/>
                      <a:pt x="83" y="4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68" y="78"/>
                      <a:pt x="168" y="84"/>
                      <a:pt x="164" y="87"/>
                    </a:cubicBezTo>
                    <a:cubicBezTo>
                      <a:pt x="83" y="158"/>
                      <a:pt x="83" y="158"/>
                      <a:pt x="83" y="158"/>
                    </a:cubicBezTo>
                    <a:cubicBezTo>
                      <a:pt x="81" y="160"/>
                      <a:pt x="77" y="162"/>
                      <a:pt x="73" y="162"/>
                    </a:cubicBezTo>
                    <a:cubicBezTo>
                      <a:pt x="6" y="162"/>
                      <a:pt x="6" y="162"/>
                      <a:pt x="6" y="162"/>
                    </a:cubicBezTo>
                    <a:cubicBezTo>
                      <a:pt x="2" y="162"/>
                      <a:pt x="0" y="156"/>
                      <a:pt x="3" y="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n w="2889" cap="sq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dist="0" blurRad="138684" dir="0" sx="99000" sy="99000" kx="0" ky="0" algn="ctr" rotWithShape="0">
                  <a:schemeClr val="accent1">
                    <a:lumMod val="75000"/>
                    <a:alpha val="75000"/>
                  </a:schemeClr>
                </a:outerShdw>
              </a:effectLst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0" flipH="0" flipV="0">
                <a:off x="9732650" y="964564"/>
                <a:ext cx="359730" cy="331445"/>
              </a:xfrm>
              <a:custGeom>
                <a:avLst/>
                <a:gdLst>
                  <a:gd name="connsiteX0" fmla="*/ 17586 w 226768"/>
                  <a:gd name="connsiteY0" fmla="*/ 2639 h 189231"/>
                  <a:gd name="connsiteX1" fmla="*/ 17586 w 226768"/>
                  <a:gd name="connsiteY1" fmla="*/ 17881 h 189231"/>
                  <a:gd name="connsiteX2" fmla="*/ 3517 w 226768"/>
                  <a:gd name="connsiteY2" fmla="*/ 17881 h 189231"/>
                  <a:gd name="connsiteX3" fmla="*/ 3517 w 226768"/>
                  <a:gd name="connsiteY3" fmla="*/ 2639 h 189231"/>
                  <a:gd name="connsiteX4" fmla="*/ 17586 w 226768"/>
                  <a:gd name="connsiteY4" fmla="*/ 2639 h 189231"/>
                  <a:gd name="connsiteX5" fmla="*/ 17586 w 226768"/>
                  <a:gd name="connsiteY5" fmla="*/ 170979 h 189231"/>
                  <a:gd name="connsiteX6" fmla="*/ 17586 w 226768"/>
                  <a:gd name="connsiteY6" fmla="*/ 186538 h 189231"/>
                  <a:gd name="connsiteX7" fmla="*/ 3517 w 226768"/>
                  <a:gd name="connsiteY7" fmla="*/ 186538 h 189231"/>
                  <a:gd name="connsiteX8" fmla="*/ 3517 w 226768"/>
                  <a:gd name="connsiteY8" fmla="*/ 170979 h 189231"/>
                  <a:gd name="connsiteX9" fmla="*/ 17586 w 226768"/>
                  <a:gd name="connsiteY9" fmla="*/ 170979 h 189231"/>
                  <a:gd name="connsiteX10" fmla="*/ 45432 w 226768"/>
                  <a:gd name="connsiteY10" fmla="*/ 142871 h 189231"/>
                  <a:gd name="connsiteX11" fmla="*/ 45432 w 226768"/>
                  <a:gd name="connsiteY11" fmla="*/ 158247 h 189231"/>
                  <a:gd name="connsiteX12" fmla="*/ 30190 w 226768"/>
                  <a:gd name="connsiteY12" fmla="*/ 158247 h 189231"/>
                  <a:gd name="connsiteX13" fmla="*/ 30190 w 226768"/>
                  <a:gd name="connsiteY13" fmla="*/ 142871 h 189231"/>
                  <a:gd name="connsiteX14" fmla="*/ 45432 w 226768"/>
                  <a:gd name="connsiteY14" fmla="*/ 142871 h 189231"/>
                  <a:gd name="connsiteX15" fmla="*/ 45432 w 226768"/>
                  <a:gd name="connsiteY15" fmla="*/ 30514 h 189231"/>
                  <a:gd name="connsiteX16" fmla="*/ 45432 w 226768"/>
                  <a:gd name="connsiteY16" fmla="*/ 45890 h 189231"/>
                  <a:gd name="connsiteX17" fmla="*/ 30190 w 226768"/>
                  <a:gd name="connsiteY17" fmla="*/ 45890 h 189231"/>
                  <a:gd name="connsiteX18" fmla="*/ 30190 w 226768"/>
                  <a:gd name="connsiteY18" fmla="*/ 30514 h 189231"/>
                  <a:gd name="connsiteX19" fmla="*/ 45432 w 226768"/>
                  <a:gd name="connsiteY19" fmla="*/ 30514 h 189231"/>
                  <a:gd name="connsiteX20" fmla="*/ 73519 w 226768"/>
                  <a:gd name="connsiteY20" fmla="*/ 114507 h 189231"/>
                  <a:gd name="connsiteX21" fmla="*/ 73519 w 226768"/>
                  <a:gd name="connsiteY21" fmla="*/ 129749 h 189231"/>
                  <a:gd name="connsiteX22" fmla="*/ 58478 w 226768"/>
                  <a:gd name="connsiteY22" fmla="*/ 129749 h 189231"/>
                  <a:gd name="connsiteX23" fmla="*/ 58478 w 226768"/>
                  <a:gd name="connsiteY23" fmla="*/ 114507 h 189231"/>
                  <a:gd name="connsiteX24" fmla="*/ 73519 w 226768"/>
                  <a:gd name="connsiteY24" fmla="*/ 114507 h 189231"/>
                  <a:gd name="connsiteX25" fmla="*/ 73519 w 226768"/>
                  <a:gd name="connsiteY25" fmla="*/ 59013 h 189231"/>
                  <a:gd name="connsiteX26" fmla="*/ 73519 w 226768"/>
                  <a:gd name="connsiteY26" fmla="*/ 74254 h 189231"/>
                  <a:gd name="connsiteX27" fmla="*/ 58478 w 226768"/>
                  <a:gd name="connsiteY27" fmla="*/ 74254 h 189231"/>
                  <a:gd name="connsiteX28" fmla="*/ 58478 w 226768"/>
                  <a:gd name="connsiteY28" fmla="*/ 59013 h 189231"/>
                  <a:gd name="connsiteX29" fmla="*/ 73519 w 226768"/>
                  <a:gd name="connsiteY29" fmla="*/ 59013 h 189231"/>
                  <a:gd name="connsiteX30" fmla="*/ 79381 w 226768"/>
                  <a:gd name="connsiteY30" fmla="*/ 2638 h 189231"/>
                  <a:gd name="connsiteX31" fmla="*/ 79381 w 226768"/>
                  <a:gd name="connsiteY31" fmla="*/ 17880 h 189231"/>
                  <a:gd name="connsiteX32" fmla="*/ 64340 w 226768"/>
                  <a:gd name="connsiteY32" fmla="*/ 17880 h 189231"/>
                  <a:gd name="connsiteX33" fmla="*/ 64340 w 226768"/>
                  <a:gd name="connsiteY33" fmla="*/ 2638 h 189231"/>
                  <a:gd name="connsiteX34" fmla="*/ 79381 w 226768"/>
                  <a:gd name="connsiteY34" fmla="*/ 2638 h 189231"/>
                  <a:gd name="connsiteX35" fmla="*/ 79381 w 226768"/>
                  <a:gd name="connsiteY35" fmla="*/ 170979 h 189231"/>
                  <a:gd name="connsiteX36" fmla="*/ 79381 w 226768"/>
                  <a:gd name="connsiteY36" fmla="*/ 186538 h 189231"/>
                  <a:gd name="connsiteX37" fmla="*/ 64340 w 226768"/>
                  <a:gd name="connsiteY37" fmla="*/ 186538 h 189231"/>
                  <a:gd name="connsiteX38" fmla="*/ 64340 w 226768"/>
                  <a:gd name="connsiteY38" fmla="*/ 170979 h 189231"/>
                  <a:gd name="connsiteX39" fmla="*/ 79381 w 226768"/>
                  <a:gd name="connsiteY39" fmla="*/ 170979 h 189231"/>
                  <a:gd name="connsiteX40" fmla="*/ 101392 w 226768"/>
                  <a:gd name="connsiteY40" fmla="*/ 87346 h 189231"/>
                  <a:gd name="connsiteX41" fmla="*/ 101392 w 226768"/>
                  <a:gd name="connsiteY41" fmla="*/ 101415 h 189231"/>
                  <a:gd name="connsiteX42" fmla="*/ 86467 w 226768"/>
                  <a:gd name="connsiteY42" fmla="*/ 101415 h 189231"/>
                  <a:gd name="connsiteX43" fmla="*/ 86467 w 226768"/>
                  <a:gd name="connsiteY43" fmla="*/ 87346 h 189231"/>
                  <a:gd name="connsiteX44" fmla="*/ 101392 w 226768"/>
                  <a:gd name="connsiteY44" fmla="*/ 87346 h 189231"/>
                  <a:gd name="connsiteX45" fmla="*/ 107254 w 226768"/>
                  <a:gd name="connsiteY45" fmla="*/ 142871 h 189231"/>
                  <a:gd name="connsiteX46" fmla="*/ 107254 w 226768"/>
                  <a:gd name="connsiteY46" fmla="*/ 158247 h 189231"/>
                  <a:gd name="connsiteX47" fmla="*/ 92329 w 226768"/>
                  <a:gd name="connsiteY47" fmla="*/ 158247 h 189231"/>
                  <a:gd name="connsiteX48" fmla="*/ 92329 w 226768"/>
                  <a:gd name="connsiteY48" fmla="*/ 142871 h 189231"/>
                  <a:gd name="connsiteX49" fmla="*/ 107254 w 226768"/>
                  <a:gd name="connsiteY49" fmla="*/ 142871 h 189231"/>
                  <a:gd name="connsiteX50" fmla="*/ 107254 w 226768"/>
                  <a:gd name="connsiteY50" fmla="*/ 30514 h 189231"/>
                  <a:gd name="connsiteX51" fmla="*/ 107254 w 226768"/>
                  <a:gd name="connsiteY51" fmla="*/ 45890 h 189231"/>
                  <a:gd name="connsiteX52" fmla="*/ 92329 w 226768"/>
                  <a:gd name="connsiteY52" fmla="*/ 45890 h 189231"/>
                  <a:gd name="connsiteX53" fmla="*/ 92329 w 226768"/>
                  <a:gd name="connsiteY53" fmla="*/ 30514 h 189231"/>
                  <a:gd name="connsiteX54" fmla="*/ 107254 w 226768"/>
                  <a:gd name="connsiteY54" fmla="*/ 30514 h 189231"/>
                  <a:gd name="connsiteX55" fmla="*/ 134341 w 226768"/>
                  <a:gd name="connsiteY55" fmla="*/ 114507 h 189231"/>
                  <a:gd name="connsiteX56" fmla="*/ 134341 w 226768"/>
                  <a:gd name="connsiteY56" fmla="*/ 129749 h 189231"/>
                  <a:gd name="connsiteX57" fmla="*/ 120272 w 226768"/>
                  <a:gd name="connsiteY57" fmla="*/ 129749 h 189231"/>
                  <a:gd name="connsiteX58" fmla="*/ 120272 w 226768"/>
                  <a:gd name="connsiteY58" fmla="*/ 114507 h 189231"/>
                  <a:gd name="connsiteX59" fmla="*/ 134341 w 226768"/>
                  <a:gd name="connsiteY59" fmla="*/ 114507 h 189231"/>
                  <a:gd name="connsiteX60" fmla="*/ 134341 w 226768"/>
                  <a:gd name="connsiteY60" fmla="*/ 59013 h 189231"/>
                  <a:gd name="connsiteX61" fmla="*/ 134341 w 226768"/>
                  <a:gd name="connsiteY61" fmla="*/ 74254 h 189231"/>
                  <a:gd name="connsiteX62" fmla="*/ 120272 w 226768"/>
                  <a:gd name="connsiteY62" fmla="*/ 74254 h 189231"/>
                  <a:gd name="connsiteX63" fmla="*/ 120272 w 226768"/>
                  <a:gd name="connsiteY63" fmla="*/ 59013 h 189231"/>
                  <a:gd name="connsiteX64" fmla="*/ 134341 w 226768"/>
                  <a:gd name="connsiteY64" fmla="*/ 59013 h 189231"/>
                  <a:gd name="connsiteX65" fmla="*/ 140204 w 226768"/>
                  <a:gd name="connsiteY65" fmla="*/ 170979 h 189231"/>
                  <a:gd name="connsiteX66" fmla="*/ 140204 w 226768"/>
                  <a:gd name="connsiteY66" fmla="*/ 186538 h 189231"/>
                  <a:gd name="connsiteX67" fmla="*/ 126135 w 226768"/>
                  <a:gd name="connsiteY67" fmla="*/ 186538 h 189231"/>
                  <a:gd name="connsiteX68" fmla="*/ 126135 w 226768"/>
                  <a:gd name="connsiteY68" fmla="*/ 170979 h 189231"/>
                  <a:gd name="connsiteX69" fmla="*/ 140204 w 226768"/>
                  <a:gd name="connsiteY69" fmla="*/ 170979 h 189231"/>
                  <a:gd name="connsiteX70" fmla="*/ 140204 w 226768"/>
                  <a:gd name="connsiteY70" fmla="*/ 2639 h 189231"/>
                  <a:gd name="connsiteX71" fmla="*/ 140204 w 226768"/>
                  <a:gd name="connsiteY71" fmla="*/ 17881 h 189231"/>
                  <a:gd name="connsiteX72" fmla="*/ 126135 w 226768"/>
                  <a:gd name="connsiteY72" fmla="*/ 17881 h 189231"/>
                  <a:gd name="connsiteX73" fmla="*/ 126135 w 226768"/>
                  <a:gd name="connsiteY73" fmla="*/ 2639 h 189231"/>
                  <a:gd name="connsiteX74" fmla="*/ 140204 w 226768"/>
                  <a:gd name="connsiteY74" fmla="*/ 2639 h 189231"/>
                  <a:gd name="connsiteX75" fmla="*/ 162187 w 226768"/>
                  <a:gd name="connsiteY75" fmla="*/ 87346 h 189231"/>
                  <a:gd name="connsiteX76" fmla="*/ 162187 w 226768"/>
                  <a:gd name="connsiteY76" fmla="*/ 101415 h 189231"/>
                  <a:gd name="connsiteX77" fmla="*/ 146946 w 226768"/>
                  <a:gd name="connsiteY77" fmla="*/ 101415 h 189231"/>
                  <a:gd name="connsiteX78" fmla="*/ 146946 w 226768"/>
                  <a:gd name="connsiteY78" fmla="*/ 87346 h 189231"/>
                  <a:gd name="connsiteX79" fmla="*/ 162187 w 226768"/>
                  <a:gd name="connsiteY79" fmla="*/ 87346 h 189231"/>
                  <a:gd name="connsiteX80" fmla="*/ 168214 w 226768"/>
                  <a:gd name="connsiteY80" fmla="*/ 142872 h 189231"/>
                  <a:gd name="connsiteX81" fmla="*/ 168214 w 226768"/>
                  <a:gd name="connsiteY81" fmla="*/ 158247 h 189231"/>
                  <a:gd name="connsiteX82" fmla="*/ 152838 w 226768"/>
                  <a:gd name="connsiteY82" fmla="*/ 158247 h 189231"/>
                  <a:gd name="connsiteX83" fmla="*/ 152838 w 226768"/>
                  <a:gd name="connsiteY83" fmla="*/ 142872 h 189231"/>
                  <a:gd name="connsiteX84" fmla="*/ 168214 w 226768"/>
                  <a:gd name="connsiteY84" fmla="*/ 142872 h 189231"/>
                  <a:gd name="connsiteX85" fmla="*/ 168214 w 226768"/>
                  <a:gd name="connsiteY85" fmla="*/ 30515 h 189231"/>
                  <a:gd name="connsiteX86" fmla="*/ 168214 w 226768"/>
                  <a:gd name="connsiteY86" fmla="*/ 45890 h 189231"/>
                  <a:gd name="connsiteX87" fmla="*/ 152838 w 226768"/>
                  <a:gd name="connsiteY87" fmla="*/ 45890 h 189231"/>
                  <a:gd name="connsiteX88" fmla="*/ 152838 w 226768"/>
                  <a:gd name="connsiteY88" fmla="*/ 30515 h 189231"/>
                  <a:gd name="connsiteX89" fmla="*/ 168214 w 226768"/>
                  <a:gd name="connsiteY89" fmla="*/ 30515 h 189231"/>
                  <a:gd name="connsiteX90" fmla="*/ 196136 w 226768"/>
                  <a:gd name="connsiteY90" fmla="*/ 114507 h 189231"/>
                  <a:gd name="connsiteX91" fmla="*/ 196136 w 226768"/>
                  <a:gd name="connsiteY91" fmla="*/ 129749 h 189231"/>
                  <a:gd name="connsiteX92" fmla="*/ 181095 w 226768"/>
                  <a:gd name="connsiteY92" fmla="*/ 129749 h 189231"/>
                  <a:gd name="connsiteX93" fmla="*/ 181095 w 226768"/>
                  <a:gd name="connsiteY93" fmla="*/ 114507 h 189231"/>
                  <a:gd name="connsiteX94" fmla="*/ 196136 w 226768"/>
                  <a:gd name="connsiteY94" fmla="*/ 114507 h 189231"/>
                  <a:gd name="connsiteX95" fmla="*/ 196136 w 226768"/>
                  <a:gd name="connsiteY95" fmla="*/ 59013 h 189231"/>
                  <a:gd name="connsiteX96" fmla="*/ 196136 w 226768"/>
                  <a:gd name="connsiteY96" fmla="*/ 74254 h 189231"/>
                  <a:gd name="connsiteX97" fmla="*/ 181095 w 226768"/>
                  <a:gd name="connsiteY97" fmla="*/ 74254 h 189231"/>
                  <a:gd name="connsiteX98" fmla="*/ 181095 w 226768"/>
                  <a:gd name="connsiteY98" fmla="*/ 59013 h 189231"/>
                  <a:gd name="connsiteX99" fmla="*/ 196136 w 226768"/>
                  <a:gd name="connsiteY99" fmla="*/ 59013 h 189231"/>
                  <a:gd name="connsiteX100" fmla="*/ 223251 w 226768"/>
                  <a:gd name="connsiteY100" fmla="*/ 87346 h 189231"/>
                  <a:gd name="connsiteX101" fmla="*/ 223251 w 226768"/>
                  <a:gd name="connsiteY101" fmla="*/ 101415 h 189231"/>
                  <a:gd name="connsiteX102" fmla="*/ 209182 w 226768"/>
                  <a:gd name="connsiteY102" fmla="*/ 101415 h 189231"/>
                  <a:gd name="connsiteX103" fmla="*/ 209182 w 226768"/>
                  <a:gd name="connsiteY103" fmla="*/ 87346 h 189231"/>
                  <a:gd name="connsiteX104" fmla="*/ 223251 w 226768"/>
                  <a:gd name="connsiteY104" fmla="*/ 87346 h 189231"/>
                </a:gdLst>
                <a:rect l="l" t="t" r="r" b="b"/>
                <a:pathLst>
                  <a:path w="226768" h="189231">
                    <a:moveTo>
                      <a:pt x="17586" y="2639"/>
                    </a:moveTo>
                    <a:cubicBezTo>
                      <a:pt x="22276" y="7329"/>
                      <a:pt x="22276" y="14363"/>
                      <a:pt x="17586" y="17881"/>
                    </a:cubicBezTo>
                    <a:cubicBezTo>
                      <a:pt x="14069" y="22570"/>
                      <a:pt x="7034" y="22570"/>
                      <a:pt x="3517" y="17881"/>
                    </a:cubicBezTo>
                    <a:cubicBezTo>
                      <a:pt x="-1173" y="14363"/>
                      <a:pt x="-1173" y="7329"/>
                      <a:pt x="3517" y="2639"/>
                    </a:cubicBezTo>
                    <a:cubicBezTo>
                      <a:pt x="7034" y="-878"/>
                      <a:pt x="14069" y="-878"/>
                      <a:pt x="17586" y="2639"/>
                    </a:cubicBezTo>
                    <a:close/>
                    <a:moveTo>
                      <a:pt x="17586" y="170979"/>
                    </a:moveTo>
                    <a:cubicBezTo>
                      <a:pt x="22276" y="174570"/>
                      <a:pt x="22276" y="181751"/>
                      <a:pt x="17586" y="186538"/>
                    </a:cubicBezTo>
                    <a:cubicBezTo>
                      <a:pt x="14069" y="190129"/>
                      <a:pt x="7034" y="190129"/>
                      <a:pt x="3517" y="186538"/>
                    </a:cubicBezTo>
                    <a:cubicBezTo>
                      <a:pt x="-1173" y="181751"/>
                      <a:pt x="-1173" y="174570"/>
                      <a:pt x="3517" y="170979"/>
                    </a:cubicBezTo>
                    <a:cubicBezTo>
                      <a:pt x="7034" y="166192"/>
                      <a:pt x="14069" y="166192"/>
                      <a:pt x="17586" y="170979"/>
                    </a:cubicBezTo>
                    <a:close/>
                    <a:moveTo>
                      <a:pt x="45432" y="142871"/>
                    </a:moveTo>
                    <a:cubicBezTo>
                      <a:pt x="50122" y="147602"/>
                      <a:pt x="50122" y="153516"/>
                      <a:pt x="45432" y="158247"/>
                    </a:cubicBezTo>
                    <a:cubicBezTo>
                      <a:pt x="41915" y="161795"/>
                      <a:pt x="34880" y="161795"/>
                      <a:pt x="30190" y="158247"/>
                    </a:cubicBezTo>
                    <a:cubicBezTo>
                      <a:pt x="26673" y="153516"/>
                      <a:pt x="26673" y="147602"/>
                      <a:pt x="30190" y="142871"/>
                    </a:cubicBezTo>
                    <a:cubicBezTo>
                      <a:pt x="34880" y="139323"/>
                      <a:pt x="41915" y="139323"/>
                      <a:pt x="45432" y="142871"/>
                    </a:cubicBezTo>
                    <a:close/>
                    <a:moveTo>
                      <a:pt x="45432" y="30514"/>
                    </a:moveTo>
                    <a:cubicBezTo>
                      <a:pt x="50122" y="35245"/>
                      <a:pt x="50122" y="41159"/>
                      <a:pt x="45432" y="45890"/>
                    </a:cubicBezTo>
                    <a:cubicBezTo>
                      <a:pt x="41915" y="49438"/>
                      <a:pt x="34880" y="49438"/>
                      <a:pt x="30190" y="45890"/>
                    </a:cubicBezTo>
                    <a:cubicBezTo>
                      <a:pt x="26673" y="41159"/>
                      <a:pt x="26673" y="35245"/>
                      <a:pt x="30190" y="30514"/>
                    </a:cubicBezTo>
                    <a:cubicBezTo>
                      <a:pt x="34880" y="26966"/>
                      <a:pt x="41915" y="26966"/>
                      <a:pt x="45432" y="30514"/>
                    </a:cubicBezTo>
                    <a:close/>
                    <a:moveTo>
                      <a:pt x="73519" y="114507"/>
                    </a:moveTo>
                    <a:cubicBezTo>
                      <a:pt x="76990" y="119197"/>
                      <a:pt x="76990" y="126231"/>
                      <a:pt x="73519" y="129749"/>
                    </a:cubicBezTo>
                    <a:cubicBezTo>
                      <a:pt x="68891" y="134438"/>
                      <a:pt x="63106" y="134438"/>
                      <a:pt x="58478" y="129749"/>
                    </a:cubicBezTo>
                    <a:cubicBezTo>
                      <a:pt x="55007" y="126231"/>
                      <a:pt x="55007" y="119197"/>
                      <a:pt x="58478" y="114507"/>
                    </a:cubicBezTo>
                    <a:cubicBezTo>
                      <a:pt x="63106" y="110990"/>
                      <a:pt x="68891" y="110990"/>
                      <a:pt x="73519" y="114507"/>
                    </a:cubicBezTo>
                    <a:close/>
                    <a:moveTo>
                      <a:pt x="73519" y="59013"/>
                    </a:moveTo>
                    <a:cubicBezTo>
                      <a:pt x="76990" y="62530"/>
                      <a:pt x="76990" y="69564"/>
                      <a:pt x="73519" y="74254"/>
                    </a:cubicBezTo>
                    <a:cubicBezTo>
                      <a:pt x="68891" y="77771"/>
                      <a:pt x="63106" y="77771"/>
                      <a:pt x="58478" y="74254"/>
                    </a:cubicBezTo>
                    <a:cubicBezTo>
                      <a:pt x="55007" y="69564"/>
                      <a:pt x="55007" y="62530"/>
                      <a:pt x="58478" y="59013"/>
                    </a:cubicBezTo>
                    <a:cubicBezTo>
                      <a:pt x="63106" y="54323"/>
                      <a:pt x="68891" y="54323"/>
                      <a:pt x="73519" y="59013"/>
                    </a:cubicBezTo>
                    <a:close/>
                    <a:moveTo>
                      <a:pt x="79381" y="2638"/>
                    </a:moveTo>
                    <a:cubicBezTo>
                      <a:pt x="82852" y="7328"/>
                      <a:pt x="82852" y="14362"/>
                      <a:pt x="79381" y="17880"/>
                    </a:cubicBezTo>
                    <a:cubicBezTo>
                      <a:pt x="74753" y="22569"/>
                      <a:pt x="68968" y="22569"/>
                      <a:pt x="64340" y="17880"/>
                    </a:cubicBezTo>
                    <a:cubicBezTo>
                      <a:pt x="60869" y="14362"/>
                      <a:pt x="60869" y="7328"/>
                      <a:pt x="64340" y="2638"/>
                    </a:cubicBezTo>
                    <a:cubicBezTo>
                      <a:pt x="68968" y="-879"/>
                      <a:pt x="74753" y="-879"/>
                      <a:pt x="79381" y="2638"/>
                    </a:cubicBezTo>
                    <a:close/>
                    <a:moveTo>
                      <a:pt x="79381" y="170979"/>
                    </a:moveTo>
                    <a:cubicBezTo>
                      <a:pt x="82852" y="174570"/>
                      <a:pt x="82852" y="181751"/>
                      <a:pt x="79381" y="186538"/>
                    </a:cubicBezTo>
                    <a:cubicBezTo>
                      <a:pt x="74753" y="190129"/>
                      <a:pt x="68968" y="190129"/>
                      <a:pt x="64340" y="186538"/>
                    </a:cubicBezTo>
                    <a:cubicBezTo>
                      <a:pt x="60869" y="181751"/>
                      <a:pt x="60869" y="174570"/>
                      <a:pt x="64340" y="170979"/>
                    </a:cubicBezTo>
                    <a:cubicBezTo>
                      <a:pt x="68968" y="166192"/>
                      <a:pt x="74753" y="166192"/>
                      <a:pt x="79381" y="170979"/>
                    </a:cubicBezTo>
                    <a:close/>
                    <a:moveTo>
                      <a:pt x="101392" y="87346"/>
                    </a:moveTo>
                    <a:cubicBezTo>
                      <a:pt x="104836" y="90863"/>
                      <a:pt x="104836" y="97897"/>
                      <a:pt x="101392" y="101415"/>
                    </a:cubicBezTo>
                    <a:cubicBezTo>
                      <a:pt x="96799" y="106104"/>
                      <a:pt x="89911" y="106104"/>
                      <a:pt x="86467" y="101415"/>
                    </a:cubicBezTo>
                    <a:cubicBezTo>
                      <a:pt x="81875" y="97897"/>
                      <a:pt x="81875" y="90863"/>
                      <a:pt x="86467" y="87346"/>
                    </a:cubicBezTo>
                    <a:cubicBezTo>
                      <a:pt x="89911" y="82656"/>
                      <a:pt x="96799" y="82656"/>
                      <a:pt x="101392" y="87346"/>
                    </a:cubicBezTo>
                    <a:close/>
                    <a:moveTo>
                      <a:pt x="107254" y="142871"/>
                    </a:moveTo>
                    <a:cubicBezTo>
                      <a:pt x="110698" y="147602"/>
                      <a:pt x="110698" y="153516"/>
                      <a:pt x="107254" y="158247"/>
                    </a:cubicBezTo>
                    <a:cubicBezTo>
                      <a:pt x="102661" y="161795"/>
                      <a:pt x="95773" y="161795"/>
                      <a:pt x="92329" y="158247"/>
                    </a:cubicBezTo>
                    <a:cubicBezTo>
                      <a:pt x="87737" y="153516"/>
                      <a:pt x="87737" y="147602"/>
                      <a:pt x="92329" y="142871"/>
                    </a:cubicBezTo>
                    <a:cubicBezTo>
                      <a:pt x="95773" y="139323"/>
                      <a:pt x="102661" y="139323"/>
                      <a:pt x="107254" y="142871"/>
                    </a:cubicBezTo>
                    <a:close/>
                    <a:moveTo>
                      <a:pt x="107254" y="30514"/>
                    </a:moveTo>
                    <a:cubicBezTo>
                      <a:pt x="110698" y="35245"/>
                      <a:pt x="110698" y="41159"/>
                      <a:pt x="107254" y="45890"/>
                    </a:cubicBezTo>
                    <a:cubicBezTo>
                      <a:pt x="102661" y="49438"/>
                      <a:pt x="95773" y="49438"/>
                      <a:pt x="92329" y="45890"/>
                    </a:cubicBezTo>
                    <a:cubicBezTo>
                      <a:pt x="87737" y="41159"/>
                      <a:pt x="87737" y="35245"/>
                      <a:pt x="92329" y="30514"/>
                    </a:cubicBezTo>
                    <a:cubicBezTo>
                      <a:pt x="95773" y="26966"/>
                      <a:pt x="102661" y="26966"/>
                      <a:pt x="107254" y="30514"/>
                    </a:cubicBezTo>
                    <a:close/>
                    <a:moveTo>
                      <a:pt x="134341" y="114507"/>
                    </a:moveTo>
                    <a:cubicBezTo>
                      <a:pt x="139031" y="119197"/>
                      <a:pt x="139031" y="126231"/>
                      <a:pt x="134341" y="129749"/>
                    </a:cubicBezTo>
                    <a:cubicBezTo>
                      <a:pt x="130824" y="134438"/>
                      <a:pt x="123789" y="134438"/>
                      <a:pt x="120272" y="129749"/>
                    </a:cubicBezTo>
                    <a:cubicBezTo>
                      <a:pt x="115582" y="126231"/>
                      <a:pt x="115582" y="119197"/>
                      <a:pt x="120272" y="114507"/>
                    </a:cubicBezTo>
                    <a:cubicBezTo>
                      <a:pt x="123789" y="110990"/>
                      <a:pt x="130824" y="110990"/>
                      <a:pt x="134341" y="114507"/>
                    </a:cubicBezTo>
                    <a:close/>
                    <a:moveTo>
                      <a:pt x="134341" y="59013"/>
                    </a:moveTo>
                    <a:cubicBezTo>
                      <a:pt x="139031" y="62530"/>
                      <a:pt x="139031" y="69564"/>
                      <a:pt x="134341" y="74254"/>
                    </a:cubicBezTo>
                    <a:cubicBezTo>
                      <a:pt x="130824" y="77771"/>
                      <a:pt x="123789" y="77771"/>
                      <a:pt x="120272" y="74254"/>
                    </a:cubicBezTo>
                    <a:cubicBezTo>
                      <a:pt x="115582" y="69564"/>
                      <a:pt x="115582" y="62530"/>
                      <a:pt x="120272" y="59013"/>
                    </a:cubicBezTo>
                    <a:cubicBezTo>
                      <a:pt x="123789" y="54323"/>
                      <a:pt x="130824" y="54323"/>
                      <a:pt x="134341" y="59013"/>
                    </a:cubicBezTo>
                    <a:close/>
                    <a:moveTo>
                      <a:pt x="140204" y="170979"/>
                    </a:moveTo>
                    <a:cubicBezTo>
                      <a:pt x="144894" y="174570"/>
                      <a:pt x="144894" y="181751"/>
                      <a:pt x="140204" y="186538"/>
                    </a:cubicBezTo>
                    <a:cubicBezTo>
                      <a:pt x="136687" y="190129"/>
                      <a:pt x="129652" y="190129"/>
                      <a:pt x="126135" y="186538"/>
                    </a:cubicBezTo>
                    <a:cubicBezTo>
                      <a:pt x="121444" y="181751"/>
                      <a:pt x="121444" y="174570"/>
                      <a:pt x="126135" y="170979"/>
                    </a:cubicBezTo>
                    <a:cubicBezTo>
                      <a:pt x="129652" y="166192"/>
                      <a:pt x="136687" y="166192"/>
                      <a:pt x="140204" y="170979"/>
                    </a:cubicBezTo>
                    <a:close/>
                    <a:moveTo>
                      <a:pt x="140204" y="2639"/>
                    </a:moveTo>
                    <a:cubicBezTo>
                      <a:pt x="144894" y="7329"/>
                      <a:pt x="144894" y="14363"/>
                      <a:pt x="140204" y="17881"/>
                    </a:cubicBezTo>
                    <a:cubicBezTo>
                      <a:pt x="136687" y="22570"/>
                      <a:pt x="129652" y="22570"/>
                      <a:pt x="126135" y="17881"/>
                    </a:cubicBezTo>
                    <a:cubicBezTo>
                      <a:pt x="121445" y="14363"/>
                      <a:pt x="121445" y="7329"/>
                      <a:pt x="126135" y="2639"/>
                    </a:cubicBezTo>
                    <a:cubicBezTo>
                      <a:pt x="129652" y="-878"/>
                      <a:pt x="136687" y="-878"/>
                      <a:pt x="140204" y="2639"/>
                    </a:cubicBezTo>
                    <a:close/>
                    <a:moveTo>
                      <a:pt x="162187" y="87346"/>
                    </a:moveTo>
                    <a:cubicBezTo>
                      <a:pt x="166877" y="90863"/>
                      <a:pt x="166877" y="97897"/>
                      <a:pt x="162187" y="101415"/>
                    </a:cubicBezTo>
                    <a:cubicBezTo>
                      <a:pt x="158670" y="106104"/>
                      <a:pt x="151635" y="106104"/>
                      <a:pt x="146946" y="101415"/>
                    </a:cubicBezTo>
                    <a:cubicBezTo>
                      <a:pt x="143428" y="97897"/>
                      <a:pt x="143428" y="90863"/>
                      <a:pt x="146946" y="87346"/>
                    </a:cubicBezTo>
                    <a:cubicBezTo>
                      <a:pt x="151635" y="82656"/>
                      <a:pt x="158670" y="82656"/>
                      <a:pt x="162187" y="87346"/>
                    </a:cubicBezTo>
                    <a:close/>
                    <a:moveTo>
                      <a:pt x="168214" y="142872"/>
                    </a:moveTo>
                    <a:cubicBezTo>
                      <a:pt x="171762" y="147603"/>
                      <a:pt x="171762" y="153516"/>
                      <a:pt x="168214" y="158247"/>
                    </a:cubicBezTo>
                    <a:cubicBezTo>
                      <a:pt x="163483" y="161796"/>
                      <a:pt x="157569" y="161796"/>
                      <a:pt x="152838" y="158247"/>
                    </a:cubicBezTo>
                    <a:cubicBezTo>
                      <a:pt x="149290" y="153516"/>
                      <a:pt x="149290" y="147603"/>
                      <a:pt x="152838" y="142872"/>
                    </a:cubicBezTo>
                    <a:cubicBezTo>
                      <a:pt x="157569" y="139324"/>
                      <a:pt x="163483" y="139324"/>
                      <a:pt x="168214" y="142872"/>
                    </a:cubicBezTo>
                    <a:close/>
                    <a:moveTo>
                      <a:pt x="168214" y="30515"/>
                    </a:moveTo>
                    <a:cubicBezTo>
                      <a:pt x="171762" y="35246"/>
                      <a:pt x="171762" y="41159"/>
                      <a:pt x="168214" y="45890"/>
                    </a:cubicBezTo>
                    <a:cubicBezTo>
                      <a:pt x="163483" y="49439"/>
                      <a:pt x="157569" y="49439"/>
                      <a:pt x="152838" y="45890"/>
                    </a:cubicBezTo>
                    <a:cubicBezTo>
                      <a:pt x="149290" y="41159"/>
                      <a:pt x="149290" y="35246"/>
                      <a:pt x="152838" y="30515"/>
                    </a:cubicBezTo>
                    <a:cubicBezTo>
                      <a:pt x="157569" y="26967"/>
                      <a:pt x="163483" y="26967"/>
                      <a:pt x="168214" y="30515"/>
                    </a:cubicBezTo>
                    <a:close/>
                    <a:moveTo>
                      <a:pt x="196136" y="114507"/>
                    </a:moveTo>
                    <a:cubicBezTo>
                      <a:pt x="199607" y="119197"/>
                      <a:pt x="199607" y="126231"/>
                      <a:pt x="196136" y="129749"/>
                    </a:cubicBezTo>
                    <a:cubicBezTo>
                      <a:pt x="191508" y="134438"/>
                      <a:pt x="185723" y="134438"/>
                      <a:pt x="181095" y="129749"/>
                    </a:cubicBezTo>
                    <a:cubicBezTo>
                      <a:pt x="177624" y="126231"/>
                      <a:pt x="177624" y="119197"/>
                      <a:pt x="181095" y="114507"/>
                    </a:cubicBezTo>
                    <a:cubicBezTo>
                      <a:pt x="185723" y="110990"/>
                      <a:pt x="191508" y="110990"/>
                      <a:pt x="196136" y="114507"/>
                    </a:cubicBezTo>
                    <a:close/>
                    <a:moveTo>
                      <a:pt x="196136" y="59013"/>
                    </a:moveTo>
                    <a:cubicBezTo>
                      <a:pt x="199607" y="62530"/>
                      <a:pt x="199607" y="69564"/>
                      <a:pt x="196136" y="74254"/>
                    </a:cubicBezTo>
                    <a:cubicBezTo>
                      <a:pt x="191508" y="77771"/>
                      <a:pt x="185723" y="77771"/>
                      <a:pt x="181095" y="74254"/>
                    </a:cubicBezTo>
                    <a:cubicBezTo>
                      <a:pt x="177624" y="69564"/>
                      <a:pt x="177624" y="62530"/>
                      <a:pt x="181095" y="59013"/>
                    </a:cubicBezTo>
                    <a:cubicBezTo>
                      <a:pt x="185723" y="54323"/>
                      <a:pt x="191508" y="54323"/>
                      <a:pt x="196136" y="59013"/>
                    </a:cubicBezTo>
                    <a:close/>
                    <a:moveTo>
                      <a:pt x="223251" y="87346"/>
                    </a:moveTo>
                    <a:cubicBezTo>
                      <a:pt x="227941" y="90863"/>
                      <a:pt x="227941" y="97897"/>
                      <a:pt x="223251" y="101415"/>
                    </a:cubicBezTo>
                    <a:cubicBezTo>
                      <a:pt x="219734" y="106104"/>
                      <a:pt x="212699" y="106104"/>
                      <a:pt x="209182" y="101415"/>
                    </a:cubicBezTo>
                    <a:cubicBezTo>
                      <a:pt x="204492" y="97897"/>
                      <a:pt x="204492" y="90863"/>
                      <a:pt x="209182" y="87346"/>
                    </a:cubicBezTo>
                    <a:cubicBezTo>
                      <a:pt x="212699" y="82656"/>
                      <a:pt x="219734" y="82656"/>
                      <a:pt x="223251" y="87346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1">
                      <a:alpha val="0"/>
                    </a:schemeClr>
                  </a:gs>
                  <a:gs pos="86000">
                    <a:schemeClr val="accent1"/>
                  </a:gs>
                </a:gsLst>
                <a:lin ang="0" scaled="0"/>
              </a:gradFill>
              <a:ln w="3175" cap="sq">
                <a:noFill/>
                <a:round/>
                <a:headEnd/>
                <a:tailEnd/>
              </a:ln>
              <a:effectLst/>
            </p:spPr>
            <p:txBody>
              <a:bodyPr vert="horz" wrap="square" lIns="83210" tIns="41605" rIns="83210" bIns="41605" rtlCol="0" anchor="t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0" name="标题 1"/>
          <p:cNvSpPr txBox="1"/>
          <p:nvPr/>
        </p:nvSpPr>
        <p:spPr>
          <a:xfrm rot="0" flipH="0" flipV="0">
            <a:off x="-579303" y="-1422608"/>
            <a:ext cx="4510540" cy="2451308"/>
          </a:xfrm>
          <a:prstGeom prst="roundRect">
            <a:avLst>
              <a:gd name="adj" fmla="val 9094"/>
            </a:avLst>
          </a:prstGeom>
          <a:solidFill>
            <a:schemeClr val="bg1">
              <a:alpha val="25000"/>
            </a:schemeClr>
          </a:solidFill>
          <a:ln w="6350" cap="sq">
            <a:gradFill>
              <a:gsLst>
                <a:gs pos="10000">
                  <a:schemeClr val="accent1">
                    <a:lumMod val="99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08803" y="525523"/>
            <a:ext cx="2048077" cy="1006354"/>
          </a:xfrm>
          <a:prstGeom prst="roundRect">
            <a:avLst>
              <a:gd name="adj" fmla="val 9766"/>
            </a:avLst>
          </a:prstGeom>
          <a:gradFill>
            <a:gsLst>
              <a:gs pos="11000">
                <a:schemeClr val="accent1">
                  <a:lumMod val="75000"/>
                </a:schemeClr>
              </a:gs>
              <a:gs pos="86000">
                <a:schemeClr val="accent1"/>
              </a:gs>
            </a:gsLst>
            <a:lin ang="0" scaled="0"/>
          </a:gradFill>
          <a:ln w="6350" cap="sq">
            <a:solidFill>
              <a:schemeClr val="bg1"/>
            </a:solidFill>
            <a:miter/>
          </a:ln>
          <a:effectLst>
            <a:outerShdw dist="0" blurRad="241300" dir="0" sx="102000" sy="102000" kx="0" ky="0" algn="ctr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2886631" y="811688"/>
            <a:ext cx="505345" cy="505345"/>
          </a:xfrm>
          <a:prstGeom prst="roundRect">
            <a:avLst/>
          </a:prstGeom>
          <a:gradFill>
            <a:gsLst>
              <a:gs pos="11000">
                <a:schemeClr val="accent1">
                  <a:lumMod val="75000"/>
                </a:schemeClr>
              </a:gs>
              <a:gs pos="86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dist="0" blurRad="241300" dir="0" sx="102000" sy="102000" kx="0" ky="0" algn="ctr" rotWithShape="0">
              <a:srgbClr val="000000">
                <a:alpha val="22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3" name=""/>
          <p:cNvGrpSpPr/>
          <p:nvPr/>
        </p:nvGrpSpPr>
        <p:grpSpPr>
          <a:xfrm>
            <a:off x="2963725" y="927100"/>
            <a:ext cx="333166" cy="277340"/>
            <a:chOff x="2963725" y="927100"/>
            <a:chExt cx="333166" cy="277340"/>
          </a:xfrm>
        </p:grpSpPr>
        <p:cxnSp>
          <p:nvCxnSpPr>
            <p:cNvPr id="24" name="线条 1"/>
            <p:cNvCxnSpPr/>
            <p:nvPr/>
          </p:nvCxnSpPr>
          <p:spPr>
            <a:xfrm rot="0" flipH="0" flipV="0">
              <a:off x="2963725" y="1068344"/>
              <a:ext cx="330709" cy="0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  <p:cxnSp>
          <p:nvCxnSpPr>
            <p:cNvPr id="25" name="线条 1"/>
            <p:cNvCxnSpPr/>
            <p:nvPr/>
          </p:nvCxnSpPr>
          <p:spPr>
            <a:xfrm rot="0" flipH="1" flipV="0">
              <a:off x="3158331" y="1065881"/>
              <a:ext cx="138560" cy="138559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  <p:cxnSp>
          <p:nvCxnSpPr>
            <p:cNvPr id="26" name="线条 1"/>
            <p:cNvCxnSpPr/>
            <p:nvPr/>
          </p:nvCxnSpPr>
          <p:spPr>
            <a:xfrm rot="0" flipH="0" flipV="0">
              <a:off x="3158331" y="927100"/>
              <a:ext cx="138560" cy="138559"/>
            </a:xfrm>
            <a:prstGeom prst="line">
              <a:avLst/>
            </a:prstGeom>
            <a:noFill/>
            <a:ln w="25400" cap="rnd">
              <a:solidFill>
                <a:schemeClr val="bg1"/>
              </a:solidFill>
              <a:prstDash val="solid"/>
              <a:miter/>
            </a:ln>
          </p:spPr>
        </p:cxnSp>
      </p:grpSp>
      <p:sp>
        <p:nvSpPr>
          <p:cNvPr id="27" name="标题 1"/>
          <p:cNvSpPr txBox="1"/>
          <p:nvPr/>
        </p:nvSpPr>
        <p:spPr>
          <a:xfrm rot="0" flipH="0" flipV="0">
            <a:off x="3470464" y="640745"/>
            <a:ext cx="197925" cy="197925"/>
          </a:xfrm>
          <a:prstGeom prst="roundRect">
            <a:avLst/>
          </a:prstGeom>
          <a:solidFill>
            <a:schemeClr val="accent1">
              <a:alpha val="44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60400" y="588862"/>
            <a:ext cx="1711284" cy="879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2629111" y="2765613"/>
            <a:ext cx="2517054" cy="918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AI时代内容营销新范式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1955668" y="2993442"/>
            <a:ext cx="463034" cy="46303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1955668" y="3008482"/>
            <a:ext cx="451148" cy="4329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7706578" y="2765613"/>
            <a:ext cx="2517054" cy="918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短视频SEO核心算法与关键词策略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7069486" y="2993442"/>
            <a:ext cx="463034" cy="46303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7069486" y="3008482"/>
            <a:ext cx="451148" cy="4329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2629111" y="4061978"/>
            <a:ext cx="2517054" cy="918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AI驱动的爆款内容创作方法论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1955668" y="4289807"/>
            <a:ext cx="463034" cy="46303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0" flipH="0" flipV="0">
            <a:off x="1955668" y="4304847"/>
            <a:ext cx="451148" cy="4329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0" flipH="0" flipV="0">
            <a:off x="4953149" y="5970432"/>
            <a:ext cx="530536" cy="530536"/>
          </a:xfrm>
          <a:prstGeom prst="roundRect">
            <a:avLst/>
          </a:prstGeom>
          <a:solidFill>
            <a:schemeClr val="accent2">
              <a:alpha val="44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rot="8524570" flipH="0" flipV="0">
            <a:off x="6487668" y="4725590"/>
            <a:ext cx="1926194" cy="1926194"/>
          </a:xfrm>
          <a:prstGeom prst="roundRect">
            <a:avLst/>
          </a:prstGeom>
          <a:gradFill>
            <a:gsLst>
              <a:gs pos="21000">
                <a:schemeClr val="accent2">
                  <a:lumMod val="20000"/>
                  <a:lumOff val="80000"/>
                  <a:alpha val="0"/>
                </a:schemeClr>
              </a:gs>
              <a:gs pos="89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 rot="0" flipH="0" flipV="0">
            <a:off x="7706578" y="4056558"/>
            <a:ext cx="2517054" cy="918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51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数据闭环与效果优化实战路径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rot="0" flipH="0" flipV="0">
            <a:off x="7069486" y="4284387"/>
            <a:ext cx="463034" cy="46303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0" flipH="0" flipV="0">
            <a:off x="7069486" y="4299426"/>
            <a:ext cx="451148" cy="43295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AI时代内容营销新范式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85304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730209" y="1827633"/>
            <a:ext cx="1387642" cy="13876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41442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借助大语言模型，AI可根据关键词、用户画像和平台趋势自动生成短视频脚本，并实时优化叙事节奏与信息密度，显著提升内容产出效率与用户停留时长。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41442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智能脚本生成与优化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507062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AI工具现已支持文本→视频、图文→短视频的自动转换，结合语音合成、虚拟人像与动态字幕，实现“一键成片”，降低专业制作门槛。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07062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多模态内容自动合成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72683" y="41132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利用AI对同一主题生成多个版本内容，在小流量池中快速测试点击率、完播率等指标，数据反馈反哺下一轮内容策略，形成闭环优化机制。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72683" y="3209421"/>
            <a:ext cx="3165175" cy="757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A/B测试驱动的内容迭代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779502" y="1876926"/>
            <a:ext cx="1289056" cy="1289054"/>
          </a:xfrm>
          <a:prstGeom prst="flowChartConnector">
            <a:avLst/>
          </a:prstGeom>
          <a:solidFill>
            <a:schemeClr val="accent1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239176" y="2336599"/>
            <a:ext cx="369709" cy="369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50924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395829" y="1827633"/>
            <a:ext cx="1387642" cy="1387640"/>
          </a:xfrm>
          <a:prstGeom prst="flowChartConnector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445122" y="1876926"/>
            <a:ext cx="1289056" cy="1289054"/>
          </a:xfrm>
          <a:prstGeom prst="flowChartConnector">
            <a:avLst/>
          </a:prstGeom>
          <a:solidFill>
            <a:schemeClr val="accent2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904796" y="2342563"/>
            <a:ext cx="369709" cy="35778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16545" y="1482727"/>
            <a:ext cx="2077452" cy="2077452"/>
          </a:xfrm>
          <a:prstGeom prst="blockArc">
            <a:avLst>
              <a:gd name="adj1" fmla="val 10800000"/>
              <a:gd name="adj2" fmla="val 21391382"/>
              <a:gd name="adj3" fmla="val 1180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61450" y="1827633"/>
            <a:ext cx="1387642" cy="13876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110743" y="1876926"/>
            <a:ext cx="1289056" cy="1289054"/>
          </a:xfrm>
          <a:prstGeom prst="flowChartConnector">
            <a:avLst/>
          </a:prstGeom>
          <a:solidFill>
            <a:schemeClr val="accent1"/>
          </a:solidFill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570417" y="2359616"/>
            <a:ext cx="369709" cy="32367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内容生产方式的AI重构</a:t>
            </a:r>
            <a:endParaRPr kumimoji="1" lang="zh-CN" altLang="en-US"/>
          </a:p>
        </p:txBody>
      </p:sp>
      <p:grpSp>
        <p:nvGrpSpPr>
          <p:cNvPr id="22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/>
          <p:cNvSpPr txBox="1"/>
          <p:nvPr/>
        </p:nvSpPr>
        <p:spPr>
          <a:xfrm rot="0" flipH="0" flipV="0">
            <a:off x="-9626" y="3392488"/>
            <a:ext cx="12201625" cy="3465512"/>
          </a:xfrm>
          <a:custGeom>
            <a:avLst/>
            <a:gdLst>
              <a:gd name="csX0" fmla="*/ 0 w 12201625"/>
              <a:gd name="csY0" fmla="*/ 0 h 2786514"/>
              <a:gd name="csX1" fmla="*/ 12192000 w 12201625"/>
              <a:gd name="csY1" fmla="*/ 77002 h 2786514"/>
              <a:gd name="csX2" fmla="*/ 12201625 w 12201625"/>
              <a:gd name="csY2" fmla="*/ 2786514 h 2786514"/>
              <a:gd name="csX3" fmla="*/ 9625 w 12201625"/>
              <a:gd name="csY3" fmla="*/ 2786514 h 2786514"/>
              <a:gd name="csX4" fmla="*/ 0 w 12201625"/>
              <a:gd name="csY4" fmla="*/ 0 h 2786514"/>
            </a:gdLst>
            <a:rect l="l" t="t" r="r" b="b"/>
            <a:pathLst>
              <a:path w="12201625" h="2786514">
                <a:moveTo>
                  <a:pt x="0" y="0"/>
                </a:moveTo>
                <a:cubicBezTo>
                  <a:pt x="4054375" y="1703671"/>
                  <a:pt x="8041373" y="1443790"/>
                  <a:pt x="12192000" y="77002"/>
                </a:cubicBezTo>
                <a:cubicBezTo>
                  <a:pt x="12195208" y="980173"/>
                  <a:pt x="12198417" y="1883343"/>
                  <a:pt x="12201625" y="2786514"/>
                </a:cubicBezTo>
                <a:lnTo>
                  <a:pt x="9625" y="2786514"/>
                </a:lnTo>
                <a:cubicBezTo>
                  <a:pt x="6417" y="1857676"/>
                  <a:pt x="3208" y="92883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30"/>
          <p:cNvSpPr txBox="1"/>
          <p:nvPr/>
        </p:nvSpPr>
        <p:spPr>
          <a:xfrm rot="20872746" flipH="0" flipV="0">
            <a:off x="4522158" y="1662088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角 38"/>
          <p:cNvSpPr txBox="1"/>
          <p:nvPr/>
        </p:nvSpPr>
        <p:spPr>
          <a:xfrm rot="20872746" flipH="0" flipV="0">
            <a:off x="8176219" y="1662088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29"/>
          <p:cNvSpPr txBox="1"/>
          <p:nvPr/>
        </p:nvSpPr>
        <p:spPr>
          <a:xfrm rot="20872746" flipH="0" flipV="0">
            <a:off x="868099" y="1662088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 1"/>
          <p:cNvSpPr txBox="1"/>
          <p:nvPr/>
        </p:nvSpPr>
        <p:spPr>
          <a:xfrm rot="0" flipH="0" flipV="0">
            <a:off x="-9626" y="4071486"/>
            <a:ext cx="12201625" cy="2786514"/>
          </a:xfrm>
          <a:custGeom>
            <a:avLst/>
            <a:gdLst>
              <a:gd name="csX0" fmla="*/ 0 w 12201625"/>
              <a:gd name="csY0" fmla="*/ 0 h 2786514"/>
              <a:gd name="csX1" fmla="*/ 12192000 w 12201625"/>
              <a:gd name="csY1" fmla="*/ 77002 h 2786514"/>
              <a:gd name="csX2" fmla="*/ 12201625 w 12201625"/>
              <a:gd name="csY2" fmla="*/ 2786514 h 2786514"/>
              <a:gd name="csX3" fmla="*/ 9625 w 12201625"/>
              <a:gd name="csY3" fmla="*/ 2786514 h 2786514"/>
              <a:gd name="csX4" fmla="*/ 0 w 12201625"/>
              <a:gd name="csY4" fmla="*/ 0 h 2786514"/>
            </a:gdLst>
            <a:rect l="l" t="t" r="r" b="b"/>
            <a:pathLst>
              <a:path w="12201625" h="2786514">
                <a:moveTo>
                  <a:pt x="0" y="0"/>
                </a:moveTo>
                <a:cubicBezTo>
                  <a:pt x="4054375" y="1703671"/>
                  <a:pt x="8041373" y="1443790"/>
                  <a:pt x="12192000" y="77002"/>
                </a:cubicBezTo>
                <a:cubicBezTo>
                  <a:pt x="12195208" y="980173"/>
                  <a:pt x="12198417" y="1883343"/>
                  <a:pt x="12201625" y="2786514"/>
                </a:cubicBezTo>
                <a:lnTo>
                  <a:pt x="9625" y="2786514"/>
                </a:lnTo>
                <a:cubicBezTo>
                  <a:pt x="6417" y="1857676"/>
                  <a:pt x="3208" y="92883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角 5"/>
          <p:cNvSpPr txBox="1"/>
          <p:nvPr/>
        </p:nvSpPr>
        <p:spPr>
          <a:xfrm rot="0" flipH="0" flipV="0">
            <a:off x="868100" y="1695646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7"/>
          <p:cNvSpPr txBox="1"/>
          <p:nvPr/>
        </p:nvSpPr>
        <p:spPr>
          <a:xfrm rot="0" flipH="0" flipV="0">
            <a:off x="1038189" y="2190598"/>
            <a:ext cx="2807504" cy="32847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AI通过分析评论区、搜索词与互动行为，识别用户即时兴趣点（如“露营装备推荐”突然升温），帮助创作者在48小时内响应热点。</a:t>
            </a:r>
            <a:endParaRPr kumimoji="1" lang="zh-CN" altLang="en-US"/>
          </a:p>
        </p:txBody>
      </p:sp>
      <p:sp>
        <p:nvSpPr>
          <p:cNvPr id="10" name="任意多边形: 形状 9"/>
          <p:cNvSpPr txBox="1"/>
          <p:nvPr/>
        </p:nvSpPr>
        <p:spPr>
          <a:xfrm rot="0" flipH="0" flipV="0">
            <a:off x="1676494" y="1340351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任意多边形: 形状 8"/>
          <p:cNvSpPr txBox="1"/>
          <p:nvPr/>
        </p:nvSpPr>
        <p:spPr>
          <a:xfrm rot="0" flipH="0" flipV="0">
            <a:off x="1156698" y="1312690"/>
            <a:ext cx="2570486" cy="651600"/>
          </a:xfrm>
          <a:custGeom>
            <a:avLst/>
            <a:gdLst>
              <a:gd name="csX0" fmla="*/ 325800 w 2744448"/>
              <a:gd name="csY0" fmla="*/ 0 h 651600"/>
              <a:gd name="csX1" fmla="*/ 2418648 w 2744448"/>
              <a:gd name="csY1" fmla="*/ 0 h 651600"/>
              <a:gd name="csX2" fmla="*/ 2744448 w 2744448"/>
              <a:gd name="csY2" fmla="*/ 325800 h 651600"/>
              <a:gd name="csX3" fmla="*/ 2418648 w 2744448"/>
              <a:gd name="csY3" fmla="*/ 651600 h 651600"/>
              <a:gd name="csX4" fmla="*/ 2405247 w 2744448"/>
              <a:gd name="csY4" fmla="*/ 650249 h 651600"/>
              <a:gd name="csX5" fmla="*/ 339202 w 2744448"/>
              <a:gd name="csY5" fmla="*/ 650249 h 651600"/>
              <a:gd name="csX6" fmla="*/ 325800 w 2744448"/>
              <a:gd name="csY6" fmla="*/ 651600 h 651600"/>
              <a:gd name="csX7" fmla="*/ 0 w 2744448"/>
              <a:gd name="csY7" fmla="*/ 325800 h 651600"/>
              <a:gd name="csX8" fmla="*/ 325800 w 2744448"/>
              <a:gd name="csY8" fmla="*/ 0 h 651600"/>
            </a:gdLst>
            <a:rect l="l" t="t" r="r" b="b"/>
            <a:pathLst>
              <a:path w="2744448" h="651600">
                <a:moveTo>
                  <a:pt x="325800" y="0"/>
                </a:moveTo>
                <a:lnTo>
                  <a:pt x="2418648" y="0"/>
                </a:lnTo>
                <a:cubicBezTo>
                  <a:pt x="2598582" y="0"/>
                  <a:pt x="2744448" y="145866"/>
                  <a:pt x="2744448" y="325800"/>
                </a:cubicBezTo>
                <a:cubicBezTo>
                  <a:pt x="2744448" y="505734"/>
                  <a:pt x="2598582" y="651600"/>
                  <a:pt x="2418648" y="651600"/>
                </a:cubicBezTo>
                <a:lnTo>
                  <a:pt x="2405247" y="650249"/>
                </a:lnTo>
                <a:lnTo>
                  <a:pt x="339202" y="650249"/>
                </a:lnTo>
                <a:lnTo>
                  <a:pt x="325800" y="651600"/>
                </a:lnTo>
                <a:cubicBezTo>
                  <a:pt x="145866" y="651600"/>
                  <a:pt x="0" y="505734"/>
                  <a:pt x="0" y="325800"/>
                </a:cubicBezTo>
                <a:cubicBezTo>
                  <a:pt x="0" y="145866"/>
                  <a:pt x="145866" y="0"/>
                  <a:pt x="32580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任意多边形: 形状 10"/>
          <p:cNvSpPr txBox="1"/>
          <p:nvPr/>
        </p:nvSpPr>
        <p:spPr>
          <a:xfrm rot="0" flipH="1" flipV="0">
            <a:off x="2311537" y="1316762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任意多边形: 形状 15"/>
          <p:cNvSpPr txBox="1"/>
          <p:nvPr/>
        </p:nvSpPr>
        <p:spPr>
          <a:xfrm rot="0" flipH="0" flipV="0">
            <a:off x="1162613" y="1318033"/>
            <a:ext cx="1441108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 rot="0" flipH="0" flipV="0">
            <a:off x="1396308" y="1334517"/>
            <a:ext cx="2091266" cy="6034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实时语义分析捕捉兴趣脉冲</a:t>
            </a:r>
            <a:endParaRPr kumimoji="1" lang="zh-CN" altLang="en-US"/>
          </a:p>
        </p:txBody>
      </p:sp>
      <p:sp>
        <p:nvSpPr>
          <p:cNvPr id="15" name="矩形: 圆角 31"/>
          <p:cNvSpPr txBox="1"/>
          <p:nvPr/>
        </p:nvSpPr>
        <p:spPr>
          <a:xfrm rot="0" flipH="0" flipV="0">
            <a:off x="4522160" y="1695646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32"/>
          <p:cNvSpPr txBox="1"/>
          <p:nvPr/>
        </p:nvSpPr>
        <p:spPr>
          <a:xfrm rot="0" flipH="0" flipV="0">
            <a:off x="4692248" y="2190598"/>
            <a:ext cx="2807504" cy="32847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平台算法结合用户历史行为与上下文场景（如时间、地理位置），动态调整内容推荐权重，使同一视频对不同人群呈现差异化标签与封面文案。</a:t>
            </a:r>
            <a:endParaRPr kumimoji="1" lang="zh-CN" altLang="en-US"/>
          </a:p>
        </p:txBody>
      </p:sp>
      <p:sp>
        <p:nvSpPr>
          <p:cNvPr id="17" name="任意多边形: 形状 34"/>
          <p:cNvSpPr txBox="1"/>
          <p:nvPr/>
        </p:nvSpPr>
        <p:spPr>
          <a:xfrm rot="0" flipH="0" flipV="0">
            <a:off x="4810758" y="1312689"/>
            <a:ext cx="2570486" cy="651600"/>
          </a:xfrm>
          <a:custGeom>
            <a:avLst/>
            <a:gdLst>
              <a:gd name="csX0" fmla="*/ 325800 w 2744448"/>
              <a:gd name="csY0" fmla="*/ 0 h 651600"/>
              <a:gd name="csX1" fmla="*/ 2418648 w 2744448"/>
              <a:gd name="csY1" fmla="*/ 0 h 651600"/>
              <a:gd name="csX2" fmla="*/ 2744448 w 2744448"/>
              <a:gd name="csY2" fmla="*/ 325800 h 651600"/>
              <a:gd name="csX3" fmla="*/ 2418648 w 2744448"/>
              <a:gd name="csY3" fmla="*/ 651600 h 651600"/>
              <a:gd name="csX4" fmla="*/ 2405247 w 2744448"/>
              <a:gd name="csY4" fmla="*/ 650249 h 651600"/>
              <a:gd name="csX5" fmla="*/ 339202 w 2744448"/>
              <a:gd name="csY5" fmla="*/ 650249 h 651600"/>
              <a:gd name="csX6" fmla="*/ 325800 w 2744448"/>
              <a:gd name="csY6" fmla="*/ 651600 h 651600"/>
              <a:gd name="csX7" fmla="*/ 0 w 2744448"/>
              <a:gd name="csY7" fmla="*/ 325800 h 651600"/>
              <a:gd name="csX8" fmla="*/ 325800 w 2744448"/>
              <a:gd name="csY8" fmla="*/ 0 h 651600"/>
            </a:gdLst>
            <a:rect l="l" t="t" r="r" b="b"/>
            <a:pathLst>
              <a:path w="2744448" h="651600">
                <a:moveTo>
                  <a:pt x="325800" y="0"/>
                </a:moveTo>
                <a:lnTo>
                  <a:pt x="2418648" y="0"/>
                </a:lnTo>
                <a:cubicBezTo>
                  <a:pt x="2598582" y="0"/>
                  <a:pt x="2744448" y="145866"/>
                  <a:pt x="2744448" y="325800"/>
                </a:cubicBezTo>
                <a:cubicBezTo>
                  <a:pt x="2744448" y="505734"/>
                  <a:pt x="2598582" y="651600"/>
                  <a:pt x="2418648" y="651600"/>
                </a:cubicBezTo>
                <a:lnTo>
                  <a:pt x="2405247" y="650249"/>
                </a:lnTo>
                <a:lnTo>
                  <a:pt x="339202" y="650249"/>
                </a:lnTo>
                <a:lnTo>
                  <a:pt x="325800" y="651600"/>
                </a:lnTo>
                <a:cubicBezTo>
                  <a:pt x="145866" y="651600"/>
                  <a:pt x="0" y="505734"/>
                  <a:pt x="0" y="325800"/>
                </a:cubicBezTo>
                <a:cubicBezTo>
                  <a:pt x="0" y="145866"/>
                  <a:pt x="145866" y="0"/>
                  <a:pt x="32580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任意多边形: 形状 35"/>
          <p:cNvSpPr txBox="1"/>
          <p:nvPr/>
        </p:nvSpPr>
        <p:spPr>
          <a:xfrm rot="0" flipH="1" flipV="0">
            <a:off x="5955010" y="1317829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36"/>
          <p:cNvSpPr txBox="1"/>
          <p:nvPr/>
        </p:nvSpPr>
        <p:spPr>
          <a:xfrm rot="0" flipH="0" flipV="0">
            <a:off x="4889667" y="1310619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7"/>
          <p:cNvSpPr txBox="1"/>
          <p:nvPr/>
        </p:nvSpPr>
        <p:spPr>
          <a:xfrm rot="0" flipH="0" flipV="0">
            <a:off x="5050367" y="1334517"/>
            <a:ext cx="2091266" cy="6034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个性化内容分发匹配</a:t>
            </a:r>
            <a:endParaRPr kumimoji="1" lang="zh-CN" altLang="en-US"/>
          </a:p>
        </p:txBody>
      </p:sp>
      <p:sp>
        <p:nvSpPr>
          <p:cNvPr id="21" name="矩形: 圆角 39"/>
          <p:cNvSpPr txBox="1"/>
          <p:nvPr/>
        </p:nvSpPr>
        <p:spPr>
          <a:xfrm rot="0" flipH="0" flipV="0">
            <a:off x="8176220" y="1695646"/>
            <a:ext cx="3147682" cy="4139802"/>
          </a:xfrm>
          <a:prstGeom prst="roundRect">
            <a:avLst>
              <a:gd name="adj" fmla="val 8609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dist="0" blurRad="457200" dir="0" sx="101000" sy="101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40"/>
          <p:cNvSpPr txBox="1"/>
          <p:nvPr/>
        </p:nvSpPr>
        <p:spPr>
          <a:xfrm rot="0" flipH="0" flipV="0">
            <a:off x="8346309" y="2190598"/>
            <a:ext cx="2807504" cy="32847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基于季节性趋势、社会事件与消费周期，AI可提前2–4周预测潜在爆点话题（如开学季学习工具），指导创作者提前储备素材与脚本。</a:t>
            </a:r>
            <a:endParaRPr kumimoji="1" lang="zh-CN" altLang="en-US"/>
          </a:p>
        </p:txBody>
      </p:sp>
      <p:sp>
        <p:nvSpPr>
          <p:cNvPr id="23" name="任意多边形: 形状 42"/>
          <p:cNvSpPr txBox="1"/>
          <p:nvPr/>
        </p:nvSpPr>
        <p:spPr>
          <a:xfrm rot="0" flipH="0" flipV="0">
            <a:off x="8464818" y="1309714"/>
            <a:ext cx="2570486" cy="651600"/>
          </a:xfrm>
          <a:custGeom>
            <a:avLst/>
            <a:gdLst>
              <a:gd name="csX0" fmla="*/ 325800 w 2744448"/>
              <a:gd name="csY0" fmla="*/ 0 h 651600"/>
              <a:gd name="csX1" fmla="*/ 2418648 w 2744448"/>
              <a:gd name="csY1" fmla="*/ 0 h 651600"/>
              <a:gd name="csX2" fmla="*/ 2744448 w 2744448"/>
              <a:gd name="csY2" fmla="*/ 325800 h 651600"/>
              <a:gd name="csX3" fmla="*/ 2418648 w 2744448"/>
              <a:gd name="csY3" fmla="*/ 651600 h 651600"/>
              <a:gd name="csX4" fmla="*/ 2405247 w 2744448"/>
              <a:gd name="csY4" fmla="*/ 650249 h 651600"/>
              <a:gd name="csX5" fmla="*/ 339202 w 2744448"/>
              <a:gd name="csY5" fmla="*/ 650249 h 651600"/>
              <a:gd name="csX6" fmla="*/ 325800 w 2744448"/>
              <a:gd name="csY6" fmla="*/ 651600 h 651600"/>
              <a:gd name="csX7" fmla="*/ 0 w 2744448"/>
              <a:gd name="csY7" fmla="*/ 325800 h 651600"/>
              <a:gd name="csX8" fmla="*/ 325800 w 2744448"/>
              <a:gd name="csY8" fmla="*/ 0 h 651600"/>
            </a:gdLst>
            <a:rect l="l" t="t" r="r" b="b"/>
            <a:pathLst>
              <a:path w="2744448" h="651600">
                <a:moveTo>
                  <a:pt x="325800" y="0"/>
                </a:moveTo>
                <a:lnTo>
                  <a:pt x="2418648" y="0"/>
                </a:lnTo>
                <a:cubicBezTo>
                  <a:pt x="2598582" y="0"/>
                  <a:pt x="2744448" y="145866"/>
                  <a:pt x="2744448" y="325800"/>
                </a:cubicBezTo>
                <a:cubicBezTo>
                  <a:pt x="2744448" y="505734"/>
                  <a:pt x="2598582" y="651600"/>
                  <a:pt x="2418648" y="651600"/>
                </a:cubicBezTo>
                <a:lnTo>
                  <a:pt x="2405247" y="650249"/>
                </a:lnTo>
                <a:lnTo>
                  <a:pt x="339202" y="650249"/>
                </a:lnTo>
                <a:lnTo>
                  <a:pt x="325800" y="651600"/>
                </a:lnTo>
                <a:cubicBezTo>
                  <a:pt x="145866" y="651600"/>
                  <a:pt x="0" y="505734"/>
                  <a:pt x="0" y="325800"/>
                </a:cubicBezTo>
                <a:cubicBezTo>
                  <a:pt x="0" y="145866"/>
                  <a:pt x="145866" y="0"/>
                  <a:pt x="32580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43"/>
          <p:cNvSpPr txBox="1"/>
          <p:nvPr/>
        </p:nvSpPr>
        <p:spPr>
          <a:xfrm rot="0" flipH="1" flipV="0">
            <a:off x="9613308" y="1313595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任意多边形: 形状 44"/>
          <p:cNvSpPr txBox="1"/>
          <p:nvPr/>
        </p:nvSpPr>
        <p:spPr>
          <a:xfrm rot="0" flipH="0" flipV="0">
            <a:off x="8484463" y="1314852"/>
            <a:ext cx="1410983" cy="625295"/>
          </a:xfrm>
          <a:custGeom>
            <a:avLst/>
            <a:gdLst>
              <a:gd name="csX0" fmla="*/ 111941 w 1410983"/>
              <a:gd name="csY0" fmla="*/ 598335 h 625295"/>
              <a:gd name="csX1" fmla="*/ 119032 w 1410983"/>
              <a:gd name="csY1" fmla="*/ 601112 h 625295"/>
              <a:gd name="csX2" fmla="*/ 122182 w 1410983"/>
              <a:gd name="csY2" fmla="*/ 608047 h 625295"/>
              <a:gd name="csX3" fmla="*/ 1395160 w 1410983"/>
              <a:gd name="csY3" fmla="*/ 596658 h 625295"/>
              <a:gd name="csX4" fmla="*/ 1410983 w 1410983"/>
              <a:gd name="csY4" fmla="*/ 610913 h 625295"/>
              <a:gd name="csX5" fmla="*/ 1395160 w 1410983"/>
              <a:gd name="csY5" fmla="*/ 625165 h 625295"/>
              <a:gd name="csX6" fmla="*/ 1379337 w 1410983"/>
              <a:gd name="csY6" fmla="*/ 610913 h 625295"/>
              <a:gd name="csX7" fmla="*/ 1395160 w 1410983"/>
              <a:gd name="csY7" fmla="*/ 596658 h 625295"/>
              <a:gd name="csX8" fmla="*/ 1301538 w 1410983"/>
              <a:gd name="csY8" fmla="*/ 596658 h 625295"/>
              <a:gd name="csX9" fmla="*/ 1317362 w 1410983"/>
              <a:gd name="csY9" fmla="*/ 610913 h 625295"/>
              <a:gd name="csX10" fmla="*/ 1301538 w 1410983"/>
              <a:gd name="csY10" fmla="*/ 625165 h 625295"/>
              <a:gd name="csX11" fmla="*/ 1285715 w 1410983"/>
              <a:gd name="csY11" fmla="*/ 610913 h 625295"/>
              <a:gd name="csX12" fmla="*/ 1301538 w 1410983"/>
              <a:gd name="csY12" fmla="*/ 596658 h 625295"/>
              <a:gd name="csX13" fmla="*/ 1207916 w 1410983"/>
              <a:gd name="csY13" fmla="*/ 596658 h 625295"/>
              <a:gd name="csX14" fmla="*/ 1223740 w 1410983"/>
              <a:gd name="csY14" fmla="*/ 610913 h 625295"/>
              <a:gd name="csX15" fmla="*/ 1207916 w 1410983"/>
              <a:gd name="csY15" fmla="*/ 625165 h 625295"/>
              <a:gd name="csX16" fmla="*/ 1192092 w 1410983"/>
              <a:gd name="csY16" fmla="*/ 610913 h 625295"/>
              <a:gd name="csX17" fmla="*/ 1207916 w 1410983"/>
              <a:gd name="csY17" fmla="*/ 596658 h 625295"/>
              <a:gd name="csX18" fmla="*/ 1114295 w 1410983"/>
              <a:gd name="csY18" fmla="*/ 596658 h 625295"/>
              <a:gd name="csX19" fmla="*/ 1130117 w 1410983"/>
              <a:gd name="csY19" fmla="*/ 610913 h 625295"/>
              <a:gd name="csX20" fmla="*/ 1114295 w 1410983"/>
              <a:gd name="csY20" fmla="*/ 625165 h 625295"/>
              <a:gd name="csX21" fmla="*/ 1098471 w 1410983"/>
              <a:gd name="csY21" fmla="*/ 610913 h 625295"/>
              <a:gd name="csX22" fmla="*/ 1114295 w 1410983"/>
              <a:gd name="csY22" fmla="*/ 596658 h 625295"/>
              <a:gd name="csX23" fmla="*/ 1030003 w 1410983"/>
              <a:gd name="csY23" fmla="*/ 596658 h 625295"/>
              <a:gd name="csX24" fmla="*/ 1045826 w 1410983"/>
              <a:gd name="csY24" fmla="*/ 610913 h 625295"/>
              <a:gd name="csX25" fmla="*/ 1030003 w 1410983"/>
              <a:gd name="csY25" fmla="*/ 625165 h 625295"/>
              <a:gd name="csX26" fmla="*/ 1014180 w 1410983"/>
              <a:gd name="csY26" fmla="*/ 610913 h 625295"/>
              <a:gd name="csX27" fmla="*/ 1030003 w 1410983"/>
              <a:gd name="csY27" fmla="*/ 596658 h 625295"/>
              <a:gd name="csX28" fmla="*/ 936381 w 1410983"/>
              <a:gd name="csY28" fmla="*/ 596658 h 625295"/>
              <a:gd name="csX29" fmla="*/ 952205 w 1410983"/>
              <a:gd name="csY29" fmla="*/ 610913 h 625295"/>
              <a:gd name="csX30" fmla="*/ 936381 w 1410983"/>
              <a:gd name="csY30" fmla="*/ 625165 h 625295"/>
              <a:gd name="csX31" fmla="*/ 920558 w 1410983"/>
              <a:gd name="csY31" fmla="*/ 610913 h 625295"/>
              <a:gd name="csX32" fmla="*/ 936381 w 1410983"/>
              <a:gd name="csY32" fmla="*/ 596658 h 625295"/>
              <a:gd name="csX33" fmla="*/ 842759 w 1410983"/>
              <a:gd name="csY33" fmla="*/ 596658 h 625295"/>
              <a:gd name="csX34" fmla="*/ 858583 w 1410983"/>
              <a:gd name="csY34" fmla="*/ 610913 h 625295"/>
              <a:gd name="csX35" fmla="*/ 842759 w 1410983"/>
              <a:gd name="csY35" fmla="*/ 625165 h 625295"/>
              <a:gd name="csX36" fmla="*/ 826935 w 1410983"/>
              <a:gd name="csY36" fmla="*/ 610913 h 625295"/>
              <a:gd name="csX37" fmla="*/ 842759 w 1410983"/>
              <a:gd name="csY37" fmla="*/ 596658 h 625295"/>
              <a:gd name="csX38" fmla="*/ 749138 w 1410983"/>
              <a:gd name="csY38" fmla="*/ 596658 h 625295"/>
              <a:gd name="csX39" fmla="*/ 764960 w 1410983"/>
              <a:gd name="csY39" fmla="*/ 610913 h 625295"/>
              <a:gd name="csX40" fmla="*/ 749138 w 1410983"/>
              <a:gd name="csY40" fmla="*/ 625165 h 625295"/>
              <a:gd name="csX41" fmla="*/ 733314 w 1410983"/>
              <a:gd name="csY41" fmla="*/ 610913 h 625295"/>
              <a:gd name="csX42" fmla="*/ 749138 w 1410983"/>
              <a:gd name="csY42" fmla="*/ 596658 h 625295"/>
              <a:gd name="csX43" fmla="*/ 660060 w 1410983"/>
              <a:gd name="csY43" fmla="*/ 596658 h 625295"/>
              <a:gd name="csX44" fmla="*/ 675883 w 1410983"/>
              <a:gd name="csY44" fmla="*/ 610913 h 625295"/>
              <a:gd name="csX45" fmla="*/ 660060 w 1410983"/>
              <a:gd name="csY45" fmla="*/ 625165 h 625295"/>
              <a:gd name="csX46" fmla="*/ 644236 w 1410983"/>
              <a:gd name="csY46" fmla="*/ 610913 h 625295"/>
              <a:gd name="csX47" fmla="*/ 660060 w 1410983"/>
              <a:gd name="csY47" fmla="*/ 596658 h 625295"/>
              <a:gd name="csX48" fmla="*/ 566438 w 1410983"/>
              <a:gd name="csY48" fmla="*/ 596658 h 625295"/>
              <a:gd name="csX49" fmla="*/ 582261 w 1410983"/>
              <a:gd name="csY49" fmla="*/ 610913 h 625295"/>
              <a:gd name="csX50" fmla="*/ 566438 w 1410983"/>
              <a:gd name="csY50" fmla="*/ 625165 h 625295"/>
              <a:gd name="csX51" fmla="*/ 550615 w 1410983"/>
              <a:gd name="csY51" fmla="*/ 610913 h 625295"/>
              <a:gd name="csX52" fmla="*/ 566438 w 1410983"/>
              <a:gd name="csY52" fmla="*/ 596658 h 625295"/>
              <a:gd name="csX53" fmla="*/ 472816 w 1410983"/>
              <a:gd name="csY53" fmla="*/ 596658 h 625295"/>
              <a:gd name="csX54" fmla="*/ 488640 w 1410983"/>
              <a:gd name="csY54" fmla="*/ 610913 h 625295"/>
              <a:gd name="csX55" fmla="*/ 472816 w 1410983"/>
              <a:gd name="csY55" fmla="*/ 625165 h 625295"/>
              <a:gd name="csX56" fmla="*/ 456992 w 1410983"/>
              <a:gd name="csY56" fmla="*/ 610913 h 625295"/>
              <a:gd name="csX57" fmla="*/ 472816 w 1410983"/>
              <a:gd name="csY57" fmla="*/ 596658 h 625295"/>
              <a:gd name="csX58" fmla="*/ 379194 w 1410983"/>
              <a:gd name="csY58" fmla="*/ 596658 h 625295"/>
              <a:gd name="csX59" fmla="*/ 395017 w 1410983"/>
              <a:gd name="csY59" fmla="*/ 610913 h 625295"/>
              <a:gd name="csX60" fmla="*/ 379194 w 1410983"/>
              <a:gd name="csY60" fmla="*/ 625165 h 625295"/>
              <a:gd name="csX61" fmla="*/ 363371 w 1410983"/>
              <a:gd name="csY61" fmla="*/ 610913 h 625295"/>
              <a:gd name="csX62" fmla="*/ 379194 w 1410983"/>
              <a:gd name="csY62" fmla="*/ 596658 h 625295"/>
              <a:gd name="csX63" fmla="*/ 294902 w 1410983"/>
              <a:gd name="csY63" fmla="*/ 596658 h 625295"/>
              <a:gd name="csX64" fmla="*/ 310725 w 1410983"/>
              <a:gd name="csY64" fmla="*/ 610913 h 625295"/>
              <a:gd name="csX65" fmla="*/ 294902 w 1410983"/>
              <a:gd name="csY65" fmla="*/ 625165 h 625295"/>
              <a:gd name="csX66" fmla="*/ 279079 w 1410983"/>
              <a:gd name="csY66" fmla="*/ 610913 h 625295"/>
              <a:gd name="csX67" fmla="*/ 294902 w 1410983"/>
              <a:gd name="csY67" fmla="*/ 596658 h 625295"/>
              <a:gd name="csX68" fmla="*/ 201281 w 1410983"/>
              <a:gd name="csY68" fmla="*/ 596658 h 625295"/>
              <a:gd name="csX69" fmla="*/ 217105 w 1410983"/>
              <a:gd name="csY69" fmla="*/ 610913 h 625295"/>
              <a:gd name="csX70" fmla="*/ 201281 w 1410983"/>
              <a:gd name="csY70" fmla="*/ 625165 h 625295"/>
              <a:gd name="csX71" fmla="*/ 185457 w 1410983"/>
              <a:gd name="csY71" fmla="*/ 610913 h 625295"/>
              <a:gd name="csX72" fmla="*/ 201281 w 1410983"/>
              <a:gd name="csY72" fmla="*/ 596658 h 625295"/>
              <a:gd name="csX73" fmla="*/ 1395160 w 1410983"/>
              <a:gd name="csY73" fmla="*/ 512325 h 625295"/>
              <a:gd name="csX74" fmla="*/ 1410983 w 1410983"/>
              <a:gd name="csY74" fmla="*/ 526579 h 625295"/>
              <a:gd name="csX75" fmla="*/ 1395160 w 1410983"/>
              <a:gd name="csY75" fmla="*/ 540832 h 625295"/>
              <a:gd name="csX76" fmla="*/ 1379337 w 1410983"/>
              <a:gd name="csY76" fmla="*/ 526579 h 625295"/>
              <a:gd name="csX77" fmla="*/ 1395160 w 1410983"/>
              <a:gd name="csY77" fmla="*/ 512325 h 625295"/>
              <a:gd name="csX78" fmla="*/ 1301538 w 1410983"/>
              <a:gd name="csY78" fmla="*/ 512325 h 625295"/>
              <a:gd name="csX79" fmla="*/ 1317362 w 1410983"/>
              <a:gd name="csY79" fmla="*/ 526579 h 625295"/>
              <a:gd name="csX80" fmla="*/ 1301538 w 1410983"/>
              <a:gd name="csY80" fmla="*/ 540832 h 625295"/>
              <a:gd name="csX81" fmla="*/ 1285715 w 1410983"/>
              <a:gd name="csY81" fmla="*/ 526579 h 625295"/>
              <a:gd name="csX82" fmla="*/ 1301538 w 1410983"/>
              <a:gd name="csY82" fmla="*/ 512325 h 625295"/>
              <a:gd name="csX83" fmla="*/ 1207916 w 1410983"/>
              <a:gd name="csY83" fmla="*/ 512325 h 625295"/>
              <a:gd name="csX84" fmla="*/ 1223740 w 1410983"/>
              <a:gd name="csY84" fmla="*/ 526579 h 625295"/>
              <a:gd name="csX85" fmla="*/ 1207916 w 1410983"/>
              <a:gd name="csY85" fmla="*/ 540832 h 625295"/>
              <a:gd name="csX86" fmla="*/ 1192092 w 1410983"/>
              <a:gd name="csY86" fmla="*/ 526579 h 625295"/>
              <a:gd name="csX87" fmla="*/ 1207916 w 1410983"/>
              <a:gd name="csY87" fmla="*/ 512325 h 625295"/>
              <a:gd name="csX88" fmla="*/ 1114295 w 1410983"/>
              <a:gd name="csY88" fmla="*/ 512325 h 625295"/>
              <a:gd name="csX89" fmla="*/ 1130117 w 1410983"/>
              <a:gd name="csY89" fmla="*/ 526579 h 625295"/>
              <a:gd name="csX90" fmla="*/ 1114295 w 1410983"/>
              <a:gd name="csY90" fmla="*/ 540832 h 625295"/>
              <a:gd name="csX91" fmla="*/ 1098471 w 1410983"/>
              <a:gd name="csY91" fmla="*/ 526579 h 625295"/>
              <a:gd name="csX92" fmla="*/ 1114295 w 1410983"/>
              <a:gd name="csY92" fmla="*/ 512325 h 625295"/>
              <a:gd name="csX93" fmla="*/ 1030003 w 1410983"/>
              <a:gd name="csY93" fmla="*/ 512325 h 625295"/>
              <a:gd name="csX94" fmla="*/ 1045826 w 1410983"/>
              <a:gd name="csY94" fmla="*/ 526579 h 625295"/>
              <a:gd name="csX95" fmla="*/ 1030003 w 1410983"/>
              <a:gd name="csY95" fmla="*/ 540832 h 625295"/>
              <a:gd name="csX96" fmla="*/ 1014180 w 1410983"/>
              <a:gd name="csY96" fmla="*/ 526579 h 625295"/>
              <a:gd name="csX97" fmla="*/ 1030003 w 1410983"/>
              <a:gd name="csY97" fmla="*/ 512325 h 625295"/>
              <a:gd name="csX98" fmla="*/ 936381 w 1410983"/>
              <a:gd name="csY98" fmla="*/ 512325 h 625295"/>
              <a:gd name="csX99" fmla="*/ 952205 w 1410983"/>
              <a:gd name="csY99" fmla="*/ 526579 h 625295"/>
              <a:gd name="csX100" fmla="*/ 936381 w 1410983"/>
              <a:gd name="csY100" fmla="*/ 540832 h 625295"/>
              <a:gd name="csX101" fmla="*/ 920558 w 1410983"/>
              <a:gd name="csY101" fmla="*/ 526579 h 625295"/>
              <a:gd name="csX102" fmla="*/ 936381 w 1410983"/>
              <a:gd name="csY102" fmla="*/ 512325 h 625295"/>
              <a:gd name="csX103" fmla="*/ 842759 w 1410983"/>
              <a:gd name="csY103" fmla="*/ 512325 h 625295"/>
              <a:gd name="csX104" fmla="*/ 858583 w 1410983"/>
              <a:gd name="csY104" fmla="*/ 526579 h 625295"/>
              <a:gd name="csX105" fmla="*/ 842759 w 1410983"/>
              <a:gd name="csY105" fmla="*/ 540832 h 625295"/>
              <a:gd name="csX106" fmla="*/ 826935 w 1410983"/>
              <a:gd name="csY106" fmla="*/ 526579 h 625295"/>
              <a:gd name="csX107" fmla="*/ 842759 w 1410983"/>
              <a:gd name="csY107" fmla="*/ 512325 h 625295"/>
              <a:gd name="csX108" fmla="*/ 749138 w 1410983"/>
              <a:gd name="csY108" fmla="*/ 512325 h 625295"/>
              <a:gd name="csX109" fmla="*/ 764960 w 1410983"/>
              <a:gd name="csY109" fmla="*/ 526579 h 625295"/>
              <a:gd name="csX110" fmla="*/ 749138 w 1410983"/>
              <a:gd name="csY110" fmla="*/ 540832 h 625295"/>
              <a:gd name="csX111" fmla="*/ 733314 w 1410983"/>
              <a:gd name="csY111" fmla="*/ 526579 h 625295"/>
              <a:gd name="csX112" fmla="*/ 749138 w 1410983"/>
              <a:gd name="csY112" fmla="*/ 512325 h 625295"/>
              <a:gd name="csX113" fmla="*/ 660060 w 1410983"/>
              <a:gd name="csY113" fmla="*/ 512325 h 625295"/>
              <a:gd name="csX114" fmla="*/ 675883 w 1410983"/>
              <a:gd name="csY114" fmla="*/ 526579 h 625295"/>
              <a:gd name="csX115" fmla="*/ 660060 w 1410983"/>
              <a:gd name="csY115" fmla="*/ 540832 h 625295"/>
              <a:gd name="csX116" fmla="*/ 644236 w 1410983"/>
              <a:gd name="csY116" fmla="*/ 526579 h 625295"/>
              <a:gd name="csX117" fmla="*/ 660060 w 1410983"/>
              <a:gd name="csY117" fmla="*/ 512325 h 625295"/>
              <a:gd name="csX118" fmla="*/ 566438 w 1410983"/>
              <a:gd name="csY118" fmla="*/ 512325 h 625295"/>
              <a:gd name="csX119" fmla="*/ 582261 w 1410983"/>
              <a:gd name="csY119" fmla="*/ 526579 h 625295"/>
              <a:gd name="csX120" fmla="*/ 566438 w 1410983"/>
              <a:gd name="csY120" fmla="*/ 540832 h 625295"/>
              <a:gd name="csX121" fmla="*/ 550615 w 1410983"/>
              <a:gd name="csY121" fmla="*/ 526579 h 625295"/>
              <a:gd name="csX122" fmla="*/ 566438 w 1410983"/>
              <a:gd name="csY122" fmla="*/ 512325 h 625295"/>
              <a:gd name="csX123" fmla="*/ 472816 w 1410983"/>
              <a:gd name="csY123" fmla="*/ 512325 h 625295"/>
              <a:gd name="csX124" fmla="*/ 488640 w 1410983"/>
              <a:gd name="csY124" fmla="*/ 526579 h 625295"/>
              <a:gd name="csX125" fmla="*/ 472816 w 1410983"/>
              <a:gd name="csY125" fmla="*/ 540832 h 625295"/>
              <a:gd name="csX126" fmla="*/ 456992 w 1410983"/>
              <a:gd name="csY126" fmla="*/ 526579 h 625295"/>
              <a:gd name="csX127" fmla="*/ 472816 w 1410983"/>
              <a:gd name="csY127" fmla="*/ 512325 h 625295"/>
              <a:gd name="csX128" fmla="*/ 379194 w 1410983"/>
              <a:gd name="csY128" fmla="*/ 512325 h 625295"/>
              <a:gd name="csX129" fmla="*/ 395017 w 1410983"/>
              <a:gd name="csY129" fmla="*/ 526579 h 625295"/>
              <a:gd name="csX130" fmla="*/ 379194 w 1410983"/>
              <a:gd name="csY130" fmla="*/ 540832 h 625295"/>
              <a:gd name="csX131" fmla="*/ 363371 w 1410983"/>
              <a:gd name="csY131" fmla="*/ 526579 h 625295"/>
              <a:gd name="csX132" fmla="*/ 379194 w 1410983"/>
              <a:gd name="csY132" fmla="*/ 512325 h 625295"/>
              <a:gd name="csX133" fmla="*/ 294902 w 1410983"/>
              <a:gd name="csY133" fmla="*/ 512325 h 625295"/>
              <a:gd name="csX134" fmla="*/ 310725 w 1410983"/>
              <a:gd name="csY134" fmla="*/ 526579 h 625295"/>
              <a:gd name="csX135" fmla="*/ 294902 w 1410983"/>
              <a:gd name="csY135" fmla="*/ 540832 h 625295"/>
              <a:gd name="csX136" fmla="*/ 279079 w 1410983"/>
              <a:gd name="csY136" fmla="*/ 526579 h 625295"/>
              <a:gd name="csX137" fmla="*/ 294902 w 1410983"/>
              <a:gd name="csY137" fmla="*/ 512325 h 625295"/>
              <a:gd name="csX138" fmla="*/ 201281 w 1410983"/>
              <a:gd name="csY138" fmla="*/ 512325 h 625295"/>
              <a:gd name="csX139" fmla="*/ 217105 w 1410983"/>
              <a:gd name="csY139" fmla="*/ 526579 h 625295"/>
              <a:gd name="csX140" fmla="*/ 201281 w 1410983"/>
              <a:gd name="csY140" fmla="*/ 540832 h 625295"/>
              <a:gd name="csX141" fmla="*/ 185457 w 1410983"/>
              <a:gd name="csY141" fmla="*/ 526579 h 625295"/>
              <a:gd name="csX142" fmla="*/ 201281 w 1410983"/>
              <a:gd name="csY142" fmla="*/ 512325 h 625295"/>
              <a:gd name="csX143" fmla="*/ 107659 w 1410983"/>
              <a:gd name="csY143" fmla="*/ 512325 h 625295"/>
              <a:gd name="csX144" fmla="*/ 123483 w 1410983"/>
              <a:gd name="csY144" fmla="*/ 526579 h 625295"/>
              <a:gd name="csX145" fmla="*/ 107659 w 1410983"/>
              <a:gd name="csY145" fmla="*/ 540832 h 625295"/>
              <a:gd name="csX146" fmla="*/ 91835 w 1410983"/>
              <a:gd name="csY146" fmla="*/ 526579 h 625295"/>
              <a:gd name="csX147" fmla="*/ 107659 w 1410983"/>
              <a:gd name="csY147" fmla="*/ 512325 h 625295"/>
              <a:gd name="csX148" fmla="*/ 1395160 w 1410983"/>
              <a:gd name="csY148" fmla="*/ 427992 h 625295"/>
              <a:gd name="csX149" fmla="*/ 1410983 w 1410983"/>
              <a:gd name="csY149" fmla="*/ 442246 h 625295"/>
              <a:gd name="csX150" fmla="*/ 1395160 w 1410983"/>
              <a:gd name="csY150" fmla="*/ 456499 h 625295"/>
              <a:gd name="csX151" fmla="*/ 1379337 w 1410983"/>
              <a:gd name="csY151" fmla="*/ 442246 h 625295"/>
              <a:gd name="csX152" fmla="*/ 1395160 w 1410983"/>
              <a:gd name="csY152" fmla="*/ 427992 h 625295"/>
              <a:gd name="csX153" fmla="*/ 1301538 w 1410983"/>
              <a:gd name="csY153" fmla="*/ 427992 h 625295"/>
              <a:gd name="csX154" fmla="*/ 1317362 w 1410983"/>
              <a:gd name="csY154" fmla="*/ 442246 h 625295"/>
              <a:gd name="csX155" fmla="*/ 1301538 w 1410983"/>
              <a:gd name="csY155" fmla="*/ 456499 h 625295"/>
              <a:gd name="csX156" fmla="*/ 1285715 w 1410983"/>
              <a:gd name="csY156" fmla="*/ 442246 h 625295"/>
              <a:gd name="csX157" fmla="*/ 1301538 w 1410983"/>
              <a:gd name="csY157" fmla="*/ 427992 h 625295"/>
              <a:gd name="csX158" fmla="*/ 1207916 w 1410983"/>
              <a:gd name="csY158" fmla="*/ 427992 h 625295"/>
              <a:gd name="csX159" fmla="*/ 1223740 w 1410983"/>
              <a:gd name="csY159" fmla="*/ 442246 h 625295"/>
              <a:gd name="csX160" fmla="*/ 1207916 w 1410983"/>
              <a:gd name="csY160" fmla="*/ 456499 h 625295"/>
              <a:gd name="csX161" fmla="*/ 1192092 w 1410983"/>
              <a:gd name="csY161" fmla="*/ 442246 h 625295"/>
              <a:gd name="csX162" fmla="*/ 1207916 w 1410983"/>
              <a:gd name="csY162" fmla="*/ 427992 h 625295"/>
              <a:gd name="csX163" fmla="*/ 1114295 w 1410983"/>
              <a:gd name="csY163" fmla="*/ 427992 h 625295"/>
              <a:gd name="csX164" fmla="*/ 1130117 w 1410983"/>
              <a:gd name="csY164" fmla="*/ 442246 h 625295"/>
              <a:gd name="csX165" fmla="*/ 1114295 w 1410983"/>
              <a:gd name="csY165" fmla="*/ 456499 h 625295"/>
              <a:gd name="csX166" fmla="*/ 1098471 w 1410983"/>
              <a:gd name="csY166" fmla="*/ 442246 h 625295"/>
              <a:gd name="csX167" fmla="*/ 1114295 w 1410983"/>
              <a:gd name="csY167" fmla="*/ 427992 h 625295"/>
              <a:gd name="csX168" fmla="*/ 1030003 w 1410983"/>
              <a:gd name="csY168" fmla="*/ 427992 h 625295"/>
              <a:gd name="csX169" fmla="*/ 1045826 w 1410983"/>
              <a:gd name="csY169" fmla="*/ 442246 h 625295"/>
              <a:gd name="csX170" fmla="*/ 1030003 w 1410983"/>
              <a:gd name="csY170" fmla="*/ 456499 h 625295"/>
              <a:gd name="csX171" fmla="*/ 1014180 w 1410983"/>
              <a:gd name="csY171" fmla="*/ 442246 h 625295"/>
              <a:gd name="csX172" fmla="*/ 1030003 w 1410983"/>
              <a:gd name="csY172" fmla="*/ 427992 h 625295"/>
              <a:gd name="csX173" fmla="*/ 936381 w 1410983"/>
              <a:gd name="csY173" fmla="*/ 427992 h 625295"/>
              <a:gd name="csX174" fmla="*/ 952205 w 1410983"/>
              <a:gd name="csY174" fmla="*/ 442246 h 625295"/>
              <a:gd name="csX175" fmla="*/ 936381 w 1410983"/>
              <a:gd name="csY175" fmla="*/ 456499 h 625295"/>
              <a:gd name="csX176" fmla="*/ 920558 w 1410983"/>
              <a:gd name="csY176" fmla="*/ 442246 h 625295"/>
              <a:gd name="csX177" fmla="*/ 936381 w 1410983"/>
              <a:gd name="csY177" fmla="*/ 427992 h 625295"/>
              <a:gd name="csX178" fmla="*/ 842759 w 1410983"/>
              <a:gd name="csY178" fmla="*/ 427992 h 625295"/>
              <a:gd name="csX179" fmla="*/ 858583 w 1410983"/>
              <a:gd name="csY179" fmla="*/ 442246 h 625295"/>
              <a:gd name="csX180" fmla="*/ 842759 w 1410983"/>
              <a:gd name="csY180" fmla="*/ 456499 h 625295"/>
              <a:gd name="csX181" fmla="*/ 826935 w 1410983"/>
              <a:gd name="csY181" fmla="*/ 442246 h 625295"/>
              <a:gd name="csX182" fmla="*/ 842759 w 1410983"/>
              <a:gd name="csY182" fmla="*/ 427992 h 625295"/>
              <a:gd name="csX183" fmla="*/ 749138 w 1410983"/>
              <a:gd name="csY183" fmla="*/ 427992 h 625295"/>
              <a:gd name="csX184" fmla="*/ 764960 w 1410983"/>
              <a:gd name="csY184" fmla="*/ 442246 h 625295"/>
              <a:gd name="csX185" fmla="*/ 749138 w 1410983"/>
              <a:gd name="csY185" fmla="*/ 456499 h 625295"/>
              <a:gd name="csX186" fmla="*/ 733314 w 1410983"/>
              <a:gd name="csY186" fmla="*/ 442246 h 625295"/>
              <a:gd name="csX187" fmla="*/ 749138 w 1410983"/>
              <a:gd name="csY187" fmla="*/ 427992 h 625295"/>
              <a:gd name="csX188" fmla="*/ 660060 w 1410983"/>
              <a:gd name="csY188" fmla="*/ 427992 h 625295"/>
              <a:gd name="csX189" fmla="*/ 675883 w 1410983"/>
              <a:gd name="csY189" fmla="*/ 442246 h 625295"/>
              <a:gd name="csX190" fmla="*/ 660060 w 1410983"/>
              <a:gd name="csY190" fmla="*/ 456499 h 625295"/>
              <a:gd name="csX191" fmla="*/ 644236 w 1410983"/>
              <a:gd name="csY191" fmla="*/ 442246 h 625295"/>
              <a:gd name="csX192" fmla="*/ 660060 w 1410983"/>
              <a:gd name="csY192" fmla="*/ 427992 h 625295"/>
              <a:gd name="csX193" fmla="*/ 566438 w 1410983"/>
              <a:gd name="csY193" fmla="*/ 427992 h 625295"/>
              <a:gd name="csX194" fmla="*/ 582261 w 1410983"/>
              <a:gd name="csY194" fmla="*/ 442246 h 625295"/>
              <a:gd name="csX195" fmla="*/ 566438 w 1410983"/>
              <a:gd name="csY195" fmla="*/ 456499 h 625295"/>
              <a:gd name="csX196" fmla="*/ 550615 w 1410983"/>
              <a:gd name="csY196" fmla="*/ 442246 h 625295"/>
              <a:gd name="csX197" fmla="*/ 566438 w 1410983"/>
              <a:gd name="csY197" fmla="*/ 427992 h 625295"/>
              <a:gd name="csX198" fmla="*/ 472816 w 1410983"/>
              <a:gd name="csY198" fmla="*/ 427992 h 625295"/>
              <a:gd name="csX199" fmla="*/ 488640 w 1410983"/>
              <a:gd name="csY199" fmla="*/ 442246 h 625295"/>
              <a:gd name="csX200" fmla="*/ 472816 w 1410983"/>
              <a:gd name="csY200" fmla="*/ 456499 h 625295"/>
              <a:gd name="csX201" fmla="*/ 456992 w 1410983"/>
              <a:gd name="csY201" fmla="*/ 442246 h 625295"/>
              <a:gd name="csX202" fmla="*/ 472816 w 1410983"/>
              <a:gd name="csY202" fmla="*/ 427992 h 625295"/>
              <a:gd name="csX203" fmla="*/ 379194 w 1410983"/>
              <a:gd name="csY203" fmla="*/ 427992 h 625295"/>
              <a:gd name="csX204" fmla="*/ 395017 w 1410983"/>
              <a:gd name="csY204" fmla="*/ 442246 h 625295"/>
              <a:gd name="csX205" fmla="*/ 379194 w 1410983"/>
              <a:gd name="csY205" fmla="*/ 456499 h 625295"/>
              <a:gd name="csX206" fmla="*/ 363371 w 1410983"/>
              <a:gd name="csY206" fmla="*/ 442246 h 625295"/>
              <a:gd name="csX207" fmla="*/ 379194 w 1410983"/>
              <a:gd name="csY207" fmla="*/ 427992 h 625295"/>
              <a:gd name="csX208" fmla="*/ 294902 w 1410983"/>
              <a:gd name="csY208" fmla="*/ 427992 h 625295"/>
              <a:gd name="csX209" fmla="*/ 310725 w 1410983"/>
              <a:gd name="csY209" fmla="*/ 442246 h 625295"/>
              <a:gd name="csX210" fmla="*/ 294902 w 1410983"/>
              <a:gd name="csY210" fmla="*/ 456499 h 625295"/>
              <a:gd name="csX211" fmla="*/ 279079 w 1410983"/>
              <a:gd name="csY211" fmla="*/ 442246 h 625295"/>
              <a:gd name="csX212" fmla="*/ 294902 w 1410983"/>
              <a:gd name="csY212" fmla="*/ 427992 h 625295"/>
              <a:gd name="csX213" fmla="*/ 201281 w 1410983"/>
              <a:gd name="csY213" fmla="*/ 427992 h 625295"/>
              <a:gd name="csX214" fmla="*/ 217105 w 1410983"/>
              <a:gd name="csY214" fmla="*/ 442246 h 625295"/>
              <a:gd name="csX215" fmla="*/ 201281 w 1410983"/>
              <a:gd name="csY215" fmla="*/ 456499 h 625295"/>
              <a:gd name="csX216" fmla="*/ 185457 w 1410983"/>
              <a:gd name="csY216" fmla="*/ 442246 h 625295"/>
              <a:gd name="csX217" fmla="*/ 201281 w 1410983"/>
              <a:gd name="csY217" fmla="*/ 427992 h 625295"/>
              <a:gd name="csX218" fmla="*/ 107659 w 1410983"/>
              <a:gd name="csY218" fmla="*/ 427992 h 625295"/>
              <a:gd name="csX219" fmla="*/ 123483 w 1410983"/>
              <a:gd name="csY219" fmla="*/ 442246 h 625295"/>
              <a:gd name="csX220" fmla="*/ 107659 w 1410983"/>
              <a:gd name="csY220" fmla="*/ 456499 h 625295"/>
              <a:gd name="csX221" fmla="*/ 91835 w 1410983"/>
              <a:gd name="csY221" fmla="*/ 442246 h 625295"/>
              <a:gd name="csX222" fmla="*/ 107659 w 1410983"/>
              <a:gd name="csY222" fmla="*/ 427992 h 625295"/>
              <a:gd name="csX223" fmla="*/ 14037 w 1410983"/>
              <a:gd name="csY223" fmla="*/ 427992 h 625295"/>
              <a:gd name="csX224" fmla="*/ 29859 w 1410983"/>
              <a:gd name="csY224" fmla="*/ 442246 h 625295"/>
              <a:gd name="csX225" fmla="*/ 24915 w 1410983"/>
              <a:gd name="csY225" fmla="*/ 452490 h 625295"/>
              <a:gd name="csX226" fmla="*/ 18597 w 1410983"/>
              <a:gd name="csY226" fmla="*/ 454818 h 625295"/>
              <a:gd name="csX227" fmla="*/ 11586 w 1410983"/>
              <a:gd name="csY227" fmla="*/ 428856 h 625295"/>
              <a:gd name="csX228" fmla="*/ 1395160 w 1410983"/>
              <a:gd name="csY228" fmla="*/ 343660 h 625295"/>
              <a:gd name="csX229" fmla="*/ 1410983 w 1410983"/>
              <a:gd name="csY229" fmla="*/ 357912 h 625295"/>
              <a:gd name="csX230" fmla="*/ 1395160 w 1410983"/>
              <a:gd name="csY230" fmla="*/ 372165 h 625295"/>
              <a:gd name="csX231" fmla="*/ 1379337 w 1410983"/>
              <a:gd name="csY231" fmla="*/ 357912 h 625295"/>
              <a:gd name="csX232" fmla="*/ 1395160 w 1410983"/>
              <a:gd name="csY232" fmla="*/ 343660 h 625295"/>
              <a:gd name="csX233" fmla="*/ 1301538 w 1410983"/>
              <a:gd name="csY233" fmla="*/ 343660 h 625295"/>
              <a:gd name="csX234" fmla="*/ 1317362 w 1410983"/>
              <a:gd name="csY234" fmla="*/ 357912 h 625295"/>
              <a:gd name="csX235" fmla="*/ 1301538 w 1410983"/>
              <a:gd name="csY235" fmla="*/ 372165 h 625295"/>
              <a:gd name="csX236" fmla="*/ 1285715 w 1410983"/>
              <a:gd name="csY236" fmla="*/ 357912 h 625295"/>
              <a:gd name="csX237" fmla="*/ 1301538 w 1410983"/>
              <a:gd name="csY237" fmla="*/ 343660 h 625295"/>
              <a:gd name="csX238" fmla="*/ 1207916 w 1410983"/>
              <a:gd name="csY238" fmla="*/ 343660 h 625295"/>
              <a:gd name="csX239" fmla="*/ 1223740 w 1410983"/>
              <a:gd name="csY239" fmla="*/ 357912 h 625295"/>
              <a:gd name="csX240" fmla="*/ 1207916 w 1410983"/>
              <a:gd name="csY240" fmla="*/ 372165 h 625295"/>
              <a:gd name="csX241" fmla="*/ 1192092 w 1410983"/>
              <a:gd name="csY241" fmla="*/ 357912 h 625295"/>
              <a:gd name="csX242" fmla="*/ 1207916 w 1410983"/>
              <a:gd name="csY242" fmla="*/ 343660 h 625295"/>
              <a:gd name="csX243" fmla="*/ 1114295 w 1410983"/>
              <a:gd name="csY243" fmla="*/ 343660 h 625295"/>
              <a:gd name="csX244" fmla="*/ 1130117 w 1410983"/>
              <a:gd name="csY244" fmla="*/ 357912 h 625295"/>
              <a:gd name="csX245" fmla="*/ 1114295 w 1410983"/>
              <a:gd name="csY245" fmla="*/ 372165 h 625295"/>
              <a:gd name="csX246" fmla="*/ 1098471 w 1410983"/>
              <a:gd name="csY246" fmla="*/ 357912 h 625295"/>
              <a:gd name="csX247" fmla="*/ 1114295 w 1410983"/>
              <a:gd name="csY247" fmla="*/ 343660 h 625295"/>
              <a:gd name="csX248" fmla="*/ 1030003 w 1410983"/>
              <a:gd name="csY248" fmla="*/ 343660 h 625295"/>
              <a:gd name="csX249" fmla="*/ 1045826 w 1410983"/>
              <a:gd name="csY249" fmla="*/ 357912 h 625295"/>
              <a:gd name="csX250" fmla="*/ 1030003 w 1410983"/>
              <a:gd name="csY250" fmla="*/ 372165 h 625295"/>
              <a:gd name="csX251" fmla="*/ 1014180 w 1410983"/>
              <a:gd name="csY251" fmla="*/ 357912 h 625295"/>
              <a:gd name="csX252" fmla="*/ 1030003 w 1410983"/>
              <a:gd name="csY252" fmla="*/ 343660 h 625295"/>
              <a:gd name="csX253" fmla="*/ 936381 w 1410983"/>
              <a:gd name="csY253" fmla="*/ 343660 h 625295"/>
              <a:gd name="csX254" fmla="*/ 952205 w 1410983"/>
              <a:gd name="csY254" fmla="*/ 357912 h 625295"/>
              <a:gd name="csX255" fmla="*/ 936381 w 1410983"/>
              <a:gd name="csY255" fmla="*/ 372165 h 625295"/>
              <a:gd name="csX256" fmla="*/ 920558 w 1410983"/>
              <a:gd name="csY256" fmla="*/ 357912 h 625295"/>
              <a:gd name="csX257" fmla="*/ 936381 w 1410983"/>
              <a:gd name="csY257" fmla="*/ 343660 h 625295"/>
              <a:gd name="csX258" fmla="*/ 842759 w 1410983"/>
              <a:gd name="csY258" fmla="*/ 343660 h 625295"/>
              <a:gd name="csX259" fmla="*/ 858583 w 1410983"/>
              <a:gd name="csY259" fmla="*/ 357912 h 625295"/>
              <a:gd name="csX260" fmla="*/ 842759 w 1410983"/>
              <a:gd name="csY260" fmla="*/ 372165 h 625295"/>
              <a:gd name="csX261" fmla="*/ 826935 w 1410983"/>
              <a:gd name="csY261" fmla="*/ 357912 h 625295"/>
              <a:gd name="csX262" fmla="*/ 842759 w 1410983"/>
              <a:gd name="csY262" fmla="*/ 343660 h 625295"/>
              <a:gd name="csX263" fmla="*/ 749138 w 1410983"/>
              <a:gd name="csY263" fmla="*/ 343660 h 625295"/>
              <a:gd name="csX264" fmla="*/ 764960 w 1410983"/>
              <a:gd name="csY264" fmla="*/ 357912 h 625295"/>
              <a:gd name="csX265" fmla="*/ 749138 w 1410983"/>
              <a:gd name="csY265" fmla="*/ 372165 h 625295"/>
              <a:gd name="csX266" fmla="*/ 733314 w 1410983"/>
              <a:gd name="csY266" fmla="*/ 357912 h 625295"/>
              <a:gd name="csX267" fmla="*/ 749138 w 1410983"/>
              <a:gd name="csY267" fmla="*/ 343660 h 625295"/>
              <a:gd name="csX268" fmla="*/ 660060 w 1410983"/>
              <a:gd name="csY268" fmla="*/ 343660 h 625295"/>
              <a:gd name="csX269" fmla="*/ 675883 w 1410983"/>
              <a:gd name="csY269" fmla="*/ 357912 h 625295"/>
              <a:gd name="csX270" fmla="*/ 660060 w 1410983"/>
              <a:gd name="csY270" fmla="*/ 372165 h 625295"/>
              <a:gd name="csX271" fmla="*/ 644236 w 1410983"/>
              <a:gd name="csY271" fmla="*/ 357912 h 625295"/>
              <a:gd name="csX272" fmla="*/ 660060 w 1410983"/>
              <a:gd name="csY272" fmla="*/ 343660 h 625295"/>
              <a:gd name="csX273" fmla="*/ 566438 w 1410983"/>
              <a:gd name="csY273" fmla="*/ 343660 h 625295"/>
              <a:gd name="csX274" fmla="*/ 582261 w 1410983"/>
              <a:gd name="csY274" fmla="*/ 357912 h 625295"/>
              <a:gd name="csX275" fmla="*/ 566438 w 1410983"/>
              <a:gd name="csY275" fmla="*/ 372165 h 625295"/>
              <a:gd name="csX276" fmla="*/ 550615 w 1410983"/>
              <a:gd name="csY276" fmla="*/ 357912 h 625295"/>
              <a:gd name="csX277" fmla="*/ 566438 w 1410983"/>
              <a:gd name="csY277" fmla="*/ 343660 h 625295"/>
              <a:gd name="csX278" fmla="*/ 472816 w 1410983"/>
              <a:gd name="csY278" fmla="*/ 343660 h 625295"/>
              <a:gd name="csX279" fmla="*/ 488640 w 1410983"/>
              <a:gd name="csY279" fmla="*/ 357912 h 625295"/>
              <a:gd name="csX280" fmla="*/ 472816 w 1410983"/>
              <a:gd name="csY280" fmla="*/ 372165 h 625295"/>
              <a:gd name="csX281" fmla="*/ 456992 w 1410983"/>
              <a:gd name="csY281" fmla="*/ 357912 h 625295"/>
              <a:gd name="csX282" fmla="*/ 472816 w 1410983"/>
              <a:gd name="csY282" fmla="*/ 343660 h 625295"/>
              <a:gd name="csX283" fmla="*/ 379194 w 1410983"/>
              <a:gd name="csY283" fmla="*/ 343660 h 625295"/>
              <a:gd name="csX284" fmla="*/ 395017 w 1410983"/>
              <a:gd name="csY284" fmla="*/ 357912 h 625295"/>
              <a:gd name="csX285" fmla="*/ 379194 w 1410983"/>
              <a:gd name="csY285" fmla="*/ 372165 h 625295"/>
              <a:gd name="csX286" fmla="*/ 363371 w 1410983"/>
              <a:gd name="csY286" fmla="*/ 357912 h 625295"/>
              <a:gd name="csX287" fmla="*/ 379194 w 1410983"/>
              <a:gd name="csY287" fmla="*/ 343660 h 625295"/>
              <a:gd name="csX288" fmla="*/ 294902 w 1410983"/>
              <a:gd name="csY288" fmla="*/ 343660 h 625295"/>
              <a:gd name="csX289" fmla="*/ 310725 w 1410983"/>
              <a:gd name="csY289" fmla="*/ 357912 h 625295"/>
              <a:gd name="csX290" fmla="*/ 294902 w 1410983"/>
              <a:gd name="csY290" fmla="*/ 372165 h 625295"/>
              <a:gd name="csX291" fmla="*/ 279079 w 1410983"/>
              <a:gd name="csY291" fmla="*/ 357912 h 625295"/>
              <a:gd name="csX292" fmla="*/ 294902 w 1410983"/>
              <a:gd name="csY292" fmla="*/ 343660 h 625295"/>
              <a:gd name="csX293" fmla="*/ 201281 w 1410983"/>
              <a:gd name="csY293" fmla="*/ 343660 h 625295"/>
              <a:gd name="csX294" fmla="*/ 217105 w 1410983"/>
              <a:gd name="csY294" fmla="*/ 357912 h 625295"/>
              <a:gd name="csX295" fmla="*/ 201281 w 1410983"/>
              <a:gd name="csY295" fmla="*/ 372165 h 625295"/>
              <a:gd name="csX296" fmla="*/ 185457 w 1410983"/>
              <a:gd name="csY296" fmla="*/ 357912 h 625295"/>
              <a:gd name="csX297" fmla="*/ 201281 w 1410983"/>
              <a:gd name="csY297" fmla="*/ 343660 h 625295"/>
              <a:gd name="csX298" fmla="*/ 107659 w 1410983"/>
              <a:gd name="csY298" fmla="*/ 343660 h 625295"/>
              <a:gd name="csX299" fmla="*/ 123483 w 1410983"/>
              <a:gd name="csY299" fmla="*/ 357912 h 625295"/>
              <a:gd name="csX300" fmla="*/ 107659 w 1410983"/>
              <a:gd name="csY300" fmla="*/ 372165 h 625295"/>
              <a:gd name="csX301" fmla="*/ 91835 w 1410983"/>
              <a:gd name="csY301" fmla="*/ 357912 h 625295"/>
              <a:gd name="csX302" fmla="*/ 107659 w 1410983"/>
              <a:gd name="csY302" fmla="*/ 343660 h 625295"/>
              <a:gd name="csX303" fmla="*/ 14037 w 1410983"/>
              <a:gd name="csY303" fmla="*/ 343660 h 625295"/>
              <a:gd name="csX304" fmla="*/ 29859 w 1410983"/>
              <a:gd name="csY304" fmla="*/ 357912 h 625295"/>
              <a:gd name="csX305" fmla="*/ 14037 w 1410983"/>
              <a:gd name="csY305" fmla="*/ 372165 h 625295"/>
              <a:gd name="csX306" fmla="*/ 2663 w 1410983"/>
              <a:gd name="csY306" fmla="*/ 367712 h 625295"/>
              <a:gd name="csX307" fmla="*/ 875 w 1410983"/>
              <a:gd name="csY307" fmla="*/ 363774 h 625295"/>
              <a:gd name="csX308" fmla="*/ 0 w 1410983"/>
              <a:gd name="csY308" fmla="*/ 353798 h 625295"/>
              <a:gd name="csX309" fmla="*/ 2663 w 1410983"/>
              <a:gd name="csY309" fmla="*/ 347668 h 625295"/>
              <a:gd name="csX310" fmla="*/ 14037 w 1410983"/>
              <a:gd name="csY310" fmla="*/ 343660 h 625295"/>
              <a:gd name="csX311" fmla="*/ 1395160 w 1410983"/>
              <a:gd name="csY311" fmla="*/ 259327 h 625295"/>
              <a:gd name="csX312" fmla="*/ 1410983 w 1410983"/>
              <a:gd name="csY312" fmla="*/ 273580 h 625295"/>
              <a:gd name="csX313" fmla="*/ 1395160 w 1410983"/>
              <a:gd name="csY313" fmla="*/ 287834 h 625295"/>
              <a:gd name="csX314" fmla="*/ 1379337 w 1410983"/>
              <a:gd name="csY314" fmla="*/ 273580 h 625295"/>
              <a:gd name="csX315" fmla="*/ 1395160 w 1410983"/>
              <a:gd name="csY315" fmla="*/ 259327 h 625295"/>
              <a:gd name="csX316" fmla="*/ 1301538 w 1410983"/>
              <a:gd name="csY316" fmla="*/ 259327 h 625295"/>
              <a:gd name="csX317" fmla="*/ 1317362 w 1410983"/>
              <a:gd name="csY317" fmla="*/ 273580 h 625295"/>
              <a:gd name="csX318" fmla="*/ 1301538 w 1410983"/>
              <a:gd name="csY318" fmla="*/ 287834 h 625295"/>
              <a:gd name="csX319" fmla="*/ 1285715 w 1410983"/>
              <a:gd name="csY319" fmla="*/ 273580 h 625295"/>
              <a:gd name="csX320" fmla="*/ 1301538 w 1410983"/>
              <a:gd name="csY320" fmla="*/ 259327 h 625295"/>
              <a:gd name="csX321" fmla="*/ 1207916 w 1410983"/>
              <a:gd name="csY321" fmla="*/ 259327 h 625295"/>
              <a:gd name="csX322" fmla="*/ 1223740 w 1410983"/>
              <a:gd name="csY322" fmla="*/ 273580 h 625295"/>
              <a:gd name="csX323" fmla="*/ 1207916 w 1410983"/>
              <a:gd name="csY323" fmla="*/ 287834 h 625295"/>
              <a:gd name="csX324" fmla="*/ 1192092 w 1410983"/>
              <a:gd name="csY324" fmla="*/ 273580 h 625295"/>
              <a:gd name="csX325" fmla="*/ 1207916 w 1410983"/>
              <a:gd name="csY325" fmla="*/ 259327 h 625295"/>
              <a:gd name="csX326" fmla="*/ 660060 w 1410983"/>
              <a:gd name="csY326" fmla="*/ 259327 h 625295"/>
              <a:gd name="csX327" fmla="*/ 675883 w 1410983"/>
              <a:gd name="csY327" fmla="*/ 273580 h 625295"/>
              <a:gd name="csX328" fmla="*/ 660060 w 1410983"/>
              <a:gd name="csY328" fmla="*/ 287834 h 625295"/>
              <a:gd name="csX329" fmla="*/ 644236 w 1410983"/>
              <a:gd name="csY329" fmla="*/ 273580 h 625295"/>
              <a:gd name="csX330" fmla="*/ 660060 w 1410983"/>
              <a:gd name="csY330" fmla="*/ 259327 h 625295"/>
              <a:gd name="csX331" fmla="*/ 566438 w 1410983"/>
              <a:gd name="csY331" fmla="*/ 259327 h 625295"/>
              <a:gd name="csX332" fmla="*/ 582261 w 1410983"/>
              <a:gd name="csY332" fmla="*/ 273580 h 625295"/>
              <a:gd name="csX333" fmla="*/ 566438 w 1410983"/>
              <a:gd name="csY333" fmla="*/ 287834 h 625295"/>
              <a:gd name="csX334" fmla="*/ 550615 w 1410983"/>
              <a:gd name="csY334" fmla="*/ 273580 h 625295"/>
              <a:gd name="csX335" fmla="*/ 566438 w 1410983"/>
              <a:gd name="csY335" fmla="*/ 259327 h 625295"/>
              <a:gd name="csX336" fmla="*/ 472816 w 1410983"/>
              <a:gd name="csY336" fmla="*/ 259327 h 625295"/>
              <a:gd name="csX337" fmla="*/ 488640 w 1410983"/>
              <a:gd name="csY337" fmla="*/ 273580 h 625295"/>
              <a:gd name="csX338" fmla="*/ 472816 w 1410983"/>
              <a:gd name="csY338" fmla="*/ 287834 h 625295"/>
              <a:gd name="csX339" fmla="*/ 456992 w 1410983"/>
              <a:gd name="csY339" fmla="*/ 273580 h 625295"/>
              <a:gd name="csX340" fmla="*/ 472816 w 1410983"/>
              <a:gd name="csY340" fmla="*/ 259327 h 625295"/>
              <a:gd name="csX341" fmla="*/ 1030003 w 1410983"/>
              <a:gd name="csY341" fmla="*/ 259326 h 625295"/>
              <a:gd name="csX342" fmla="*/ 1045826 w 1410983"/>
              <a:gd name="csY342" fmla="*/ 273580 h 625295"/>
              <a:gd name="csX343" fmla="*/ 1030003 w 1410983"/>
              <a:gd name="csY343" fmla="*/ 287834 h 625295"/>
              <a:gd name="csX344" fmla="*/ 1014180 w 1410983"/>
              <a:gd name="csY344" fmla="*/ 273580 h 625295"/>
              <a:gd name="csX345" fmla="*/ 1030003 w 1410983"/>
              <a:gd name="csY345" fmla="*/ 259326 h 625295"/>
              <a:gd name="csX346" fmla="*/ 936381 w 1410983"/>
              <a:gd name="csY346" fmla="*/ 259326 h 625295"/>
              <a:gd name="csX347" fmla="*/ 952205 w 1410983"/>
              <a:gd name="csY347" fmla="*/ 273580 h 625295"/>
              <a:gd name="csX348" fmla="*/ 936381 w 1410983"/>
              <a:gd name="csY348" fmla="*/ 287834 h 625295"/>
              <a:gd name="csX349" fmla="*/ 920558 w 1410983"/>
              <a:gd name="csY349" fmla="*/ 273580 h 625295"/>
              <a:gd name="csX350" fmla="*/ 936381 w 1410983"/>
              <a:gd name="csY350" fmla="*/ 259326 h 625295"/>
              <a:gd name="csX351" fmla="*/ 842759 w 1410983"/>
              <a:gd name="csY351" fmla="*/ 259326 h 625295"/>
              <a:gd name="csX352" fmla="*/ 858583 w 1410983"/>
              <a:gd name="csY352" fmla="*/ 273580 h 625295"/>
              <a:gd name="csX353" fmla="*/ 842759 w 1410983"/>
              <a:gd name="csY353" fmla="*/ 287834 h 625295"/>
              <a:gd name="csX354" fmla="*/ 826935 w 1410983"/>
              <a:gd name="csY354" fmla="*/ 273580 h 625295"/>
              <a:gd name="csX355" fmla="*/ 842759 w 1410983"/>
              <a:gd name="csY355" fmla="*/ 259326 h 625295"/>
              <a:gd name="csX356" fmla="*/ 294902 w 1410983"/>
              <a:gd name="csY356" fmla="*/ 259326 h 625295"/>
              <a:gd name="csX357" fmla="*/ 310725 w 1410983"/>
              <a:gd name="csY357" fmla="*/ 273580 h 625295"/>
              <a:gd name="csX358" fmla="*/ 294902 w 1410983"/>
              <a:gd name="csY358" fmla="*/ 287834 h 625295"/>
              <a:gd name="csX359" fmla="*/ 279079 w 1410983"/>
              <a:gd name="csY359" fmla="*/ 273580 h 625295"/>
              <a:gd name="csX360" fmla="*/ 294902 w 1410983"/>
              <a:gd name="csY360" fmla="*/ 259326 h 625295"/>
              <a:gd name="csX361" fmla="*/ 201281 w 1410983"/>
              <a:gd name="csY361" fmla="*/ 259326 h 625295"/>
              <a:gd name="csX362" fmla="*/ 217105 w 1410983"/>
              <a:gd name="csY362" fmla="*/ 273580 h 625295"/>
              <a:gd name="csX363" fmla="*/ 201281 w 1410983"/>
              <a:gd name="csY363" fmla="*/ 287834 h 625295"/>
              <a:gd name="csX364" fmla="*/ 185457 w 1410983"/>
              <a:gd name="csY364" fmla="*/ 273580 h 625295"/>
              <a:gd name="csX365" fmla="*/ 201281 w 1410983"/>
              <a:gd name="csY365" fmla="*/ 259326 h 625295"/>
              <a:gd name="csX366" fmla="*/ 107659 w 1410983"/>
              <a:gd name="csY366" fmla="*/ 259326 h 625295"/>
              <a:gd name="csX367" fmla="*/ 123483 w 1410983"/>
              <a:gd name="csY367" fmla="*/ 273580 h 625295"/>
              <a:gd name="csX368" fmla="*/ 107659 w 1410983"/>
              <a:gd name="csY368" fmla="*/ 287834 h 625295"/>
              <a:gd name="csX369" fmla="*/ 91835 w 1410983"/>
              <a:gd name="csY369" fmla="*/ 273580 h 625295"/>
              <a:gd name="csX370" fmla="*/ 107659 w 1410983"/>
              <a:gd name="csY370" fmla="*/ 259326 h 625295"/>
              <a:gd name="csX371" fmla="*/ 1114295 w 1410983"/>
              <a:gd name="csY371" fmla="*/ 258138 h 625295"/>
              <a:gd name="csX372" fmla="*/ 1130117 w 1410983"/>
              <a:gd name="csY372" fmla="*/ 272391 h 625295"/>
              <a:gd name="csX373" fmla="*/ 1114295 w 1410983"/>
              <a:gd name="csY373" fmla="*/ 286645 h 625295"/>
              <a:gd name="csX374" fmla="*/ 1098471 w 1410983"/>
              <a:gd name="csY374" fmla="*/ 272391 h 625295"/>
              <a:gd name="csX375" fmla="*/ 1114295 w 1410983"/>
              <a:gd name="csY375" fmla="*/ 258138 h 625295"/>
              <a:gd name="csX376" fmla="*/ 749138 w 1410983"/>
              <a:gd name="csY376" fmla="*/ 258138 h 625295"/>
              <a:gd name="csX377" fmla="*/ 764960 w 1410983"/>
              <a:gd name="csY377" fmla="*/ 272391 h 625295"/>
              <a:gd name="csX378" fmla="*/ 749138 w 1410983"/>
              <a:gd name="csY378" fmla="*/ 286645 h 625295"/>
              <a:gd name="csX379" fmla="*/ 733314 w 1410983"/>
              <a:gd name="csY379" fmla="*/ 272391 h 625295"/>
              <a:gd name="csX380" fmla="*/ 749138 w 1410983"/>
              <a:gd name="csY380" fmla="*/ 258138 h 625295"/>
              <a:gd name="csX381" fmla="*/ 379194 w 1410983"/>
              <a:gd name="csY381" fmla="*/ 258138 h 625295"/>
              <a:gd name="csX382" fmla="*/ 395017 w 1410983"/>
              <a:gd name="csY382" fmla="*/ 272391 h 625295"/>
              <a:gd name="csX383" fmla="*/ 379194 w 1410983"/>
              <a:gd name="csY383" fmla="*/ 286645 h 625295"/>
              <a:gd name="csX384" fmla="*/ 363371 w 1410983"/>
              <a:gd name="csY384" fmla="*/ 272391 h 625295"/>
              <a:gd name="csX385" fmla="*/ 379194 w 1410983"/>
              <a:gd name="csY385" fmla="*/ 258138 h 625295"/>
              <a:gd name="csX386" fmla="*/ 14037 w 1410983"/>
              <a:gd name="csY386" fmla="*/ 258138 h 625295"/>
              <a:gd name="csX387" fmla="*/ 29859 w 1410983"/>
              <a:gd name="csY387" fmla="*/ 272391 h 625295"/>
              <a:gd name="csX388" fmla="*/ 14037 w 1410983"/>
              <a:gd name="csY388" fmla="*/ 286645 h 625295"/>
              <a:gd name="csX389" fmla="*/ 2703 w 1410983"/>
              <a:gd name="csY389" fmla="*/ 282206 h 625295"/>
              <a:gd name="csX390" fmla="*/ 4177 w 1410983"/>
              <a:gd name="csY390" fmla="*/ 265407 h 625295"/>
              <a:gd name="csX391" fmla="*/ 5206 w 1410983"/>
              <a:gd name="csY391" fmla="*/ 261597 h 625295"/>
              <a:gd name="csX392" fmla="*/ 28622 w 1410983"/>
              <a:gd name="csY392" fmla="*/ 186522 h 625295"/>
              <a:gd name="csX393" fmla="*/ 29859 w 1410983"/>
              <a:gd name="csY393" fmla="*/ 189246 h 625295"/>
              <a:gd name="csX394" fmla="*/ 24915 w 1410983"/>
              <a:gd name="csY394" fmla="*/ 199046 h 625295"/>
              <a:gd name="csX395" fmla="*/ 22180 w 1410983"/>
              <a:gd name="csY395" fmla="*/ 200166 h 625295"/>
              <a:gd name="csX396" fmla="*/ 1395160 w 1410983"/>
              <a:gd name="csY396" fmla="*/ 174993 h 625295"/>
              <a:gd name="csX397" fmla="*/ 1410983 w 1410983"/>
              <a:gd name="csY397" fmla="*/ 189246 h 625295"/>
              <a:gd name="csX398" fmla="*/ 1395160 w 1410983"/>
              <a:gd name="csY398" fmla="*/ 203501 h 625295"/>
              <a:gd name="csX399" fmla="*/ 1379337 w 1410983"/>
              <a:gd name="csY399" fmla="*/ 189246 h 625295"/>
              <a:gd name="csX400" fmla="*/ 1395160 w 1410983"/>
              <a:gd name="csY400" fmla="*/ 174993 h 625295"/>
              <a:gd name="csX401" fmla="*/ 1301538 w 1410983"/>
              <a:gd name="csY401" fmla="*/ 174993 h 625295"/>
              <a:gd name="csX402" fmla="*/ 1317362 w 1410983"/>
              <a:gd name="csY402" fmla="*/ 189246 h 625295"/>
              <a:gd name="csX403" fmla="*/ 1301538 w 1410983"/>
              <a:gd name="csY403" fmla="*/ 203501 h 625295"/>
              <a:gd name="csX404" fmla="*/ 1285715 w 1410983"/>
              <a:gd name="csY404" fmla="*/ 189246 h 625295"/>
              <a:gd name="csX405" fmla="*/ 1301538 w 1410983"/>
              <a:gd name="csY405" fmla="*/ 174993 h 625295"/>
              <a:gd name="csX406" fmla="*/ 1207916 w 1410983"/>
              <a:gd name="csY406" fmla="*/ 174993 h 625295"/>
              <a:gd name="csX407" fmla="*/ 1223740 w 1410983"/>
              <a:gd name="csY407" fmla="*/ 189246 h 625295"/>
              <a:gd name="csX408" fmla="*/ 1207916 w 1410983"/>
              <a:gd name="csY408" fmla="*/ 203501 h 625295"/>
              <a:gd name="csX409" fmla="*/ 1192092 w 1410983"/>
              <a:gd name="csY409" fmla="*/ 189246 h 625295"/>
              <a:gd name="csX410" fmla="*/ 1207916 w 1410983"/>
              <a:gd name="csY410" fmla="*/ 174993 h 625295"/>
              <a:gd name="csX411" fmla="*/ 1114295 w 1410983"/>
              <a:gd name="csY411" fmla="*/ 174993 h 625295"/>
              <a:gd name="csX412" fmla="*/ 1130117 w 1410983"/>
              <a:gd name="csY412" fmla="*/ 189246 h 625295"/>
              <a:gd name="csX413" fmla="*/ 1114295 w 1410983"/>
              <a:gd name="csY413" fmla="*/ 203501 h 625295"/>
              <a:gd name="csX414" fmla="*/ 1098471 w 1410983"/>
              <a:gd name="csY414" fmla="*/ 189246 h 625295"/>
              <a:gd name="csX415" fmla="*/ 1114295 w 1410983"/>
              <a:gd name="csY415" fmla="*/ 174993 h 625295"/>
              <a:gd name="csX416" fmla="*/ 1030003 w 1410983"/>
              <a:gd name="csY416" fmla="*/ 174993 h 625295"/>
              <a:gd name="csX417" fmla="*/ 1045826 w 1410983"/>
              <a:gd name="csY417" fmla="*/ 189246 h 625295"/>
              <a:gd name="csX418" fmla="*/ 1030003 w 1410983"/>
              <a:gd name="csY418" fmla="*/ 203500 h 625295"/>
              <a:gd name="csX419" fmla="*/ 1014180 w 1410983"/>
              <a:gd name="csY419" fmla="*/ 189246 h 625295"/>
              <a:gd name="csX420" fmla="*/ 1030003 w 1410983"/>
              <a:gd name="csY420" fmla="*/ 174993 h 625295"/>
              <a:gd name="csX421" fmla="*/ 936381 w 1410983"/>
              <a:gd name="csY421" fmla="*/ 174993 h 625295"/>
              <a:gd name="csX422" fmla="*/ 952205 w 1410983"/>
              <a:gd name="csY422" fmla="*/ 189246 h 625295"/>
              <a:gd name="csX423" fmla="*/ 936381 w 1410983"/>
              <a:gd name="csY423" fmla="*/ 203500 h 625295"/>
              <a:gd name="csX424" fmla="*/ 920558 w 1410983"/>
              <a:gd name="csY424" fmla="*/ 189246 h 625295"/>
              <a:gd name="csX425" fmla="*/ 936381 w 1410983"/>
              <a:gd name="csY425" fmla="*/ 174993 h 625295"/>
              <a:gd name="csX426" fmla="*/ 842759 w 1410983"/>
              <a:gd name="csY426" fmla="*/ 174993 h 625295"/>
              <a:gd name="csX427" fmla="*/ 858583 w 1410983"/>
              <a:gd name="csY427" fmla="*/ 189246 h 625295"/>
              <a:gd name="csX428" fmla="*/ 842759 w 1410983"/>
              <a:gd name="csY428" fmla="*/ 203500 h 625295"/>
              <a:gd name="csX429" fmla="*/ 826935 w 1410983"/>
              <a:gd name="csY429" fmla="*/ 189246 h 625295"/>
              <a:gd name="csX430" fmla="*/ 842759 w 1410983"/>
              <a:gd name="csY430" fmla="*/ 174993 h 625295"/>
              <a:gd name="csX431" fmla="*/ 749138 w 1410983"/>
              <a:gd name="csY431" fmla="*/ 174993 h 625295"/>
              <a:gd name="csX432" fmla="*/ 764960 w 1410983"/>
              <a:gd name="csY432" fmla="*/ 189246 h 625295"/>
              <a:gd name="csX433" fmla="*/ 749138 w 1410983"/>
              <a:gd name="csY433" fmla="*/ 203500 h 625295"/>
              <a:gd name="csX434" fmla="*/ 733314 w 1410983"/>
              <a:gd name="csY434" fmla="*/ 189246 h 625295"/>
              <a:gd name="csX435" fmla="*/ 749138 w 1410983"/>
              <a:gd name="csY435" fmla="*/ 174993 h 625295"/>
              <a:gd name="csX436" fmla="*/ 660060 w 1410983"/>
              <a:gd name="csY436" fmla="*/ 174993 h 625295"/>
              <a:gd name="csX437" fmla="*/ 675883 w 1410983"/>
              <a:gd name="csY437" fmla="*/ 189246 h 625295"/>
              <a:gd name="csX438" fmla="*/ 660060 w 1410983"/>
              <a:gd name="csY438" fmla="*/ 203501 h 625295"/>
              <a:gd name="csX439" fmla="*/ 644236 w 1410983"/>
              <a:gd name="csY439" fmla="*/ 189246 h 625295"/>
              <a:gd name="csX440" fmla="*/ 660060 w 1410983"/>
              <a:gd name="csY440" fmla="*/ 174993 h 625295"/>
              <a:gd name="csX441" fmla="*/ 566438 w 1410983"/>
              <a:gd name="csY441" fmla="*/ 174993 h 625295"/>
              <a:gd name="csX442" fmla="*/ 582261 w 1410983"/>
              <a:gd name="csY442" fmla="*/ 189246 h 625295"/>
              <a:gd name="csX443" fmla="*/ 566438 w 1410983"/>
              <a:gd name="csY443" fmla="*/ 203501 h 625295"/>
              <a:gd name="csX444" fmla="*/ 550615 w 1410983"/>
              <a:gd name="csY444" fmla="*/ 189246 h 625295"/>
              <a:gd name="csX445" fmla="*/ 566438 w 1410983"/>
              <a:gd name="csY445" fmla="*/ 174993 h 625295"/>
              <a:gd name="csX446" fmla="*/ 472816 w 1410983"/>
              <a:gd name="csY446" fmla="*/ 174993 h 625295"/>
              <a:gd name="csX447" fmla="*/ 488640 w 1410983"/>
              <a:gd name="csY447" fmla="*/ 189246 h 625295"/>
              <a:gd name="csX448" fmla="*/ 472816 w 1410983"/>
              <a:gd name="csY448" fmla="*/ 203501 h 625295"/>
              <a:gd name="csX449" fmla="*/ 456992 w 1410983"/>
              <a:gd name="csY449" fmla="*/ 189246 h 625295"/>
              <a:gd name="csX450" fmla="*/ 472816 w 1410983"/>
              <a:gd name="csY450" fmla="*/ 174993 h 625295"/>
              <a:gd name="csX451" fmla="*/ 379194 w 1410983"/>
              <a:gd name="csY451" fmla="*/ 174993 h 625295"/>
              <a:gd name="csX452" fmla="*/ 395017 w 1410983"/>
              <a:gd name="csY452" fmla="*/ 189246 h 625295"/>
              <a:gd name="csX453" fmla="*/ 379194 w 1410983"/>
              <a:gd name="csY453" fmla="*/ 203501 h 625295"/>
              <a:gd name="csX454" fmla="*/ 363371 w 1410983"/>
              <a:gd name="csY454" fmla="*/ 189246 h 625295"/>
              <a:gd name="csX455" fmla="*/ 379194 w 1410983"/>
              <a:gd name="csY455" fmla="*/ 174993 h 625295"/>
              <a:gd name="csX456" fmla="*/ 294902 w 1410983"/>
              <a:gd name="csY456" fmla="*/ 174993 h 625295"/>
              <a:gd name="csX457" fmla="*/ 310725 w 1410983"/>
              <a:gd name="csY457" fmla="*/ 189246 h 625295"/>
              <a:gd name="csX458" fmla="*/ 294902 w 1410983"/>
              <a:gd name="csY458" fmla="*/ 203500 h 625295"/>
              <a:gd name="csX459" fmla="*/ 279079 w 1410983"/>
              <a:gd name="csY459" fmla="*/ 189246 h 625295"/>
              <a:gd name="csX460" fmla="*/ 294902 w 1410983"/>
              <a:gd name="csY460" fmla="*/ 174993 h 625295"/>
              <a:gd name="csX461" fmla="*/ 201281 w 1410983"/>
              <a:gd name="csY461" fmla="*/ 174993 h 625295"/>
              <a:gd name="csX462" fmla="*/ 217105 w 1410983"/>
              <a:gd name="csY462" fmla="*/ 189246 h 625295"/>
              <a:gd name="csX463" fmla="*/ 201281 w 1410983"/>
              <a:gd name="csY463" fmla="*/ 203500 h 625295"/>
              <a:gd name="csX464" fmla="*/ 185457 w 1410983"/>
              <a:gd name="csY464" fmla="*/ 189246 h 625295"/>
              <a:gd name="csX465" fmla="*/ 201281 w 1410983"/>
              <a:gd name="csY465" fmla="*/ 174993 h 625295"/>
              <a:gd name="csX466" fmla="*/ 107659 w 1410983"/>
              <a:gd name="csY466" fmla="*/ 174993 h 625295"/>
              <a:gd name="csX467" fmla="*/ 123483 w 1410983"/>
              <a:gd name="csY467" fmla="*/ 189246 h 625295"/>
              <a:gd name="csX468" fmla="*/ 107659 w 1410983"/>
              <a:gd name="csY468" fmla="*/ 203500 h 625295"/>
              <a:gd name="csX469" fmla="*/ 91835 w 1410983"/>
              <a:gd name="csY469" fmla="*/ 189246 h 625295"/>
              <a:gd name="csX470" fmla="*/ 107659 w 1410983"/>
              <a:gd name="csY470" fmla="*/ 174993 h 625295"/>
              <a:gd name="csX471" fmla="*/ 1395160 w 1410983"/>
              <a:gd name="csY471" fmla="*/ 85522 h 625295"/>
              <a:gd name="csX472" fmla="*/ 1410983 w 1410983"/>
              <a:gd name="csY472" fmla="*/ 99775 h 625295"/>
              <a:gd name="csX473" fmla="*/ 1395160 w 1410983"/>
              <a:gd name="csY473" fmla="*/ 114029 h 625295"/>
              <a:gd name="csX474" fmla="*/ 1379337 w 1410983"/>
              <a:gd name="csY474" fmla="*/ 99775 h 625295"/>
              <a:gd name="csX475" fmla="*/ 1395160 w 1410983"/>
              <a:gd name="csY475" fmla="*/ 85522 h 625295"/>
              <a:gd name="csX476" fmla="*/ 1301538 w 1410983"/>
              <a:gd name="csY476" fmla="*/ 85522 h 625295"/>
              <a:gd name="csX477" fmla="*/ 1317362 w 1410983"/>
              <a:gd name="csY477" fmla="*/ 99775 h 625295"/>
              <a:gd name="csX478" fmla="*/ 1301538 w 1410983"/>
              <a:gd name="csY478" fmla="*/ 114029 h 625295"/>
              <a:gd name="csX479" fmla="*/ 1285715 w 1410983"/>
              <a:gd name="csY479" fmla="*/ 99775 h 625295"/>
              <a:gd name="csX480" fmla="*/ 1301538 w 1410983"/>
              <a:gd name="csY480" fmla="*/ 85522 h 625295"/>
              <a:gd name="csX481" fmla="*/ 1207916 w 1410983"/>
              <a:gd name="csY481" fmla="*/ 85522 h 625295"/>
              <a:gd name="csX482" fmla="*/ 1223740 w 1410983"/>
              <a:gd name="csY482" fmla="*/ 99775 h 625295"/>
              <a:gd name="csX483" fmla="*/ 1207916 w 1410983"/>
              <a:gd name="csY483" fmla="*/ 114029 h 625295"/>
              <a:gd name="csX484" fmla="*/ 1192092 w 1410983"/>
              <a:gd name="csY484" fmla="*/ 99775 h 625295"/>
              <a:gd name="csX485" fmla="*/ 1207916 w 1410983"/>
              <a:gd name="csY485" fmla="*/ 85522 h 625295"/>
              <a:gd name="csX486" fmla="*/ 1030003 w 1410983"/>
              <a:gd name="csY486" fmla="*/ 85522 h 625295"/>
              <a:gd name="csX487" fmla="*/ 1045826 w 1410983"/>
              <a:gd name="csY487" fmla="*/ 99775 h 625295"/>
              <a:gd name="csX488" fmla="*/ 1030003 w 1410983"/>
              <a:gd name="csY488" fmla="*/ 114029 h 625295"/>
              <a:gd name="csX489" fmla="*/ 1014180 w 1410983"/>
              <a:gd name="csY489" fmla="*/ 99775 h 625295"/>
              <a:gd name="csX490" fmla="*/ 1030003 w 1410983"/>
              <a:gd name="csY490" fmla="*/ 85522 h 625295"/>
              <a:gd name="csX491" fmla="*/ 936381 w 1410983"/>
              <a:gd name="csY491" fmla="*/ 85522 h 625295"/>
              <a:gd name="csX492" fmla="*/ 952205 w 1410983"/>
              <a:gd name="csY492" fmla="*/ 99775 h 625295"/>
              <a:gd name="csX493" fmla="*/ 936381 w 1410983"/>
              <a:gd name="csY493" fmla="*/ 114029 h 625295"/>
              <a:gd name="csX494" fmla="*/ 920558 w 1410983"/>
              <a:gd name="csY494" fmla="*/ 99775 h 625295"/>
              <a:gd name="csX495" fmla="*/ 936381 w 1410983"/>
              <a:gd name="csY495" fmla="*/ 85522 h 625295"/>
              <a:gd name="csX496" fmla="*/ 842759 w 1410983"/>
              <a:gd name="csY496" fmla="*/ 85522 h 625295"/>
              <a:gd name="csX497" fmla="*/ 858583 w 1410983"/>
              <a:gd name="csY497" fmla="*/ 99775 h 625295"/>
              <a:gd name="csX498" fmla="*/ 842759 w 1410983"/>
              <a:gd name="csY498" fmla="*/ 114029 h 625295"/>
              <a:gd name="csX499" fmla="*/ 826935 w 1410983"/>
              <a:gd name="csY499" fmla="*/ 99775 h 625295"/>
              <a:gd name="csX500" fmla="*/ 842759 w 1410983"/>
              <a:gd name="csY500" fmla="*/ 85522 h 625295"/>
              <a:gd name="csX501" fmla="*/ 660060 w 1410983"/>
              <a:gd name="csY501" fmla="*/ 85522 h 625295"/>
              <a:gd name="csX502" fmla="*/ 675883 w 1410983"/>
              <a:gd name="csY502" fmla="*/ 99775 h 625295"/>
              <a:gd name="csX503" fmla="*/ 660060 w 1410983"/>
              <a:gd name="csY503" fmla="*/ 114029 h 625295"/>
              <a:gd name="csX504" fmla="*/ 644236 w 1410983"/>
              <a:gd name="csY504" fmla="*/ 99775 h 625295"/>
              <a:gd name="csX505" fmla="*/ 660060 w 1410983"/>
              <a:gd name="csY505" fmla="*/ 85522 h 625295"/>
              <a:gd name="csX506" fmla="*/ 566438 w 1410983"/>
              <a:gd name="csY506" fmla="*/ 85522 h 625295"/>
              <a:gd name="csX507" fmla="*/ 582261 w 1410983"/>
              <a:gd name="csY507" fmla="*/ 99775 h 625295"/>
              <a:gd name="csX508" fmla="*/ 566438 w 1410983"/>
              <a:gd name="csY508" fmla="*/ 114029 h 625295"/>
              <a:gd name="csX509" fmla="*/ 550615 w 1410983"/>
              <a:gd name="csY509" fmla="*/ 99775 h 625295"/>
              <a:gd name="csX510" fmla="*/ 566438 w 1410983"/>
              <a:gd name="csY510" fmla="*/ 85522 h 625295"/>
              <a:gd name="csX511" fmla="*/ 472816 w 1410983"/>
              <a:gd name="csY511" fmla="*/ 85522 h 625295"/>
              <a:gd name="csX512" fmla="*/ 488640 w 1410983"/>
              <a:gd name="csY512" fmla="*/ 99775 h 625295"/>
              <a:gd name="csX513" fmla="*/ 472816 w 1410983"/>
              <a:gd name="csY513" fmla="*/ 114029 h 625295"/>
              <a:gd name="csX514" fmla="*/ 456992 w 1410983"/>
              <a:gd name="csY514" fmla="*/ 99775 h 625295"/>
              <a:gd name="csX515" fmla="*/ 472816 w 1410983"/>
              <a:gd name="csY515" fmla="*/ 85522 h 625295"/>
              <a:gd name="csX516" fmla="*/ 294902 w 1410983"/>
              <a:gd name="csY516" fmla="*/ 85522 h 625295"/>
              <a:gd name="csX517" fmla="*/ 310725 w 1410983"/>
              <a:gd name="csY517" fmla="*/ 99775 h 625295"/>
              <a:gd name="csX518" fmla="*/ 294902 w 1410983"/>
              <a:gd name="csY518" fmla="*/ 114029 h 625295"/>
              <a:gd name="csX519" fmla="*/ 279079 w 1410983"/>
              <a:gd name="csY519" fmla="*/ 99775 h 625295"/>
              <a:gd name="csX520" fmla="*/ 294902 w 1410983"/>
              <a:gd name="csY520" fmla="*/ 85522 h 625295"/>
              <a:gd name="csX521" fmla="*/ 201281 w 1410983"/>
              <a:gd name="csY521" fmla="*/ 85522 h 625295"/>
              <a:gd name="csX522" fmla="*/ 217105 w 1410983"/>
              <a:gd name="csY522" fmla="*/ 99775 h 625295"/>
              <a:gd name="csX523" fmla="*/ 201281 w 1410983"/>
              <a:gd name="csY523" fmla="*/ 114029 h 625295"/>
              <a:gd name="csX524" fmla="*/ 185457 w 1410983"/>
              <a:gd name="csY524" fmla="*/ 99775 h 625295"/>
              <a:gd name="csX525" fmla="*/ 201281 w 1410983"/>
              <a:gd name="csY525" fmla="*/ 85522 h 625295"/>
              <a:gd name="csX526" fmla="*/ 107659 w 1410983"/>
              <a:gd name="csY526" fmla="*/ 85522 h 625295"/>
              <a:gd name="csX527" fmla="*/ 123483 w 1410983"/>
              <a:gd name="csY527" fmla="*/ 99775 h 625295"/>
              <a:gd name="csX528" fmla="*/ 107659 w 1410983"/>
              <a:gd name="csY528" fmla="*/ 114029 h 625295"/>
              <a:gd name="csX529" fmla="*/ 91835 w 1410983"/>
              <a:gd name="csY529" fmla="*/ 99775 h 625295"/>
              <a:gd name="csX530" fmla="*/ 107659 w 1410983"/>
              <a:gd name="csY530" fmla="*/ 85522 h 625295"/>
              <a:gd name="csX531" fmla="*/ 1114295 w 1410983"/>
              <a:gd name="csY531" fmla="*/ 84334 h 625295"/>
              <a:gd name="csX532" fmla="*/ 1130117 w 1410983"/>
              <a:gd name="csY532" fmla="*/ 98588 h 625295"/>
              <a:gd name="csX533" fmla="*/ 1114295 w 1410983"/>
              <a:gd name="csY533" fmla="*/ 112841 h 625295"/>
              <a:gd name="csX534" fmla="*/ 1098471 w 1410983"/>
              <a:gd name="csY534" fmla="*/ 98588 h 625295"/>
              <a:gd name="csX535" fmla="*/ 1114295 w 1410983"/>
              <a:gd name="csY535" fmla="*/ 84334 h 625295"/>
              <a:gd name="csX536" fmla="*/ 749138 w 1410983"/>
              <a:gd name="csY536" fmla="*/ 84334 h 625295"/>
              <a:gd name="csX537" fmla="*/ 764960 w 1410983"/>
              <a:gd name="csY537" fmla="*/ 98588 h 625295"/>
              <a:gd name="csX538" fmla="*/ 749138 w 1410983"/>
              <a:gd name="csY538" fmla="*/ 112841 h 625295"/>
              <a:gd name="csX539" fmla="*/ 733314 w 1410983"/>
              <a:gd name="csY539" fmla="*/ 98588 h 625295"/>
              <a:gd name="csX540" fmla="*/ 749138 w 1410983"/>
              <a:gd name="csY540" fmla="*/ 84334 h 625295"/>
              <a:gd name="csX541" fmla="*/ 379194 w 1410983"/>
              <a:gd name="csY541" fmla="*/ 84334 h 625295"/>
              <a:gd name="csX542" fmla="*/ 395017 w 1410983"/>
              <a:gd name="csY542" fmla="*/ 98588 h 625295"/>
              <a:gd name="csX543" fmla="*/ 379194 w 1410983"/>
              <a:gd name="csY543" fmla="*/ 112841 h 625295"/>
              <a:gd name="csX544" fmla="*/ 363371 w 1410983"/>
              <a:gd name="csY544" fmla="*/ 98588 h 625295"/>
              <a:gd name="csX545" fmla="*/ 379194 w 1410983"/>
              <a:gd name="csY545" fmla="*/ 84334 h 625295"/>
              <a:gd name="csX546" fmla="*/ 216225 w 1410983"/>
              <a:gd name="csY546" fmla="*/ 13504 h 625295"/>
              <a:gd name="csX547" fmla="*/ 217105 w 1410983"/>
              <a:gd name="csY547" fmla="*/ 15442 h 625295"/>
              <a:gd name="csX548" fmla="*/ 201281 w 1410983"/>
              <a:gd name="csY548" fmla="*/ 29696 h 625295"/>
              <a:gd name="csX549" fmla="*/ 189908 w 1410983"/>
              <a:gd name="csY549" fmla="*/ 25241 h 625295"/>
              <a:gd name="csX550" fmla="*/ 187595 w 1410983"/>
              <a:gd name="csY550" fmla="*/ 20148 h 625295"/>
              <a:gd name="csX551" fmla="*/ 1395160 w 1410983"/>
              <a:gd name="csY551" fmla="*/ 1188 h 625295"/>
              <a:gd name="csX552" fmla="*/ 1410983 w 1410983"/>
              <a:gd name="csY552" fmla="*/ 15442 h 625295"/>
              <a:gd name="csX553" fmla="*/ 1395160 w 1410983"/>
              <a:gd name="csY553" fmla="*/ 29696 h 625295"/>
              <a:gd name="csX554" fmla="*/ 1379337 w 1410983"/>
              <a:gd name="csY554" fmla="*/ 15442 h 625295"/>
              <a:gd name="csX555" fmla="*/ 1395160 w 1410983"/>
              <a:gd name="csY555" fmla="*/ 1188 h 625295"/>
              <a:gd name="csX556" fmla="*/ 1301538 w 1410983"/>
              <a:gd name="csY556" fmla="*/ 1188 h 625295"/>
              <a:gd name="csX557" fmla="*/ 1317362 w 1410983"/>
              <a:gd name="csY557" fmla="*/ 15442 h 625295"/>
              <a:gd name="csX558" fmla="*/ 1301538 w 1410983"/>
              <a:gd name="csY558" fmla="*/ 29696 h 625295"/>
              <a:gd name="csX559" fmla="*/ 1285715 w 1410983"/>
              <a:gd name="csY559" fmla="*/ 15442 h 625295"/>
              <a:gd name="csX560" fmla="*/ 1301538 w 1410983"/>
              <a:gd name="csY560" fmla="*/ 1188 h 625295"/>
              <a:gd name="csX561" fmla="*/ 1207916 w 1410983"/>
              <a:gd name="csY561" fmla="*/ 1188 h 625295"/>
              <a:gd name="csX562" fmla="*/ 1223740 w 1410983"/>
              <a:gd name="csY562" fmla="*/ 15442 h 625295"/>
              <a:gd name="csX563" fmla="*/ 1207916 w 1410983"/>
              <a:gd name="csY563" fmla="*/ 29696 h 625295"/>
              <a:gd name="csX564" fmla="*/ 1192092 w 1410983"/>
              <a:gd name="csY564" fmla="*/ 15442 h 625295"/>
              <a:gd name="csX565" fmla="*/ 1207916 w 1410983"/>
              <a:gd name="csY565" fmla="*/ 1188 h 625295"/>
              <a:gd name="csX566" fmla="*/ 1030003 w 1410983"/>
              <a:gd name="csY566" fmla="*/ 1188 h 625295"/>
              <a:gd name="csX567" fmla="*/ 1045826 w 1410983"/>
              <a:gd name="csY567" fmla="*/ 15442 h 625295"/>
              <a:gd name="csX568" fmla="*/ 1030003 w 1410983"/>
              <a:gd name="csY568" fmla="*/ 29696 h 625295"/>
              <a:gd name="csX569" fmla="*/ 1014180 w 1410983"/>
              <a:gd name="csY569" fmla="*/ 15442 h 625295"/>
              <a:gd name="csX570" fmla="*/ 1030003 w 1410983"/>
              <a:gd name="csY570" fmla="*/ 1188 h 625295"/>
              <a:gd name="csX571" fmla="*/ 936381 w 1410983"/>
              <a:gd name="csY571" fmla="*/ 1188 h 625295"/>
              <a:gd name="csX572" fmla="*/ 952205 w 1410983"/>
              <a:gd name="csY572" fmla="*/ 15442 h 625295"/>
              <a:gd name="csX573" fmla="*/ 936381 w 1410983"/>
              <a:gd name="csY573" fmla="*/ 29696 h 625295"/>
              <a:gd name="csX574" fmla="*/ 920558 w 1410983"/>
              <a:gd name="csY574" fmla="*/ 15442 h 625295"/>
              <a:gd name="csX575" fmla="*/ 936381 w 1410983"/>
              <a:gd name="csY575" fmla="*/ 1188 h 625295"/>
              <a:gd name="csX576" fmla="*/ 842759 w 1410983"/>
              <a:gd name="csY576" fmla="*/ 1188 h 625295"/>
              <a:gd name="csX577" fmla="*/ 858583 w 1410983"/>
              <a:gd name="csY577" fmla="*/ 15442 h 625295"/>
              <a:gd name="csX578" fmla="*/ 842759 w 1410983"/>
              <a:gd name="csY578" fmla="*/ 29696 h 625295"/>
              <a:gd name="csX579" fmla="*/ 826935 w 1410983"/>
              <a:gd name="csY579" fmla="*/ 15442 h 625295"/>
              <a:gd name="csX580" fmla="*/ 842759 w 1410983"/>
              <a:gd name="csY580" fmla="*/ 1188 h 625295"/>
              <a:gd name="csX581" fmla="*/ 660060 w 1410983"/>
              <a:gd name="csY581" fmla="*/ 1188 h 625295"/>
              <a:gd name="csX582" fmla="*/ 675883 w 1410983"/>
              <a:gd name="csY582" fmla="*/ 15442 h 625295"/>
              <a:gd name="csX583" fmla="*/ 660060 w 1410983"/>
              <a:gd name="csY583" fmla="*/ 29696 h 625295"/>
              <a:gd name="csX584" fmla="*/ 644236 w 1410983"/>
              <a:gd name="csY584" fmla="*/ 15442 h 625295"/>
              <a:gd name="csX585" fmla="*/ 660060 w 1410983"/>
              <a:gd name="csY585" fmla="*/ 1188 h 625295"/>
              <a:gd name="csX586" fmla="*/ 566438 w 1410983"/>
              <a:gd name="csY586" fmla="*/ 1188 h 625295"/>
              <a:gd name="csX587" fmla="*/ 582261 w 1410983"/>
              <a:gd name="csY587" fmla="*/ 15442 h 625295"/>
              <a:gd name="csX588" fmla="*/ 566438 w 1410983"/>
              <a:gd name="csY588" fmla="*/ 29696 h 625295"/>
              <a:gd name="csX589" fmla="*/ 550615 w 1410983"/>
              <a:gd name="csY589" fmla="*/ 15442 h 625295"/>
              <a:gd name="csX590" fmla="*/ 566438 w 1410983"/>
              <a:gd name="csY590" fmla="*/ 1188 h 625295"/>
              <a:gd name="csX591" fmla="*/ 472816 w 1410983"/>
              <a:gd name="csY591" fmla="*/ 1188 h 625295"/>
              <a:gd name="csX592" fmla="*/ 488640 w 1410983"/>
              <a:gd name="csY592" fmla="*/ 15442 h 625295"/>
              <a:gd name="csX593" fmla="*/ 472816 w 1410983"/>
              <a:gd name="csY593" fmla="*/ 29696 h 625295"/>
              <a:gd name="csX594" fmla="*/ 456992 w 1410983"/>
              <a:gd name="csY594" fmla="*/ 15442 h 625295"/>
              <a:gd name="csX595" fmla="*/ 472816 w 1410983"/>
              <a:gd name="csY595" fmla="*/ 1188 h 625295"/>
              <a:gd name="csX596" fmla="*/ 294902 w 1410983"/>
              <a:gd name="csY596" fmla="*/ 1188 h 625295"/>
              <a:gd name="csX597" fmla="*/ 310725 w 1410983"/>
              <a:gd name="csY597" fmla="*/ 15442 h 625295"/>
              <a:gd name="csX598" fmla="*/ 294902 w 1410983"/>
              <a:gd name="csY598" fmla="*/ 29696 h 625295"/>
              <a:gd name="csX599" fmla="*/ 279079 w 1410983"/>
              <a:gd name="csY599" fmla="*/ 15442 h 625295"/>
              <a:gd name="csX600" fmla="*/ 294902 w 1410983"/>
              <a:gd name="csY600" fmla="*/ 1188 h 625295"/>
              <a:gd name="csX601" fmla="*/ 1114295 w 1410983"/>
              <a:gd name="csY601" fmla="*/ 0 h 625295"/>
              <a:gd name="csX602" fmla="*/ 1130117 w 1410983"/>
              <a:gd name="csY602" fmla="*/ 14254 h 625295"/>
              <a:gd name="csX603" fmla="*/ 1114295 w 1410983"/>
              <a:gd name="csY603" fmla="*/ 28507 h 625295"/>
              <a:gd name="csX604" fmla="*/ 1098471 w 1410983"/>
              <a:gd name="csY604" fmla="*/ 14254 h 625295"/>
              <a:gd name="csX605" fmla="*/ 1114295 w 1410983"/>
              <a:gd name="csY605" fmla="*/ 0 h 625295"/>
              <a:gd name="csX606" fmla="*/ 749138 w 1410983"/>
              <a:gd name="csY606" fmla="*/ 0 h 625295"/>
              <a:gd name="csX607" fmla="*/ 764960 w 1410983"/>
              <a:gd name="csY607" fmla="*/ 14254 h 625295"/>
              <a:gd name="csX608" fmla="*/ 749138 w 1410983"/>
              <a:gd name="csY608" fmla="*/ 28507 h 625295"/>
              <a:gd name="csX609" fmla="*/ 733314 w 1410983"/>
              <a:gd name="csY609" fmla="*/ 14254 h 625295"/>
              <a:gd name="csX610" fmla="*/ 749138 w 1410983"/>
              <a:gd name="csY610" fmla="*/ 0 h 625295"/>
              <a:gd name="csX611" fmla="*/ 379194 w 1410983"/>
              <a:gd name="csY611" fmla="*/ 0 h 625295"/>
              <a:gd name="csX612" fmla="*/ 395017 w 1410983"/>
              <a:gd name="csY612" fmla="*/ 14254 h 625295"/>
              <a:gd name="csX613" fmla="*/ 379194 w 1410983"/>
              <a:gd name="csY613" fmla="*/ 28507 h 625295"/>
              <a:gd name="csX614" fmla="*/ 363371 w 1410983"/>
              <a:gd name="csY614" fmla="*/ 14254 h 625295"/>
              <a:gd name="csX615" fmla="*/ 379194 w 1410983"/>
              <a:gd name="csY615" fmla="*/ 0 h 625295"/>
            </a:gdLst>
            <a:rect l="l" t="t" r="r" b="b"/>
            <a:pathLst>
              <a:path w="1410983" h="625295">
                <a:moveTo>
                  <a:pt x="111941" y="598335"/>
                </a:moveTo>
                <a:lnTo>
                  <a:pt x="119032" y="601112"/>
                </a:lnTo>
                <a:lnTo>
                  <a:pt x="122182" y="608047"/>
                </a:lnTo>
                <a:close/>
                <a:moveTo>
                  <a:pt x="1395160" y="596658"/>
                </a:moveTo>
                <a:cubicBezTo>
                  <a:pt x="1404390" y="596658"/>
                  <a:pt x="1410983" y="603784"/>
                  <a:pt x="1410983" y="610913"/>
                </a:cubicBezTo>
                <a:cubicBezTo>
                  <a:pt x="1410983" y="618038"/>
                  <a:pt x="1403072" y="625165"/>
                  <a:pt x="1395160" y="625165"/>
                </a:cubicBezTo>
                <a:cubicBezTo>
                  <a:pt x="1385930" y="626353"/>
                  <a:pt x="1379337" y="619227"/>
                  <a:pt x="1379337" y="610913"/>
                </a:cubicBezTo>
                <a:cubicBezTo>
                  <a:pt x="1379337" y="602597"/>
                  <a:pt x="1387248" y="596658"/>
                  <a:pt x="1395160" y="596658"/>
                </a:cubicBezTo>
                <a:close/>
                <a:moveTo>
                  <a:pt x="1301538" y="596658"/>
                </a:moveTo>
                <a:cubicBezTo>
                  <a:pt x="1310769" y="596658"/>
                  <a:pt x="1317362" y="603784"/>
                  <a:pt x="1317362" y="610913"/>
                </a:cubicBezTo>
                <a:cubicBezTo>
                  <a:pt x="1317362" y="618038"/>
                  <a:pt x="1309450" y="625165"/>
                  <a:pt x="1301538" y="625165"/>
                </a:cubicBezTo>
                <a:cubicBezTo>
                  <a:pt x="1292308" y="626353"/>
                  <a:pt x="1285715" y="619227"/>
                  <a:pt x="1285715" y="610913"/>
                </a:cubicBezTo>
                <a:cubicBezTo>
                  <a:pt x="1285715" y="602597"/>
                  <a:pt x="1293627" y="596658"/>
                  <a:pt x="1301538" y="596658"/>
                </a:cubicBezTo>
                <a:close/>
                <a:moveTo>
                  <a:pt x="1207916" y="596658"/>
                </a:moveTo>
                <a:cubicBezTo>
                  <a:pt x="1217146" y="596658"/>
                  <a:pt x="1223740" y="603784"/>
                  <a:pt x="1223740" y="610913"/>
                </a:cubicBezTo>
                <a:cubicBezTo>
                  <a:pt x="1223740" y="618038"/>
                  <a:pt x="1215827" y="625165"/>
                  <a:pt x="1207916" y="625165"/>
                </a:cubicBezTo>
                <a:cubicBezTo>
                  <a:pt x="1198686" y="626353"/>
                  <a:pt x="1192092" y="619227"/>
                  <a:pt x="1192092" y="610913"/>
                </a:cubicBezTo>
                <a:cubicBezTo>
                  <a:pt x="1192092" y="602597"/>
                  <a:pt x="1200005" y="596658"/>
                  <a:pt x="1207916" y="596658"/>
                </a:cubicBezTo>
                <a:close/>
                <a:moveTo>
                  <a:pt x="1114295" y="596658"/>
                </a:moveTo>
                <a:cubicBezTo>
                  <a:pt x="1123525" y="596658"/>
                  <a:pt x="1130117" y="603784"/>
                  <a:pt x="1130117" y="610913"/>
                </a:cubicBezTo>
                <a:cubicBezTo>
                  <a:pt x="1130117" y="618038"/>
                  <a:pt x="1122206" y="625165"/>
                  <a:pt x="1114295" y="625165"/>
                </a:cubicBezTo>
                <a:cubicBezTo>
                  <a:pt x="1105064" y="625165"/>
                  <a:pt x="1098471" y="618038"/>
                  <a:pt x="1098471" y="610913"/>
                </a:cubicBezTo>
                <a:cubicBezTo>
                  <a:pt x="1098471" y="603784"/>
                  <a:pt x="1105064" y="596658"/>
                  <a:pt x="1114295" y="596658"/>
                </a:cubicBezTo>
                <a:close/>
                <a:moveTo>
                  <a:pt x="1030003" y="596658"/>
                </a:moveTo>
                <a:cubicBezTo>
                  <a:pt x="1039233" y="596658"/>
                  <a:pt x="1045826" y="603784"/>
                  <a:pt x="1045826" y="610913"/>
                </a:cubicBezTo>
                <a:cubicBezTo>
                  <a:pt x="1045826" y="618038"/>
                  <a:pt x="1037915" y="625165"/>
                  <a:pt x="1030003" y="625165"/>
                </a:cubicBezTo>
                <a:cubicBezTo>
                  <a:pt x="1020773" y="626353"/>
                  <a:pt x="1014180" y="619227"/>
                  <a:pt x="1014180" y="610913"/>
                </a:cubicBezTo>
                <a:cubicBezTo>
                  <a:pt x="1014180" y="602597"/>
                  <a:pt x="1022091" y="596658"/>
                  <a:pt x="1030003" y="596658"/>
                </a:cubicBezTo>
                <a:close/>
                <a:moveTo>
                  <a:pt x="936381" y="596658"/>
                </a:moveTo>
                <a:cubicBezTo>
                  <a:pt x="945612" y="596658"/>
                  <a:pt x="952205" y="603784"/>
                  <a:pt x="952205" y="610913"/>
                </a:cubicBezTo>
                <a:cubicBezTo>
                  <a:pt x="952205" y="618038"/>
                  <a:pt x="944293" y="625165"/>
                  <a:pt x="936381" y="625165"/>
                </a:cubicBezTo>
                <a:cubicBezTo>
                  <a:pt x="927151" y="626353"/>
                  <a:pt x="920558" y="619227"/>
                  <a:pt x="920558" y="610913"/>
                </a:cubicBezTo>
                <a:cubicBezTo>
                  <a:pt x="920558" y="602597"/>
                  <a:pt x="928470" y="596658"/>
                  <a:pt x="936381" y="596658"/>
                </a:cubicBezTo>
                <a:close/>
                <a:moveTo>
                  <a:pt x="842759" y="596658"/>
                </a:moveTo>
                <a:cubicBezTo>
                  <a:pt x="851989" y="596658"/>
                  <a:pt x="858583" y="603784"/>
                  <a:pt x="858583" y="610913"/>
                </a:cubicBezTo>
                <a:cubicBezTo>
                  <a:pt x="858583" y="618038"/>
                  <a:pt x="850670" y="625165"/>
                  <a:pt x="842759" y="625165"/>
                </a:cubicBezTo>
                <a:cubicBezTo>
                  <a:pt x="833529" y="626353"/>
                  <a:pt x="826935" y="619227"/>
                  <a:pt x="826935" y="610913"/>
                </a:cubicBezTo>
                <a:cubicBezTo>
                  <a:pt x="826935" y="602597"/>
                  <a:pt x="834848" y="596658"/>
                  <a:pt x="842759" y="596658"/>
                </a:cubicBezTo>
                <a:close/>
                <a:moveTo>
                  <a:pt x="749138" y="596658"/>
                </a:moveTo>
                <a:cubicBezTo>
                  <a:pt x="758368" y="596658"/>
                  <a:pt x="764960" y="603784"/>
                  <a:pt x="764960" y="610913"/>
                </a:cubicBezTo>
                <a:cubicBezTo>
                  <a:pt x="764960" y="618038"/>
                  <a:pt x="757049" y="625165"/>
                  <a:pt x="749138" y="625165"/>
                </a:cubicBezTo>
                <a:cubicBezTo>
                  <a:pt x="739907" y="625165"/>
                  <a:pt x="733314" y="618038"/>
                  <a:pt x="733314" y="610913"/>
                </a:cubicBezTo>
                <a:cubicBezTo>
                  <a:pt x="733314" y="603784"/>
                  <a:pt x="739907" y="596658"/>
                  <a:pt x="749138" y="596658"/>
                </a:cubicBezTo>
                <a:close/>
                <a:moveTo>
                  <a:pt x="660060" y="596658"/>
                </a:moveTo>
                <a:cubicBezTo>
                  <a:pt x="669290" y="596658"/>
                  <a:pt x="675883" y="603784"/>
                  <a:pt x="675883" y="610913"/>
                </a:cubicBezTo>
                <a:cubicBezTo>
                  <a:pt x="675883" y="618038"/>
                  <a:pt x="667972" y="625165"/>
                  <a:pt x="660060" y="625165"/>
                </a:cubicBezTo>
                <a:cubicBezTo>
                  <a:pt x="650830" y="626353"/>
                  <a:pt x="644236" y="619227"/>
                  <a:pt x="644236" y="610913"/>
                </a:cubicBezTo>
                <a:cubicBezTo>
                  <a:pt x="644236" y="602597"/>
                  <a:pt x="652148" y="596658"/>
                  <a:pt x="660060" y="596658"/>
                </a:cubicBezTo>
                <a:close/>
                <a:moveTo>
                  <a:pt x="566438" y="596658"/>
                </a:moveTo>
                <a:cubicBezTo>
                  <a:pt x="575668" y="596658"/>
                  <a:pt x="582261" y="603784"/>
                  <a:pt x="582261" y="610913"/>
                </a:cubicBezTo>
                <a:cubicBezTo>
                  <a:pt x="582261" y="618038"/>
                  <a:pt x="574350" y="625165"/>
                  <a:pt x="566438" y="625165"/>
                </a:cubicBezTo>
                <a:cubicBezTo>
                  <a:pt x="557208" y="626353"/>
                  <a:pt x="550615" y="619227"/>
                  <a:pt x="550615" y="610913"/>
                </a:cubicBezTo>
                <a:cubicBezTo>
                  <a:pt x="550615" y="602597"/>
                  <a:pt x="558526" y="596658"/>
                  <a:pt x="566438" y="596658"/>
                </a:cubicBezTo>
                <a:close/>
                <a:moveTo>
                  <a:pt x="472816" y="596658"/>
                </a:moveTo>
                <a:cubicBezTo>
                  <a:pt x="482046" y="596658"/>
                  <a:pt x="488640" y="603784"/>
                  <a:pt x="488640" y="610913"/>
                </a:cubicBezTo>
                <a:cubicBezTo>
                  <a:pt x="488640" y="618038"/>
                  <a:pt x="480727" y="625165"/>
                  <a:pt x="472816" y="625165"/>
                </a:cubicBezTo>
                <a:cubicBezTo>
                  <a:pt x="463586" y="626353"/>
                  <a:pt x="456992" y="619227"/>
                  <a:pt x="456992" y="610913"/>
                </a:cubicBezTo>
                <a:cubicBezTo>
                  <a:pt x="456992" y="602597"/>
                  <a:pt x="464904" y="596658"/>
                  <a:pt x="472816" y="596658"/>
                </a:cubicBezTo>
                <a:close/>
                <a:moveTo>
                  <a:pt x="379194" y="596658"/>
                </a:moveTo>
                <a:cubicBezTo>
                  <a:pt x="388425" y="596658"/>
                  <a:pt x="395017" y="603784"/>
                  <a:pt x="395017" y="610913"/>
                </a:cubicBezTo>
                <a:cubicBezTo>
                  <a:pt x="395017" y="618038"/>
                  <a:pt x="387106" y="625165"/>
                  <a:pt x="379194" y="625165"/>
                </a:cubicBezTo>
                <a:cubicBezTo>
                  <a:pt x="369964" y="625165"/>
                  <a:pt x="363371" y="618038"/>
                  <a:pt x="363371" y="610913"/>
                </a:cubicBezTo>
                <a:cubicBezTo>
                  <a:pt x="363371" y="603784"/>
                  <a:pt x="369964" y="596658"/>
                  <a:pt x="379194" y="596658"/>
                </a:cubicBezTo>
                <a:close/>
                <a:moveTo>
                  <a:pt x="294902" y="596658"/>
                </a:moveTo>
                <a:cubicBezTo>
                  <a:pt x="304132" y="596658"/>
                  <a:pt x="310725" y="603784"/>
                  <a:pt x="310725" y="610913"/>
                </a:cubicBezTo>
                <a:cubicBezTo>
                  <a:pt x="310725" y="618038"/>
                  <a:pt x="302814" y="625165"/>
                  <a:pt x="294902" y="625165"/>
                </a:cubicBezTo>
                <a:cubicBezTo>
                  <a:pt x="285672" y="626353"/>
                  <a:pt x="279079" y="619227"/>
                  <a:pt x="279079" y="610913"/>
                </a:cubicBezTo>
                <a:cubicBezTo>
                  <a:pt x="279079" y="602597"/>
                  <a:pt x="286990" y="596658"/>
                  <a:pt x="294902" y="596658"/>
                </a:cubicBezTo>
                <a:close/>
                <a:moveTo>
                  <a:pt x="201281" y="596658"/>
                </a:moveTo>
                <a:cubicBezTo>
                  <a:pt x="210511" y="596658"/>
                  <a:pt x="217105" y="603784"/>
                  <a:pt x="217105" y="610913"/>
                </a:cubicBezTo>
                <a:cubicBezTo>
                  <a:pt x="217105" y="618038"/>
                  <a:pt x="209193" y="625165"/>
                  <a:pt x="201281" y="625165"/>
                </a:cubicBezTo>
                <a:cubicBezTo>
                  <a:pt x="192051" y="626353"/>
                  <a:pt x="185457" y="619227"/>
                  <a:pt x="185457" y="610913"/>
                </a:cubicBezTo>
                <a:cubicBezTo>
                  <a:pt x="185457" y="602597"/>
                  <a:pt x="193369" y="596658"/>
                  <a:pt x="201281" y="596658"/>
                </a:cubicBezTo>
                <a:close/>
                <a:moveTo>
                  <a:pt x="1395160" y="512325"/>
                </a:moveTo>
                <a:cubicBezTo>
                  <a:pt x="1404390" y="512325"/>
                  <a:pt x="1410983" y="519452"/>
                  <a:pt x="1410983" y="526579"/>
                </a:cubicBezTo>
                <a:cubicBezTo>
                  <a:pt x="1410983" y="534893"/>
                  <a:pt x="1403072" y="540832"/>
                  <a:pt x="1395160" y="540832"/>
                </a:cubicBezTo>
                <a:cubicBezTo>
                  <a:pt x="1385930" y="540832"/>
                  <a:pt x="1379337" y="534893"/>
                  <a:pt x="1379337" y="526579"/>
                </a:cubicBezTo>
                <a:cubicBezTo>
                  <a:pt x="1379337" y="518265"/>
                  <a:pt x="1387248" y="512325"/>
                  <a:pt x="1395160" y="512325"/>
                </a:cubicBezTo>
                <a:close/>
                <a:moveTo>
                  <a:pt x="1301538" y="512325"/>
                </a:moveTo>
                <a:cubicBezTo>
                  <a:pt x="1310769" y="512325"/>
                  <a:pt x="1317362" y="519452"/>
                  <a:pt x="1317362" y="526579"/>
                </a:cubicBezTo>
                <a:cubicBezTo>
                  <a:pt x="1317362" y="534893"/>
                  <a:pt x="1309450" y="540832"/>
                  <a:pt x="1301538" y="540832"/>
                </a:cubicBezTo>
                <a:cubicBezTo>
                  <a:pt x="1292308" y="540832"/>
                  <a:pt x="1285715" y="534893"/>
                  <a:pt x="1285715" y="526579"/>
                </a:cubicBezTo>
                <a:cubicBezTo>
                  <a:pt x="1285715" y="518265"/>
                  <a:pt x="1293627" y="512325"/>
                  <a:pt x="1301538" y="512325"/>
                </a:cubicBezTo>
                <a:close/>
                <a:moveTo>
                  <a:pt x="1207916" y="512325"/>
                </a:moveTo>
                <a:cubicBezTo>
                  <a:pt x="1217146" y="512325"/>
                  <a:pt x="1223740" y="519452"/>
                  <a:pt x="1223740" y="526579"/>
                </a:cubicBezTo>
                <a:cubicBezTo>
                  <a:pt x="1223740" y="534893"/>
                  <a:pt x="1215827" y="540832"/>
                  <a:pt x="1207916" y="540832"/>
                </a:cubicBezTo>
                <a:cubicBezTo>
                  <a:pt x="1198686" y="540832"/>
                  <a:pt x="1192092" y="534893"/>
                  <a:pt x="1192092" y="526579"/>
                </a:cubicBezTo>
                <a:cubicBezTo>
                  <a:pt x="1192092" y="518265"/>
                  <a:pt x="1200005" y="512325"/>
                  <a:pt x="1207916" y="512325"/>
                </a:cubicBezTo>
                <a:close/>
                <a:moveTo>
                  <a:pt x="1114295" y="512325"/>
                </a:moveTo>
                <a:cubicBezTo>
                  <a:pt x="1123525" y="512325"/>
                  <a:pt x="1130117" y="519452"/>
                  <a:pt x="1130117" y="526579"/>
                </a:cubicBezTo>
                <a:cubicBezTo>
                  <a:pt x="1130117" y="534893"/>
                  <a:pt x="1122206" y="540832"/>
                  <a:pt x="1114295" y="540832"/>
                </a:cubicBezTo>
                <a:cubicBezTo>
                  <a:pt x="1105064" y="540832"/>
                  <a:pt x="1098471" y="533705"/>
                  <a:pt x="1098471" y="526579"/>
                </a:cubicBezTo>
                <a:cubicBezTo>
                  <a:pt x="1098471" y="518265"/>
                  <a:pt x="1105064" y="512325"/>
                  <a:pt x="1114295" y="512325"/>
                </a:cubicBezTo>
                <a:close/>
                <a:moveTo>
                  <a:pt x="1030003" y="512325"/>
                </a:moveTo>
                <a:cubicBezTo>
                  <a:pt x="1039233" y="512325"/>
                  <a:pt x="1045826" y="519452"/>
                  <a:pt x="1045826" y="526579"/>
                </a:cubicBezTo>
                <a:cubicBezTo>
                  <a:pt x="1045826" y="534893"/>
                  <a:pt x="1037915" y="540832"/>
                  <a:pt x="1030003" y="540832"/>
                </a:cubicBezTo>
                <a:cubicBezTo>
                  <a:pt x="1020773" y="540832"/>
                  <a:pt x="1014180" y="534893"/>
                  <a:pt x="1014180" y="526579"/>
                </a:cubicBezTo>
                <a:cubicBezTo>
                  <a:pt x="1014180" y="518265"/>
                  <a:pt x="1022091" y="512325"/>
                  <a:pt x="1030003" y="512325"/>
                </a:cubicBezTo>
                <a:close/>
                <a:moveTo>
                  <a:pt x="936381" y="512325"/>
                </a:moveTo>
                <a:cubicBezTo>
                  <a:pt x="945612" y="512325"/>
                  <a:pt x="952205" y="519452"/>
                  <a:pt x="952205" y="526579"/>
                </a:cubicBezTo>
                <a:cubicBezTo>
                  <a:pt x="952205" y="534893"/>
                  <a:pt x="944293" y="540832"/>
                  <a:pt x="936381" y="540832"/>
                </a:cubicBezTo>
                <a:cubicBezTo>
                  <a:pt x="927151" y="540832"/>
                  <a:pt x="920558" y="534893"/>
                  <a:pt x="920558" y="526579"/>
                </a:cubicBezTo>
                <a:cubicBezTo>
                  <a:pt x="920558" y="518265"/>
                  <a:pt x="928470" y="512325"/>
                  <a:pt x="936381" y="512325"/>
                </a:cubicBezTo>
                <a:close/>
                <a:moveTo>
                  <a:pt x="842759" y="512325"/>
                </a:moveTo>
                <a:cubicBezTo>
                  <a:pt x="851989" y="512325"/>
                  <a:pt x="858583" y="519452"/>
                  <a:pt x="858583" y="526579"/>
                </a:cubicBezTo>
                <a:cubicBezTo>
                  <a:pt x="858583" y="534893"/>
                  <a:pt x="850670" y="540832"/>
                  <a:pt x="842759" y="540832"/>
                </a:cubicBezTo>
                <a:cubicBezTo>
                  <a:pt x="833529" y="540832"/>
                  <a:pt x="826935" y="534893"/>
                  <a:pt x="826935" y="526579"/>
                </a:cubicBezTo>
                <a:cubicBezTo>
                  <a:pt x="826935" y="518265"/>
                  <a:pt x="834848" y="512325"/>
                  <a:pt x="842759" y="512325"/>
                </a:cubicBezTo>
                <a:close/>
                <a:moveTo>
                  <a:pt x="749138" y="512325"/>
                </a:moveTo>
                <a:cubicBezTo>
                  <a:pt x="758368" y="512325"/>
                  <a:pt x="764960" y="519452"/>
                  <a:pt x="764960" y="526579"/>
                </a:cubicBezTo>
                <a:cubicBezTo>
                  <a:pt x="764960" y="534893"/>
                  <a:pt x="757049" y="540832"/>
                  <a:pt x="749138" y="540832"/>
                </a:cubicBezTo>
                <a:cubicBezTo>
                  <a:pt x="739907" y="540832"/>
                  <a:pt x="733314" y="533705"/>
                  <a:pt x="733314" y="526579"/>
                </a:cubicBezTo>
                <a:cubicBezTo>
                  <a:pt x="733314" y="518265"/>
                  <a:pt x="739907" y="512325"/>
                  <a:pt x="749138" y="512325"/>
                </a:cubicBezTo>
                <a:close/>
                <a:moveTo>
                  <a:pt x="660060" y="512325"/>
                </a:moveTo>
                <a:cubicBezTo>
                  <a:pt x="669290" y="512325"/>
                  <a:pt x="675883" y="519452"/>
                  <a:pt x="675883" y="526579"/>
                </a:cubicBezTo>
                <a:cubicBezTo>
                  <a:pt x="675883" y="534893"/>
                  <a:pt x="667972" y="540832"/>
                  <a:pt x="660060" y="540832"/>
                </a:cubicBezTo>
                <a:cubicBezTo>
                  <a:pt x="650830" y="540832"/>
                  <a:pt x="644236" y="534893"/>
                  <a:pt x="644236" y="526579"/>
                </a:cubicBezTo>
                <a:cubicBezTo>
                  <a:pt x="644236" y="518265"/>
                  <a:pt x="652148" y="512325"/>
                  <a:pt x="660060" y="512325"/>
                </a:cubicBezTo>
                <a:close/>
                <a:moveTo>
                  <a:pt x="566438" y="512325"/>
                </a:moveTo>
                <a:cubicBezTo>
                  <a:pt x="575668" y="512325"/>
                  <a:pt x="582261" y="519452"/>
                  <a:pt x="582261" y="526579"/>
                </a:cubicBezTo>
                <a:cubicBezTo>
                  <a:pt x="582261" y="534893"/>
                  <a:pt x="574350" y="540832"/>
                  <a:pt x="566438" y="540832"/>
                </a:cubicBezTo>
                <a:cubicBezTo>
                  <a:pt x="557208" y="540832"/>
                  <a:pt x="550615" y="534893"/>
                  <a:pt x="550615" y="526579"/>
                </a:cubicBezTo>
                <a:cubicBezTo>
                  <a:pt x="550615" y="518265"/>
                  <a:pt x="558526" y="512325"/>
                  <a:pt x="566438" y="512325"/>
                </a:cubicBezTo>
                <a:close/>
                <a:moveTo>
                  <a:pt x="472816" y="512325"/>
                </a:moveTo>
                <a:cubicBezTo>
                  <a:pt x="482046" y="512325"/>
                  <a:pt x="488640" y="519452"/>
                  <a:pt x="488640" y="526579"/>
                </a:cubicBezTo>
                <a:cubicBezTo>
                  <a:pt x="488640" y="534893"/>
                  <a:pt x="480727" y="540832"/>
                  <a:pt x="472816" y="540832"/>
                </a:cubicBezTo>
                <a:cubicBezTo>
                  <a:pt x="463586" y="540832"/>
                  <a:pt x="456992" y="534893"/>
                  <a:pt x="456992" y="526579"/>
                </a:cubicBezTo>
                <a:cubicBezTo>
                  <a:pt x="456992" y="518265"/>
                  <a:pt x="464904" y="512325"/>
                  <a:pt x="472816" y="512325"/>
                </a:cubicBezTo>
                <a:close/>
                <a:moveTo>
                  <a:pt x="379194" y="512325"/>
                </a:moveTo>
                <a:cubicBezTo>
                  <a:pt x="388425" y="512325"/>
                  <a:pt x="395017" y="519452"/>
                  <a:pt x="395017" y="526579"/>
                </a:cubicBezTo>
                <a:cubicBezTo>
                  <a:pt x="395017" y="534893"/>
                  <a:pt x="387106" y="540832"/>
                  <a:pt x="379194" y="540832"/>
                </a:cubicBezTo>
                <a:cubicBezTo>
                  <a:pt x="369964" y="540832"/>
                  <a:pt x="363371" y="533705"/>
                  <a:pt x="363371" y="526579"/>
                </a:cubicBezTo>
                <a:cubicBezTo>
                  <a:pt x="363371" y="518265"/>
                  <a:pt x="369964" y="512325"/>
                  <a:pt x="379194" y="512325"/>
                </a:cubicBezTo>
                <a:close/>
                <a:moveTo>
                  <a:pt x="294902" y="512325"/>
                </a:moveTo>
                <a:cubicBezTo>
                  <a:pt x="304132" y="512325"/>
                  <a:pt x="310725" y="519452"/>
                  <a:pt x="310725" y="526579"/>
                </a:cubicBezTo>
                <a:cubicBezTo>
                  <a:pt x="310725" y="534893"/>
                  <a:pt x="302814" y="540832"/>
                  <a:pt x="294902" y="540832"/>
                </a:cubicBezTo>
                <a:cubicBezTo>
                  <a:pt x="285672" y="540832"/>
                  <a:pt x="279079" y="534893"/>
                  <a:pt x="279079" y="526579"/>
                </a:cubicBezTo>
                <a:cubicBezTo>
                  <a:pt x="279079" y="518265"/>
                  <a:pt x="286990" y="512325"/>
                  <a:pt x="294902" y="512325"/>
                </a:cubicBezTo>
                <a:close/>
                <a:moveTo>
                  <a:pt x="201281" y="512325"/>
                </a:moveTo>
                <a:cubicBezTo>
                  <a:pt x="210511" y="512325"/>
                  <a:pt x="217105" y="519452"/>
                  <a:pt x="217105" y="526579"/>
                </a:cubicBezTo>
                <a:cubicBezTo>
                  <a:pt x="217105" y="534893"/>
                  <a:pt x="209193" y="540832"/>
                  <a:pt x="201281" y="540832"/>
                </a:cubicBezTo>
                <a:cubicBezTo>
                  <a:pt x="192051" y="540832"/>
                  <a:pt x="185457" y="534893"/>
                  <a:pt x="185457" y="526579"/>
                </a:cubicBezTo>
                <a:cubicBezTo>
                  <a:pt x="185457" y="518265"/>
                  <a:pt x="193369" y="512325"/>
                  <a:pt x="201281" y="512325"/>
                </a:cubicBezTo>
                <a:close/>
                <a:moveTo>
                  <a:pt x="107659" y="512325"/>
                </a:moveTo>
                <a:cubicBezTo>
                  <a:pt x="116889" y="512325"/>
                  <a:pt x="123483" y="519452"/>
                  <a:pt x="123483" y="526579"/>
                </a:cubicBezTo>
                <a:cubicBezTo>
                  <a:pt x="123483" y="534893"/>
                  <a:pt x="115569" y="540832"/>
                  <a:pt x="107659" y="540832"/>
                </a:cubicBezTo>
                <a:cubicBezTo>
                  <a:pt x="98429" y="540832"/>
                  <a:pt x="91835" y="534893"/>
                  <a:pt x="91835" y="526579"/>
                </a:cubicBezTo>
                <a:cubicBezTo>
                  <a:pt x="91835" y="518265"/>
                  <a:pt x="99747" y="512325"/>
                  <a:pt x="107659" y="512325"/>
                </a:cubicBezTo>
                <a:close/>
                <a:moveTo>
                  <a:pt x="1395160" y="427992"/>
                </a:moveTo>
                <a:cubicBezTo>
                  <a:pt x="1404390" y="427992"/>
                  <a:pt x="1410983" y="435119"/>
                  <a:pt x="1410983" y="442246"/>
                </a:cubicBezTo>
                <a:cubicBezTo>
                  <a:pt x="1410983" y="450559"/>
                  <a:pt x="1403072" y="456499"/>
                  <a:pt x="1395160" y="456499"/>
                </a:cubicBezTo>
                <a:cubicBezTo>
                  <a:pt x="1385930" y="456499"/>
                  <a:pt x="1379337" y="450559"/>
                  <a:pt x="1379337" y="442246"/>
                </a:cubicBezTo>
                <a:cubicBezTo>
                  <a:pt x="1379337" y="433931"/>
                  <a:pt x="1387248" y="427992"/>
                  <a:pt x="1395160" y="427992"/>
                </a:cubicBezTo>
                <a:close/>
                <a:moveTo>
                  <a:pt x="1301538" y="427992"/>
                </a:moveTo>
                <a:cubicBezTo>
                  <a:pt x="1310769" y="427992"/>
                  <a:pt x="1317362" y="435119"/>
                  <a:pt x="1317362" y="442246"/>
                </a:cubicBezTo>
                <a:cubicBezTo>
                  <a:pt x="1317362" y="450559"/>
                  <a:pt x="1309450" y="456499"/>
                  <a:pt x="1301538" y="456499"/>
                </a:cubicBezTo>
                <a:cubicBezTo>
                  <a:pt x="1292308" y="456499"/>
                  <a:pt x="1285715" y="450559"/>
                  <a:pt x="1285715" y="442246"/>
                </a:cubicBezTo>
                <a:cubicBezTo>
                  <a:pt x="1285715" y="433931"/>
                  <a:pt x="1293627" y="427992"/>
                  <a:pt x="1301538" y="427992"/>
                </a:cubicBezTo>
                <a:close/>
                <a:moveTo>
                  <a:pt x="1207916" y="427992"/>
                </a:moveTo>
                <a:cubicBezTo>
                  <a:pt x="1217146" y="427992"/>
                  <a:pt x="1223740" y="435119"/>
                  <a:pt x="1223740" y="442246"/>
                </a:cubicBezTo>
                <a:cubicBezTo>
                  <a:pt x="1223740" y="450559"/>
                  <a:pt x="1215827" y="456499"/>
                  <a:pt x="1207916" y="456499"/>
                </a:cubicBezTo>
                <a:cubicBezTo>
                  <a:pt x="1198686" y="456499"/>
                  <a:pt x="1192092" y="450559"/>
                  <a:pt x="1192092" y="442246"/>
                </a:cubicBezTo>
                <a:cubicBezTo>
                  <a:pt x="1192092" y="433931"/>
                  <a:pt x="1200005" y="427992"/>
                  <a:pt x="1207916" y="427992"/>
                </a:cubicBezTo>
                <a:close/>
                <a:moveTo>
                  <a:pt x="1114295" y="427992"/>
                </a:moveTo>
                <a:cubicBezTo>
                  <a:pt x="1123525" y="427992"/>
                  <a:pt x="1130117" y="435119"/>
                  <a:pt x="1130117" y="442246"/>
                </a:cubicBezTo>
                <a:cubicBezTo>
                  <a:pt x="1130117" y="450559"/>
                  <a:pt x="1122206" y="456499"/>
                  <a:pt x="1114295" y="456499"/>
                </a:cubicBezTo>
                <a:cubicBezTo>
                  <a:pt x="1105064" y="456499"/>
                  <a:pt x="1098471" y="449373"/>
                  <a:pt x="1098471" y="442246"/>
                </a:cubicBezTo>
                <a:cubicBezTo>
                  <a:pt x="1098471" y="433931"/>
                  <a:pt x="1105064" y="427992"/>
                  <a:pt x="1114295" y="427992"/>
                </a:cubicBezTo>
                <a:close/>
                <a:moveTo>
                  <a:pt x="1030003" y="427992"/>
                </a:moveTo>
                <a:cubicBezTo>
                  <a:pt x="1039233" y="427992"/>
                  <a:pt x="1045826" y="435119"/>
                  <a:pt x="1045826" y="442246"/>
                </a:cubicBezTo>
                <a:cubicBezTo>
                  <a:pt x="1045826" y="450559"/>
                  <a:pt x="1037915" y="456499"/>
                  <a:pt x="1030003" y="456499"/>
                </a:cubicBezTo>
                <a:cubicBezTo>
                  <a:pt x="1020773" y="456499"/>
                  <a:pt x="1014180" y="450559"/>
                  <a:pt x="1014180" y="442246"/>
                </a:cubicBezTo>
                <a:cubicBezTo>
                  <a:pt x="1014180" y="433931"/>
                  <a:pt x="1022091" y="427992"/>
                  <a:pt x="1030003" y="427992"/>
                </a:cubicBezTo>
                <a:close/>
                <a:moveTo>
                  <a:pt x="936381" y="427992"/>
                </a:moveTo>
                <a:cubicBezTo>
                  <a:pt x="945612" y="427992"/>
                  <a:pt x="952205" y="435119"/>
                  <a:pt x="952205" y="442246"/>
                </a:cubicBezTo>
                <a:cubicBezTo>
                  <a:pt x="952205" y="450559"/>
                  <a:pt x="944293" y="456499"/>
                  <a:pt x="936381" y="456499"/>
                </a:cubicBezTo>
                <a:cubicBezTo>
                  <a:pt x="927151" y="456499"/>
                  <a:pt x="920558" y="450559"/>
                  <a:pt x="920558" y="442246"/>
                </a:cubicBezTo>
                <a:cubicBezTo>
                  <a:pt x="920558" y="433931"/>
                  <a:pt x="928470" y="427992"/>
                  <a:pt x="936381" y="427992"/>
                </a:cubicBezTo>
                <a:close/>
                <a:moveTo>
                  <a:pt x="842759" y="427992"/>
                </a:moveTo>
                <a:cubicBezTo>
                  <a:pt x="851989" y="427992"/>
                  <a:pt x="858583" y="435119"/>
                  <a:pt x="858583" y="442246"/>
                </a:cubicBezTo>
                <a:cubicBezTo>
                  <a:pt x="858583" y="450559"/>
                  <a:pt x="850670" y="456499"/>
                  <a:pt x="842759" y="456499"/>
                </a:cubicBezTo>
                <a:cubicBezTo>
                  <a:pt x="833529" y="456499"/>
                  <a:pt x="826935" y="450559"/>
                  <a:pt x="826935" y="442246"/>
                </a:cubicBezTo>
                <a:cubicBezTo>
                  <a:pt x="826935" y="433931"/>
                  <a:pt x="834848" y="427992"/>
                  <a:pt x="842759" y="427992"/>
                </a:cubicBezTo>
                <a:close/>
                <a:moveTo>
                  <a:pt x="749138" y="427992"/>
                </a:moveTo>
                <a:cubicBezTo>
                  <a:pt x="758368" y="427992"/>
                  <a:pt x="764960" y="435119"/>
                  <a:pt x="764960" y="442246"/>
                </a:cubicBezTo>
                <a:cubicBezTo>
                  <a:pt x="764960" y="450559"/>
                  <a:pt x="757049" y="456499"/>
                  <a:pt x="749138" y="456499"/>
                </a:cubicBezTo>
                <a:cubicBezTo>
                  <a:pt x="739907" y="456499"/>
                  <a:pt x="733314" y="449373"/>
                  <a:pt x="733314" y="442246"/>
                </a:cubicBezTo>
                <a:cubicBezTo>
                  <a:pt x="733314" y="433931"/>
                  <a:pt x="739907" y="427992"/>
                  <a:pt x="749138" y="427992"/>
                </a:cubicBezTo>
                <a:close/>
                <a:moveTo>
                  <a:pt x="660060" y="427992"/>
                </a:moveTo>
                <a:cubicBezTo>
                  <a:pt x="669290" y="427992"/>
                  <a:pt x="675883" y="435119"/>
                  <a:pt x="675883" y="442246"/>
                </a:cubicBezTo>
                <a:cubicBezTo>
                  <a:pt x="675883" y="450559"/>
                  <a:pt x="667972" y="456499"/>
                  <a:pt x="660060" y="456499"/>
                </a:cubicBezTo>
                <a:cubicBezTo>
                  <a:pt x="650830" y="456499"/>
                  <a:pt x="644236" y="450559"/>
                  <a:pt x="644236" y="442246"/>
                </a:cubicBezTo>
                <a:cubicBezTo>
                  <a:pt x="644236" y="433931"/>
                  <a:pt x="652148" y="427992"/>
                  <a:pt x="660060" y="427992"/>
                </a:cubicBezTo>
                <a:close/>
                <a:moveTo>
                  <a:pt x="566438" y="427992"/>
                </a:moveTo>
                <a:cubicBezTo>
                  <a:pt x="575668" y="427992"/>
                  <a:pt x="582261" y="435119"/>
                  <a:pt x="582261" y="442246"/>
                </a:cubicBezTo>
                <a:cubicBezTo>
                  <a:pt x="582261" y="450559"/>
                  <a:pt x="574350" y="456499"/>
                  <a:pt x="566438" y="456499"/>
                </a:cubicBezTo>
                <a:cubicBezTo>
                  <a:pt x="557208" y="456499"/>
                  <a:pt x="550615" y="450559"/>
                  <a:pt x="550615" y="442246"/>
                </a:cubicBezTo>
                <a:cubicBezTo>
                  <a:pt x="550615" y="433931"/>
                  <a:pt x="558526" y="427992"/>
                  <a:pt x="566438" y="427992"/>
                </a:cubicBezTo>
                <a:close/>
                <a:moveTo>
                  <a:pt x="472816" y="427992"/>
                </a:moveTo>
                <a:cubicBezTo>
                  <a:pt x="482046" y="427992"/>
                  <a:pt x="488640" y="435119"/>
                  <a:pt x="488640" y="442246"/>
                </a:cubicBezTo>
                <a:cubicBezTo>
                  <a:pt x="488640" y="450559"/>
                  <a:pt x="480727" y="456499"/>
                  <a:pt x="472816" y="456499"/>
                </a:cubicBezTo>
                <a:cubicBezTo>
                  <a:pt x="463586" y="456499"/>
                  <a:pt x="456992" y="450559"/>
                  <a:pt x="456992" y="442246"/>
                </a:cubicBezTo>
                <a:cubicBezTo>
                  <a:pt x="456992" y="433931"/>
                  <a:pt x="464904" y="427992"/>
                  <a:pt x="472816" y="427992"/>
                </a:cubicBezTo>
                <a:close/>
                <a:moveTo>
                  <a:pt x="379194" y="427992"/>
                </a:moveTo>
                <a:cubicBezTo>
                  <a:pt x="388425" y="427992"/>
                  <a:pt x="395017" y="435119"/>
                  <a:pt x="395017" y="442246"/>
                </a:cubicBezTo>
                <a:cubicBezTo>
                  <a:pt x="395017" y="450559"/>
                  <a:pt x="387106" y="456499"/>
                  <a:pt x="379194" y="456499"/>
                </a:cubicBezTo>
                <a:cubicBezTo>
                  <a:pt x="369964" y="456499"/>
                  <a:pt x="363371" y="449373"/>
                  <a:pt x="363371" y="442246"/>
                </a:cubicBezTo>
                <a:cubicBezTo>
                  <a:pt x="363371" y="433931"/>
                  <a:pt x="369964" y="427992"/>
                  <a:pt x="379194" y="427992"/>
                </a:cubicBezTo>
                <a:close/>
                <a:moveTo>
                  <a:pt x="294902" y="427992"/>
                </a:moveTo>
                <a:cubicBezTo>
                  <a:pt x="304132" y="427992"/>
                  <a:pt x="310725" y="435119"/>
                  <a:pt x="310725" y="442246"/>
                </a:cubicBezTo>
                <a:cubicBezTo>
                  <a:pt x="310725" y="450559"/>
                  <a:pt x="302814" y="456499"/>
                  <a:pt x="294902" y="456499"/>
                </a:cubicBezTo>
                <a:cubicBezTo>
                  <a:pt x="285672" y="456499"/>
                  <a:pt x="279079" y="450559"/>
                  <a:pt x="279079" y="442246"/>
                </a:cubicBezTo>
                <a:cubicBezTo>
                  <a:pt x="279079" y="433931"/>
                  <a:pt x="286990" y="427992"/>
                  <a:pt x="294902" y="427992"/>
                </a:cubicBezTo>
                <a:close/>
                <a:moveTo>
                  <a:pt x="201281" y="427992"/>
                </a:moveTo>
                <a:cubicBezTo>
                  <a:pt x="210511" y="427992"/>
                  <a:pt x="217105" y="435119"/>
                  <a:pt x="217105" y="442246"/>
                </a:cubicBezTo>
                <a:cubicBezTo>
                  <a:pt x="217105" y="450559"/>
                  <a:pt x="209193" y="456499"/>
                  <a:pt x="201281" y="456499"/>
                </a:cubicBezTo>
                <a:cubicBezTo>
                  <a:pt x="192051" y="456499"/>
                  <a:pt x="185457" y="450559"/>
                  <a:pt x="185457" y="442246"/>
                </a:cubicBezTo>
                <a:cubicBezTo>
                  <a:pt x="185457" y="433931"/>
                  <a:pt x="193369" y="427992"/>
                  <a:pt x="201281" y="427992"/>
                </a:cubicBezTo>
                <a:close/>
                <a:moveTo>
                  <a:pt x="107659" y="427992"/>
                </a:moveTo>
                <a:cubicBezTo>
                  <a:pt x="116889" y="427992"/>
                  <a:pt x="123483" y="435119"/>
                  <a:pt x="123483" y="442246"/>
                </a:cubicBezTo>
                <a:cubicBezTo>
                  <a:pt x="123483" y="450559"/>
                  <a:pt x="115569" y="456499"/>
                  <a:pt x="107659" y="456499"/>
                </a:cubicBezTo>
                <a:cubicBezTo>
                  <a:pt x="98429" y="456499"/>
                  <a:pt x="91835" y="450559"/>
                  <a:pt x="91835" y="442246"/>
                </a:cubicBezTo>
                <a:cubicBezTo>
                  <a:pt x="91835" y="433931"/>
                  <a:pt x="99747" y="427992"/>
                  <a:pt x="107659" y="427992"/>
                </a:cubicBezTo>
                <a:close/>
                <a:moveTo>
                  <a:pt x="14037" y="427992"/>
                </a:moveTo>
                <a:cubicBezTo>
                  <a:pt x="23267" y="427992"/>
                  <a:pt x="29859" y="435119"/>
                  <a:pt x="29859" y="442246"/>
                </a:cubicBezTo>
                <a:cubicBezTo>
                  <a:pt x="29859" y="446403"/>
                  <a:pt x="27882" y="449966"/>
                  <a:pt x="24915" y="452490"/>
                </a:cubicBezTo>
                <a:lnTo>
                  <a:pt x="18597" y="454818"/>
                </a:lnTo>
                <a:lnTo>
                  <a:pt x="11586" y="428856"/>
                </a:lnTo>
                <a:close/>
                <a:moveTo>
                  <a:pt x="1395160" y="343660"/>
                </a:moveTo>
                <a:cubicBezTo>
                  <a:pt x="1404390" y="343660"/>
                  <a:pt x="1410983" y="350785"/>
                  <a:pt x="1410983" y="357912"/>
                </a:cubicBezTo>
                <a:cubicBezTo>
                  <a:pt x="1410983" y="366227"/>
                  <a:pt x="1403072" y="372165"/>
                  <a:pt x="1395160" y="372165"/>
                </a:cubicBezTo>
                <a:cubicBezTo>
                  <a:pt x="1385929" y="372165"/>
                  <a:pt x="1379337" y="366227"/>
                  <a:pt x="1379337" y="357912"/>
                </a:cubicBezTo>
                <a:cubicBezTo>
                  <a:pt x="1379337" y="349598"/>
                  <a:pt x="1387248" y="343660"/>
                  <a:pt x="1395160" y="343660"/>
                </a:cubicBezTo>
                <a:close/>
                <a:moveTo>
                  <a:pt x="1301538" y="343660"/>
                </a:moveTo>
                <a:cubicBezTo>
                  <a:pt x="1310769" y="343660"/>
                  <a:pt x="1317362" y="350785"/>
                  <a:pt x="1317362" y="357912"/>
                </a:cubicBezTo>
                <a:cubicBezTo>
                  <a:pt x="1317362" y="366227"/>
                  <a:pt x="1309450" y="372165"/>
                  <a:pt x="1301538" y="372165"/>
                </a:cubicBezTo>
                <a:cubicBezTo>
                  <a:pt x="1292308" y="372165"/>
                  <a:pt x="1285715" y="366227"/>
                  <a:pt x="1285715" y="357912"/>
                </a:cubicBezTo>
                <a:cubicBezTo>
                  <a:pt x="1285715" y="349598"/>
                  <a:pt x="1293627" y="343660"/>
                  <a:pt x="1301538" y="343660"/>
                </a:cubicBezTo>
                <a:close/>
                <a:moveTo>
                  <a:pt x="1207916" y="343660"/>
                </a:moveTo>
                <a:cubicBezTo>
                  <a:pt x="1217146" y="343660"/>
                  <a:pt x="1223740" y="350785"/>
                  <a:pt x="1223740" y="357912"/>
                </a:cubicBezTo>
                <a:cubicBezTo>
                  <a:pt x="1223740" y="366227"/>
                  <a:pt x="1215827" y="372165"/>
                  <a:pt x="1207916" y="372165"/>
                </a:cubicBezTo>
                <a:cubicBezTo>
                  <a:pt x="1198686" y="372165"/>
                  <a:pt x="1192092" y="366227"/>
                  <a:pt x="1192092" y="357912"/>
                </a:cubicBezTo>
                <a:cubicBezTo>
                  <a:pt x="1192092" y="349598"/>
                  <a:pt x="1200005" y="343660"/>
                  <a:pt x="1207916" y="343660"/>
                </a:cubicBezTo>
                <a:close/>
                <a:moveTo>
                  <a:pt x="1114295" y="343660"/>
                </a:moveTo>
                <a:cubicBezTo>
                  <a:pt x="1123525" y="343660"/>
                  <a:pt x="1130117" y="350785"/>
                  <a:pt x="1130117" y="357912"/>
                </a:cubicBezTo>
                <a:cubicBezTo>
                  <a:pt x="1130117" y="366227"/>
                  <a:pt x="1122206" y="372165"/>
                  <a:pt x="1114295" y="372165"/>
                </a:cubicBezTo>
                <a:cubicBezTo>
                  <a:pt x="1105064" y="372165"/>
                  <a:pt x="1098471" y="365040"/>
                  <a:pt x="1098471" y="357912"/>
                </a:cubicBezTo>
                <a:cubicBezTo>
                  <a:pt x="1098471" y="349598"/>
                  <a:pt x="1105064" y="343660"/>
                  <a:pt x="1114295" y="343660"/>
                </a:cubicBezTo>
                <a:close/>
                <a:moveTo>
                  <a:pt x="1030003" y="343660"/>
                </a:moveTo>
                <a:cubicBezTo>
                  <a:pt x="1039233" y="343660"/>
                  <a:pt x="1045826" y="350785"/>
                  <a:pt x="1045826" y="357912"/>
                </a:cubicBezTo>
                <a:cubicBezTo>
                  <a:pt x="1045826" y="366227"/>
                  <a:pt x="1037915" y="372165"/>
                  <a:pt x="1030003" y="372165"/>
                </a:cubicBezTo>
                <a:cubicBezTo>
                  <a:pt x="1020773" y="372165"/>
                  <a:pt x="1014180" y="366227"/>
                  <a:pt x="1014180" y="357912"/>
                </a:cubicBezTo>
                <a:cubicBezTo>
                  <a:pt x="1014180" y="349598"/>
                  <a:pt x="1022091" y="343660"/>
                  <a:pt x="1030003" y="343660"/>
                </a:cubicBezTo>
                <a:close/>
                <a:moveTo>
                  <a:pt x="936381" y="343660"/>
                </a:moveTo>
                <a:cubicBezTo>
                  <a:pt x="945612" y="343660"/>
                  <a:pt x="952205" y="350785"/>
                  <a:pt x="952205" y="357912"/>
                </a:cubicBezTo>
                <a:cubicBezTo>
                  <a:pt x="952205" y="366227"/>
                  <a:pt x="944293" y="372165"/>
                  <a:pt x="936381" y="372165"/>
                </a:cubicBezTo>
                <a:cubicBezTo>
                  <a:pt x="927151" y="372165"/>
                  <a:pt x="920558" y="366227"/>
                  <a:pt x="920558" y="357912"/>
                </a:cubicBezTo>
                <a:cubicBezTo>
                  <a:pt x="920558" y="349598"/>
                  <a:pt x="928470" y="343660"/>
                  <a:pt x="936381" y="343660"/>
                </a:cubicBezTo>
                <a:close/>
                <a:moveTo>
                  <a:pt x="842759" y="343660"/>
                </a:moveTo>
                <a:cubicBezTo>
                  <a:pt x="851989" y="343660"/>
                  <a:pt x="858583" y="350785"/>
                  <a:pt x="858583" y="357912"/>
                </a:cubicBezTo>
                <a:cubicBezTo>
                  <a:pt x="858583" y="366227"/>
                  <a:pt x="850670" y="372165"/>
                  <a:pt x="842759" y="372165"/>
                </a:cubicBezTo>
                <a:cubicBezTo>
                  <a:pt x="833529" y="372165"/>
                  <a:pt x="826935" y="366227"/>
                  <a:pt x="826935" y="357912"/>
                </a:cubicBezTo>
                <a:cubicBezTo>
                  <a:pt x="826935" y="349598"/>
                  <a:pt x="834848" y="343660"/>
                  <a:pt x="842759" y="343660"/>
                </a:cubicBezTo>
                <a:close/>
                <a:moveTo>
                  <a:pt x="749138" y="343660"/>
                </a:moveTo>
                <a:cubicBezTo>
                  <a:pt x="758368" y="343660"/>
                  <a:pt x="764960" y="350785"/>
                  <a:pt x="764960" y="357912"/>
                </a:cubicBezTo>
                <a:cubicBezTo>
                  <a:pt x="764960" y="366227"/>
                  <a:pt x="757049" y="372165"/>
                  <a:pt x="749138" y="372165"/>
                </a:cubicBezTo>
                <a:cubicBezTo>
                  <a:pt x="739907" y="372165"/>
                  <a:pt x="733314" y="365040"/>
                  <a:pt x="733314" y="357912"/>
                </a:cubicBezTo>
                <a:cubicBezTo>
                  <a:pt x="733314" y="349598"/>
                  <a:pt x="739907" y="343660"/>
                  <a:pt x="749138" y="343660"/>
                </a:cubicBezTo>
                <a:close/>
                <a:moveTo>
                  <a:pt x="660060" y="343660"/>
                </a:moveTo>
                <a:cubicBezTo>
                  <a:pt x="669290" y="343660"/>
                  <a:pt x="675883" y="350785"/>
                  <a:pt x="675883" y="357912"/>
                </a:cubicBezTo>
                <a:cubicBezTo>
                  <a:pt x="675883" y="366227"/>
                  <a:pt x="667972" y="372165"/>
                  <a:pt x="660060" y="372165"/>
                </a:cubicBezTo>
                <a:cubicBezTo>
                  <a:pt x="650829" y="372165"/>
                  <a:pt x="644236" y="366227"/>
                  <a:pt x="644236" y="357912"/>
                </a:cubicBezTo>
                <a:cubicBezTo>
                  <a:pt x="644236" y="349598"/>
                  <a:pt x="652148" y="343660"/>
                  <a:pt x="660060" y="343660"/>
                </a:cubicBezTo>
                <a:close/>
                <a:moveTo>
                  <a:pt x="566438" y="343660"/>
                </a:moveTo>
                <a:cubicBezTo>
                  <a:pt x="575668" y="343660"/>
                  <a:pt x="582261" y="350785"/>
                  <a:pt x="582261" y="357912"/>
                </a:cubicBezTo>
                <a:cubicBezTo>
                  <a:pt x="582261" y="366227"/>
                  <a:pt x="574350" y="372165"/>
                  <a:pt x="566438" y="372165"/>
                </a:cubicBezTo>
                <a:cubicBezTo>
                  <a:pt x="557208" y="372165"/>
                  <a:pt x="550615" y="366227"/>
                  <a:pt x="550615" y="357912"/>
                </a:cubicBezTo>
                <a:cubicBezTo>
                  <a:pt x="550615" y="349598"/>
                  <a:pt x="558526" y="343660"/>
                  <a:pt x="566438" y="343660"/>
                </a:cubicBezTo>
                <a:close/>
                <a:moveTo>
                  <a:pt x="472816" y="343660"/>
                </a:moveTo>
                <a:cubicBezTo>
                  <a:pt x="482046" y="343660"/>
                  <a:pt x="488640" y="350785"/>
                  <a:pt x="488640" y="357912"/>
                </a:cubicBezTo>
                <a:cubicBezTo>
                  <a:pt x="488640" y="366227"/>
                  <a:pt x="480727" y="372165"/>
                  <a:pt x="472816" y="372165"/>
                </a:cubicBezTo>
                <a:cubicBezTo>
                  <a:pt x="463586" y="372165"/>
                  <a:pt x="456992" y="366227"/>
                  <a:pt x="456992" y="357912"/>
                </a:cubicBezTo>
                <a:cubicBezTo>
                  <a:pt x="456992" y="349598"/>
                  <a:pt x="464904" y="343660"/>
                  <a:pt x="472816" y="343660"/>
                </a:cubicBezTo>
                <a:close/>
                <a:moveTo>
                  <a:pt x="379194" y="343660"/>
                </a:moveTo>
                <a:cubicBezTo>
                  <a:pt x="388425" y="343660"/>
                  <a:pt x="395017" y="350785"/>
                  <a:pt x="395017" y="357912"/>
                </a:cubicBezTo>
                <a:cubicBezTo>
                  <a:pt x="395017" y="366227"/>
                  <a:pt x="387106" y="372165"/>
                  <a:pt x="379194" y="372165"/>
                </a:cubicBezTo>
                <a:cubicBezTo>
                  <a:pt x="369964" y="372165"/>
                  <a:pt x="363371" y="365040"/>
                  <a:pt x="363371" y="357912"/>
                </a:cubicBezTo>
                <a:cubicBezTo>
                  <a:pt x="363371" y="349598"/>
                  <a:pt x="369964" y="343660"/>
                  <a:pt x="379194" y="343660"/>
                </a:cubicBezTo>
                <a:close/>
                <a:moveTo>
                  <a:pt x="294902" y="343660"/>
                </a:moveTo>
                <a:cubicBezTo>
                  <a:pt x="304132" y="343660"/>
                  <a:pt x="310725" y="350785"/>
                  <a:pt x="310725" y="357912"/>
                </a:cubicBezTo>
                <a:cubicBezTo>
                  <a:pt x="310725" y="366227"/>
                  <a:pt x="302814" y="372165"/>
                  <a:pt x="294902" y="372165"/>
                </a:cubicBezTo>
                <a:cubicBezTo>
                  <a:pt x="285672" y="372165"/>
                  <a:pt x="279079" y="366227"/>
                  <a:pt x="279079" y="357912"/>
                </a:cubicBezTo>
                <a:cubicBezTo>
                  <a:pt x="279079" y="349598"/>
                  <a:pt x="286990" y="343660"/>
                  <a:pt x="294902" y="343660"/>
                </a:cubicBezTo>
                <a:close/>
                <a:moveTo>
                  <a:pt x="201281" y="343660"/>
                </a:moveTo>
                <a:cubicBezTo>
                  <a:pt x="210511" y="343660"/>
                  <a:pt x="217105" y="350785"/>
                  <a:pt x="217105" y="357912"/>
                </a:cubicBezTo>
                <a:cubicBezTo>
                  <a:pt x="217105" y="366227"/>
                  <a:pt x="209193" y="372165"/>
                  <a:pt x="201281" y="372165"/>
                </a:cubicBezTo>
                <a:cubicBezTo>
                  <a:pt x="192051" y="372165"/>
                  <a:pt x="185457" y="366227"/>
                  <a:pt x="185457" y="357912"/>
                </a:cubicBezTo>
                <a:cubicBezTo>
                  <a:pt x="185457" y="349598"/>
                  <a:pt x="193369" y="343660"/>
                  <a:pt x="201281" y="343660"/>
                </a:cubicBezTo>
                <a:close/>
                <a:moveTo>
                  <a:pt x="107659" y="343660"/>
                </a:moveTo>
                <a:cubicBezTo>
                  <a:pt x="116889" y="343660"/>
                  <a:pt x="123483" y="350785"/>
                  <a:pt x="123483" y="357912"/>
                </a:cubicBezTo>
                <a:cubicBezTo>
                  <a:pt x="123483" y="366227"/>
                  <a:pt x="115569" y="372165"/>
                  <a:pt x="107659" y="372165"/>
                </a:cubicBezTo>
                <a:cubicBezTo>
                  <a:pt x="98429" y="372165"/>
                  <a:pt x="91835" y="366227"/>
                  <a:pt x="91835" y="357912"/>
                </a:cubicBezTo>
                <a:cubicBezTo>
                  <a:pt x="91835" y="349598"/>
                  <a:pt x="99747" y="343660"/>
                  <a:pt x="107659" y="343660"/>
                </a:cubicBezTo>
                <a:close/>
                <a:moveTo>
                  <a:pt x="14037" y="343660"/>
                </a:moveTo>
                <a:cubicBezTo>
                  <a:pt x="23267" y="343660"/>
                  <a:pt x="29859" y="350785"/>
                  <a:pt x="29859" y="357912"/>
                </a:cubicBezTo>
                <a:cubicBezTo>
                  <a:pt x="29859" y="366227"/>
                  <a:pt x="21949" y="372165"/>
                  <a:pt x="14037" y="372165"/>
                </a:cubicBezTo>
                <a:cubicBezTo>
                  <a:pt x="9422" y="372165"/>
                  <a:pt x="5466" y="370384"/>
                  <a:pt x="2663" y="367712"/>
                </a:cubicBezTo>
                <a:lnTo>
                  <a:pt x="875" y="363774"/>
                </a:lnTo>
                <a:lnTo>
                  <a:pt x="0" y="353798"/>
                </a:lnTo>
                <a:lnTo>
                  <a:pt x="2663" y="347668"/>
                </a:lnTo>
                <a:cubicBezTo>
                  <a:pt x="5466" y="345145"/>
                  <a:pt x="9422" y="343660"/>
                  <a:pt x="14037" y="343660"/>
                </a:cubicBezTo>
                <a:close/>
                <a:moveTo>
                  <a:pt x="1395160" y="259327"/>
                </a:moveTo>
                <a:cubicBezTo>
                  <a:pt x="1404390" y="259327"/>
                  <a:pt x="1410983" y="266453"/>
                  <a:pt x="1410983" y="273580"/>
                </a:cubicBezTo>
                <a:cubicBezTo>
                  <a:pt x="1410983" y="281894"/>
                  <a:pt x="1403072" y="287834"/>
                  <a:pt x="1395160" y="287834"/>
                </a:cubicBezTo>
                <a:cubicBezTo>
                  <a:pt x="1385929" y="287834"/>
                  <a:pt x="1379337" y="281894"/>
                  <a:pt x="1379337" y="273580"/>
                </a:cubicBezTo>
                <a:cubicBezTo>
                  <a:pt x="1379337" y="265265"/>
                  <a:pt x="1387248" y="259327"/>
                  <a:pt x="1395160" y="259327"/>
                </a:cubicBezTo>
                <a:close/>
                <a:moveTo>
                  <a:pt x="1301538" y="259327"/>
                </a:moveTo>
                <a:cubicBezTo>
                  <a:pt x="1310769" y="259327"/>
                  <a:pt x="1317362" y="266453"/>
                  <a:pt x="1317362" y="273580"/>
                </a:cubicBezTo>
                <a:cubicBezTo>
                  <a:pt x="1317362" y="281894"/>
                  <a:pt x="1309450" y="287834"/>
                  <a:pt x="1301538" y="287834"/>
                </a:cubicBezTo>
                <a:cubicBezTo>
                  <a:pt x="1292308" y="287834"/>
                  <a:pt x="1285715" y="281894"/>
                  <a:pt x="1285715" y="273580"/>
                </a:cubicBezTo>
                <a:cubicBezTo>
                  <a:pt x="1285715" y="265265"/>
                  <a:pt x="1293627" y="259327"/>
                  <a:pt x="1301538" y="259327"/>
                </a:cubicBezTo>
                <a:close/>
                <a:moveTo>
                  <a:pt x="1207916" y="259327"/>
                </a:moveTo>
                <a:cubicBezTo>
                  <a:pt x="1217146" y="259327"/>
                  <a:pt x="1223740" y="266453"/>
                  <a:pt x="1223740" y="273580"/>
                </a:cubicBezTo>
                <a:cubicBezTo>
                  <a:pt x="1223740" y="281894"/>
                  <a:pt x="1215827" y="287834"/>
                  <a:pt x="1207916" y="287834"/>
                </a:cubicBezTo>
                <a:cubicBezTo>
                  <a:pt x="1198686" y="287834"/>
                  <a:pt x="1192092" y="281894"/>
                  <a:pt x="1192092" y="273580"/>
                </a:cubicBezTo>
                <a:cubicBezTo>
                  <a:pt x="1192092" y="265265"/>
                  <a:pt x="1200005" y="259327"/>
                  <a:pt x="1207916" y="259327"/>
                </a:cubicBezTo>
                <a:close/>
                <a:moveTo>
                  <a:pt x="660060" y="259327"/>
                </a:moveTo>
                <a:cubicBezTo>
                  <a:pt x="669290" y="259327"/>
                  <a:pt x="675883" y="266453"/>
                  <a:pt x="675883" y="273580"/>
                </a:cubicBezTo>
                <a:cubicBezTo>
                  <a:pt x="675883" y="281894"/>
                  <a:pt x="667972" y="287834"/>
                  <a:pt x="660060" y="287834"/>
                </a:cubicBezTo>
                <a:cubicBezTo>
                  <a:pt x="650829" y="287834"/>
                  <a:pt x="644236" y="281894"/>
                  <a:pt x="644236" y="273580"/>
                </a:cubicBezTo>
                <a:cubicBezTo>
                  <a:pt x="644236" y="265265"/>
                  <a:pt x="652148" y="259327"/>
                  <a:pt x="660060" y="259327"/>
                </a:cubicBezTo>
                <a:close/>
                <a:moveTo>
                  <a:pt x="566438" y="259327"/>
                </a:moveTo>
                <a:cubicBezTo>
                  <a:pt x="575668" y="259327"/>
                  <a:pt x="582261" y="266453"/>
                  <a:pt x="582261" y="273580"/>
                </a:cubicBezTo>
                <a:cubicBezTo>
                  <a:pt x="582261" y="281894"/>
                  <a:pt x="574350" y="287834"/>
                  <a:pt x="566438" y="287834"/>
                </a:cubicBezTo>
                <a:cubicBezTo>
                  <a:pt x="557208" y="287834"/>
                  <a:pt x="550615" y="281894"/>
                  <a:pt x="550615" y="273580"/>
                </a:cubicBezTo>
                <a:cubicBezTo>
                  <a:pt x="550615" y="265265"/>
                  <a:pt x="558526" y="259327"/>
                  <a:pt x="566438" y="259327"/>
                </a:cubicBezTo>
                <a:close/>
                <a:moveTo>
                  <a:pt x="472816" y="259327"/>
                </a:moveTo>
                <a:cubicBezTo>
                  <a:pt x="482046" y="259327"/>
                  <a:pt x="488640" y="266453"/>
                  <a:pt x="488640" y="273580"/>
                </a:cubicBezTo>
                <a:cubicBezTo>
                  <a:pt x="488640" y="281894"/>
                  <a:pt x="480727" y="287834"/>
                  <a:pt x="472816" y="287834"/>
                </a:cubicBezTo>
                <a:cubicBezTo>
                  <a:pt x="463586" y="287834"/>
                  <a:pt x="456992" y="281894"/>
                  <a:pt x="456992" y="273580"/>
                </a:cubicBezTo>
                <a:cubicBezTo>
                  <a:pt x="456992" y="265265"/>
                  <a:pt x="464904" y="259327"/>
                  <a:pt x="472816" y="259327"/>
                </a:cubicBezTo>
                <a:close/>
                <a:moveTo>
                  <a:pt x="1030003" y="259326"/>
                </a:moveTo>
                <a:cubicBezTo>
                  <a:pt x="1039233" y="259326"/>
                  <a:pt x="1045826" y="266453"/>
                  <a:pt x="1045826" y="273580"/>
                </a:cubicBezTo>
                <a:cubicBezTo>
                  <a:pt x="1045826" y="281894"/>
                  <a:pt x="1037915" y="287834"/>
                  <a:pt x="1030003" y="287834"/>
                </a:cubicBezTo>
                <a:cubicBezTo>
                  <a:pt x="1020773" y="287834"/>
                  <a:pt x="1014180" y="281894"/>
                  <a:pt x="1014180" y="273580"/>
                </a:cubicBezTo>
                <a:cubicBezTo>
                  <a:pt x="1014180" y="265264"/>
                  <a:pt x="1022091" y="259326"/>
                  <a:pt x="1030003" y="259326"/>
                </a:cubicBezTo>
                <a:close/>
                <a:moveTo>
                  <a:pt x="936381" y="259326"/>
                </a:moveTo>
                <a:cubicBezTo>
                  <a:pt x="945612" y="259326"/>
                  <a:pt x="952205" y="266453"/>
                  <a:pt x="952205" y="273580"/>
                </a:cubicBezTo>
                <a:cubicBezTo>
                  <a:pt x="952205" y="281894"/>
                  <a:pt x="944293" y="287834"/>
                  <a:pt x="936381" y="287834"/>
                </a:cubicBezTo>
                <a:cubicBezTo>
                  <a:pt x="927151" y="287834"/>
                  <a:pt x="920558" y="281894"/>
                  <a:pt x="920558" y="273580"/>
                </a:cubicBezTo>
                <a:cubicBezTo>
                  <a:pt x="920558" y="265264"/>
                  <a:pt x="928470" y="259326"/>
                  <a:pt x="936381" y="259326"/>
                </a:cubicBezTo>
                <a:close/>
                <a:moveTo>
                  <a:pt x="842759" y="259326"/>
                </a:moveTo>
                <a:cubicBezTo>
                  <a:pt x="851989" y="259326"/>
                  <a:pt x="858583" y="266453"/>
                  <a:pt x="858583" y="273580"/>
                </a:cubicBezTo>
                <a:cubicBezTo>
                  <a:pt x="858583" y="281894"/>
                  <a:pt x="850670" y="287834"/>
                  <a:pt x="842759" y="287834"/>
                </a:cubicBezTo>
                <a:cubicBezTo>
                  <a:pt x="833529" y="287834"/>
                  <a:pt x="826935" y="281894"/>
                  <a:pt x="826935" y="273580"/>
                </a:cubicBezTo>
                <a:cubicBezTo>
                  <a:pt x="826935" y="265264"/>
                  <a:pt x="834848" y="259326"/>
                  <a:pt x="842759" y="259326"/>
                </a:cubicBezTo>
                <a:close/>
                <a:moveTo>
                  <a:pt x="294902" y="259326"/>
                </a:moveTo>
                <a:cubicBezTo>
                  <a:pt x="304132" y="259326"/>
                  <a:pt x="310725" y="266453"/>
                  <a:pt x="310725" y="273580"/>
                </a:cubicBezTo>
                <a:cubicBezTo>
                  <a:pt x="310725" y="281894"/>
                  <a:pt x="302814" y="287834"/>
                  <a:pt x="294902" y="287834"/>
                </a:cubicBezTo>
                <a:cubicBezTo>
                  <a:pt x="285672" y="287834"/>
                  <a:pt x="279079" y="281894"/>
                  <a:pt x="279079" y="273580"/>
                </a:cubicBezTo>
                <a:cubicBezTo>
                  <a:pt x="279079" y="265264"/>
                  <a:pt x="286990" y="259326"/>
                  <a:pt x="294902" y="259326"/>
                </a:cubicBezTo>
                <a:close/>
                <a:moveTo>
                  <a:pt x="201281" y="259326"/>
                </a:moveTo>
                <a:cubicBezTo>
                  <a:pt x="210511" y="259326"/>
                  <a:pt x="217105" y="266453"/>
                  <a:pt x="217105" y="273580"/>
                </a:cubicBezTo>
                <a:cubicBezTo>
                  <a:pt x="217105" y="281894"/>
                  <a:pt x="209193" y="287834"/>
                  <a:pt x="201281" y="287834"/>
                </a:cubicBezTo>
                <a:cubicBezTo>
                  <a:pt x="192051" y="287834"/>
                  <a:pt x="185457" y="281894"/>
                  <a:pt x="185457" y="273580"/>
                </a:cubicBezTo>
                <a:cubicBezTo>
                  <a:pt x="185457" y="265264"/>
                  <a:pt x="193369" y="259326"/>
                  <a:pt x="201281" y="259326"/>
                </a:cubicBezTo>
                <a:close/>
                <a:moveTo>
                  <a:pt x="107659" y="259326"/>
                </a:moveTo>
                <a:cubicBezTo>
                  <a:pt x="116889" y="259326"/>
                  <a:pt x="123483" y="266453"/>
                  <a:pt x="123483" y="273580"/>
                </a:cubicBezTo>
                <a:cubicBezTo>
                  <a:pt x="123483" y="281894"/>
                  <a:pt x="115569" y="287834"/>
                  <a:pt x="107659" y="287834"/>
                </a:cubicBezTo>
                <a:cubicBezTo>
                  <a:pt x="98429" y="287834"/>
                  <a:pt x="91835" y="281894"/>
                  <a:pt x="91835" y="273580"/>
                </a:cubicBezTo>
                <a:cubicBezTo>
                  <a:pt x="91835" y="265264"/>
                  <a:pt x="99747" y="259326"/>
                  <a:pt x="107659" y="259326"/>
                </a:cubicBezTo>
                <a:close/>
                <a:moveTo>
                  <a:pt x="1114295" y="258138"/>
                </a:moveTo>
                <a:cubicBezTo>
                  <a:pt x="1123525" y="258138"/>
                  <a:pt x="1130117" y="265265"/>
                  <a:pt x="1130117" y="272391"/>
                </a:cubicBezTo>
                <a:cubicBezTo>
                  <a:pt x="1130117" y="280706"/>
                  <a:pt x="1122206" y="286645"/>
                  <a:pt x="1114295" y="286645"/>
                </a:cubicBezTo>
                <a:cubicBezTo>
                  <a:pt x="1105064" y="286645"/>
                  <a:pt x="1098471" y="279518"/>
                  <a:pt x="1098471" y="272391"/>
                </a:cubicBezTo>
                <a:cubicBezTo>
                  <a:pt x="1098471" y="265265"/>
                  <a:pt x="1105064" y="258138"/>
                  <a:pt x="1114295" y="258138"/>
                </a:cubicBezTo>
                <a:close/>
                <a:moveTo>
                  <a:pt x="749138" y="258138"/>
                </a:moveTo>
                <a:cubicBezTo>
                  <a:pt x="758368" y="258138"/>
                  <a:pt x="764960" y="265264"/>
                  <a:pt x="764960" y="272391"/>
                </a:cubicBezTo>
                <a:cubicBezTo>
                  <a:pt x="764960" y="280706"/>
                  <a:pt x="757049" y="286645"/>
                  <a:pt x="749138" y="286645"/>
                </a:cubicBezTo>
                <a:cubicBezTo>
                  <a:pt x="739907" y="286645"/>
                  <a:pt x="733314" y="279518"/>
                  <a:pt x="733314" y="272391"/>
                </a:cubicBezTo>
                <a:cubicBezTo>
                  <a:pt x="733314" y="265264"/>
                  <a:pt x="739907" y="258138"/>
                  <a:pt x="749138" y="258138"/>
                </a:cubicBezTo>
                <a:close/>
                <a:moveTo>
                  <a:pt x="379194" y="258138"/>
                </a:moveTo>
                <a:cubicBezTo>
                  <a:pt x="388425" y="258138"/>
                  <a:pt x="395017" y="265265"/>
                  <a:pt x="395017" y="272391"/>
                </a:cubicBezTo>
                <a:cubicBezTo>
                  <a:pt x="395017" y="280706"/>
                  <a:pt x="387106" y="286645"/>
                  <a:pt x="379194" y="286645"/>
                </a:cubicBezTo>
                <a:cubicBezTo>
                  <a:pt x="369964" y="286645"/>
                  <a:pt x="363371" y="279518"/>
                  <a:pt x="363371" y="272391"/>
                </a:cubicBezTo>
                <a:cubicBezTo>
                  <a:pt x="363371" y="265265"/>
                  <a:pt x="369964" y="258138"/>
                  <a:pt x="379194" y="258138"/>
                </a:cubicBezTo>
                <a:close/>
                <a:moveTo>
                  <a:pt x="14037" y="258138"/>
                </a:moveTo>
                <a:cubicBezTo>
                  <a:pt x="23267" y="258138"/>
                  <a:pt x="29859" y="265264"/>
                  <a:pt x="29859" y="272391"/>
                </a:cubicBezTo>
                <a:cubicBezTo>
                  <a:pt x="29859" y="280706"/>
                  <a:pt x="21949" y="286645"/>
                  <a:pt x="14037" y="286645"/>
                </a:cubicBezTo>
                <a:lnTo>
                  <a:pt x="2703" y="282206"/>
                </a:lnTo>
                <a:lnTo>
                  <a:pt x="4177" y="265407"/>
                </a:lnTo>
                <a:lnTo>
                  <a:pt x="5206" y="261597"/>
                </a:lnTo>
                <a:close/>
                <a:moveTo>
                  <a:pt x="28622" y="186522"/>
                </a:moveTo>
                <a:lnTo>
                  <a:pt x="29859" y="189246"/>
                </a:lnTo>
                <a:cubicBezTo>
                  <a:pt x="29859" y="192810"/>
                  <a:pt x="27882" y="196373"/>
                  <a:pt x="24915" y="199046"/>
                </a:cubicBezTo>
                <a:lnTo>
                  <a:pt x="22180" y="200166"/>
                </a:lnTo>
                <a:close/>
                <a:moveTo>
                  <a:pt x="1395160" y="174993"/>
                </a:moveTo>
                <a:cubicBezTo>
                  <a:pt x="1404390" y="174993"/>
                  <a:pt x="1410983" y="182121"/>
                  <a:pt x="1410983" y="189246"/>
                </a:cubicBezTo>
                <a:cubicBezTo>
                  <a:pt x="1410983" y="196373"/>
                  <a:pt x="1403072" y="203501"/>
                  <a:pt x="1395160" y="203501"/>
                </a:cubicBezTo>
                <a:cubicBezTo>
                  <a:pt x="1385929" y="203501"/>
                  <a:pt x="1379337" y="196373"/>
                  <a:pt x="1379337" y="189246"/>
                </a:cubicBezTo>
                <a:cubicBezTo>
                  <a:pt x="1379337" y="180932"/>
                  <a:pt x="1387248" y="174993"/>
                  <a:pt x="1395160" y="174993"/>
                </a:cubicBezTo>
                <a:close/>
                <a:moveTo>
                  <a:pt x="1301538" y="174993"/>
                </a:moveTo>
                <a:cubicBezTo>
                  <a:pt x="1310769" y="174993"/>
                  <a:pt x="1317362" y="182121"/>
                  <a:pt x="1317362" y="189246"/>
                </a:cubicBezTo>
                <a:cubicBezTo>
                  <a:pt x="1317362" y="196373"/>
                  <a:pt x="1309450" y="203501"/>
                  <a:pt x="1301538" y="203501"/>
                </a:cubicBezTo>
                <a:cubicBezTo>
                  <a:pt x="1292308" y="203501"/>
                  <a:pt x="1285715" y="196373"/>
                  <a:pt x="1285715" y="189246"/>
                </a:cubicBezTo>
                <a:cubicBezTo>
                  <a:pt x="1285715" y="180932"/>
                  <a:pt x="1293627" y="174993"/>
                  <a:pt x="1301538" y="174993"/>
                </a:cubicBezTo>
                <a:close/>
                <a:moveTo>
                  <a:pt x="1207916" y="174993"/>
                </a:moveTo>
                <a:cubicBezTo>
                  <a:pt x="1217146" y="174993"/>
                  <a:pt x="1223740" y="182121"/>
                  <a:pt x="1223740" y="189246"/>
                </a:cubicBezTo>
                <a:cubicBezTo>
                  <a:pt x="1223740" y="196373"/>
                  <a:pt x="1215827" y="203501"/>
                  <a:pt x="1207916" y="203501"/>
                </a:cubicBezTo>
                <a:cubicBezTo>
                  <a:pt x="1198686" y="203501"/>
                  <a:pt x="1192092" y="196373"/>
                  <a:pt x="1192092" y="189246"/>
                </a:cubicBezTo>
                <a:cubicBezTo>
                  <a:pt x="1192092" y="180932"/>
                  <a:pt x="1200005" y="174993"/>
                  <a:pt x="1207916" y="174993"/>
                </a:cubicBezTo>
                <a:close/>
                <a:moveTo>
                  <a:pt x="1114295" y="174993"/>
                </a:moveTo>
                <a:cubicBezTo>
                  <a:pt x="1123525" y="174993"/>
                  <a:pt x="1130117" y="182121"/>
                  <a:pt x="1130117" y="189246"/>
                </a:cubicBezTo>
                <a:cubicBezTo>
                  <a:pt x="1130117" y="196373"/>
                  <a:pt x="1122206" y="203501"/>
                  <a:pt x="1114295" y="203501"/>
                </a:cubicBezTo>
                <a:cubicBezTo>
                  <a:pt x="1105064" y="203501"/>
                  <a:pt x="1098471" y="196373"/>
                  <a:pt x="1098471" y="189246"/>
                </a:cubicBezTo>
                <a:cubicBezTo>
                  <a:pt x="1098471" y="180932"/>
                  <a:pt x="1106383" y="174993"/>
                  <a:pt x="1114295" y="174993"/>
                </a:cubicBezTo>
                <a:close/>
                <a:moveTo>
                  <a:pt x="1030003" y="174993"/>
                </a:moveTo>
                <a:cubicBezTo>
                  <a:pt x="1039233" y="174993"/>
                  <a:pt x="1045826" y="182121"/>
                  <a:pt x="1045826" y="189246"/>
                </a:cubicBezTo>
                <a:cubicBezTo>
                  <a:pt x="1045826" y="196373"/>
                  <a:pt x="1037915" y="203500"/>
                  <a:pt x="1030003" y="203500"/>
                </a:cubicBezTo>
                <a:cubicBezTo>
                  <a:pt x="1020773" y="203500"/>
                  <a:pt x="1014180" y="196373"/>
                  <a:pt x="1014180" y="189246"/>
                </a:cubicBezTo>
                <a:cubicBezTo>
                  <a:pt x="1014180" y="180932"/>
                  <a:pt x="1022091" y="174993"/>
                  <a:pt x="1030003" y="174993"/>
                </a:cubicBezTo>
                <a:close/>
                <a:moveTo>
                  <a:pt x="936381" y="174993"/>
                </a:moveTo>
                <a:cubicBezTo>
                  <a:pt x="945612" y="174993"/>
                  <a:pt x="952205" y="182121"/>
                  <a:pt x="952205" y="189246"/>
                </a:cubicBezTo>
                <a:cubicBezTo>
                  <a:pt x="952205" y="196373"/>
                  <a:pt x="944293" y="203500"/>
                  <a:pt x="936381" y="203500"/>
                </a:cubicBezTo>
                <a:cubicBezTo>
                  <a:pt x="927151" y="203500"/>
                  <a:pt x="920558" y="196373"/>
                  <a:pt x="920558" y="189246"/>
                </a:cubicBezTo>
                <a:cubicBezTo>
                  <a:pt x="920558" y="180932"/>
                  <a:pt x="928470" y="174993"/>
                  <a:pt x="936381" y="174993"/>
                </a:cubicBezTo>
                <a:close/>
                <a:moveTo>
                  <a:pt x="842759" y="174993"/>
                </a:moveTo>
                <a:cubicBezTo>
                  <a:pt x="851989" y="174993"/>
                  <a:pt x="858583" y="182121"/>
                  <a:pt x="858583" y="189246"/>
                </a:cubicBezTo>
                <a:cubicBezTo>
                  <a:pt x="858583" y="196373"/>
                  <a:pt x="850670" y="203500"/>
                  <a:pt x="842759" y="203500"/>
                </a:cubicBezTo>
                <a:cubicBezTo>
                  <a:pt x="833529" y="203500"/>
                  <a:pt x="826935" y="196373"/>
                  <a:pt x="826935" y="189246"/>
                </a:cubicBezTo>
                <a:cubicBezTo>
                  <a:pt x="826935" y="180932"/>
                  <a:pt x="834848" y="174993"/>
                  <a:pt x="842759" y="174993"/>
                </a:cubicBezTo>
                <a:close/>
                <a:moveTo>
                  <a:pt x="749138" y="174993"/>
                </a:moveTo>
                <a:cubicBezTo>
                  <a:pt x="758368" y="174993"/>
                  <a:pt x="764960" y="182121"/>
                  <a:pt x="764960" y="189246"/>
                </a:cubicBezTo>
                <a:cubicBezTo>
                  <a:pt x="764960" y="196373"/>
                  <a:pt x="757049" y="203500"/>
                  <a:pt x="749138" y="203500"/>
                </a:cubicBezTo>
                <a:cubicBezTo>
                  <a:pt x="739907" y="203500"/>
                  <a:pt x="733314" y="196373"/>
                  <a:pt x="733314" y="189246"/>
                </a:cubicBezTo>
                <a:cubicBezTo>
                  <a:pt x="733314" y="180932"/>
                  <a:pt x="741226" y="174993"/>
                  <a:pt x="749138" y="174993"/>
                </a:cubicBezTo>
                <a:close/>
                <a:moveTo>
                  <a:pt x="660060" y="174993"/>
                </a:moveTo>
                <a:cubicBezTo>
                  <a:pt x="669290" y="174993"/>
                  <a:pt x="675883" y="182121"/>
                  <a:pt x="675883" y="189246"/>
                </a:cubicBezTo>
                <a:cubicBezTo>
                  <a:pt x="675883" y="196373"/>
                  <a:pt x="667972" y="203501"/>
                  <a:pt x="660060" y="203501"/>
                </a:cubicBezTo>
                <a:cubicBezTo>
                  <a:pt x="650829" y="203501"/>
                  <a:pt x="644236" y="196373"/>
                  <a:pt x="644236" y="189246"/>
                </a:cubicBezTo>
                <a:cubicBezTo>
                  <a:pt x="644236" y="180932"/>
                  <a:pt x="652148" y="174993"/>
                  <a:pt x="660060" y="174993"/>
                </a:cubicBezTo>
                <a:close/>
                <a:moveTo>
                  <a:pt x="566438" y="174993"/>
                </a:moveTo>
                <a:cubicBezTo>
                  <a:pt x="575668" y="174993"/>
                  <a:pt x="582261" y="182121"/>
                  <a:pt x="582261" y="189246"/>
                </a:cubicBezTo>
                <a:cubicBezTo>
                  <a:pt x="582261" y="196373"/>
                  <a:pt x="574350" y="203501"/>
                  <a:pt x="566438" y="203501"/>
                </a:cubicBezTo>
                <a:cubicBezTo>
                  <a:pt x="557208" y="203501"/>
                  <a:pt x="550615" y="196373"/>
                  <a:pt x="550615" y="189246"/>
                </a:cubicBezTo>
                <a:cubicBezTo>
                  <a:pt x="550615" y="180932"/>
                  <a:pt x="558526" y="174993"/>
                  <a:pt x="566438" y="174993"/>
                </a:cubicBezTo>
                <a:close/>
                <a:moveTo>
                  <a:pt x="472816" y="174993"/>
                </a:moveTo>
                <a:cubicBezTo>
                  <a:pt x="482046" y="174993"/>
                  <a:pt x="488640" y="182121"/>
                  <a:pt x="488640" y="189246"/>
                </a:cubicBezTo>
                <a:cubicBezTo>
                  <a:pt x="488640" y="196373"/>
                  <a:pt x="480727" y="203501"/>
                  <a:pt x="472816" y="203501"/>
                </a:cubicBezTo>
                <a:cubicBezTo>
                  <a:pt x="463586" y="203501"/>
                  <a:pt x="456992" y="196373"/>
                  <a:pt x="456992" y="189246"/>
                </a:cubicBezTo>
                <a:cubicBezTo>
                  <a:pt x="456992" y="180932"/>
                  <a:pt x="464904" y="174993"/>
                  <a:pt x="472816" y="174993"/>
                </a:cubicBezTo>
                <a:close/>
                <a:moveTo>
                  <a:pt x="379194" y="174993"/>
                </a:moveTo>
                <a:cubicBezTo>
                  <a:pt x="388425" y="174993"/>
                  <a:pt x="395017" y="182121"/>
                  <a:pt x="395017" y="189246"/>
                </a:cubicBezTo>
                <a:cubicBezTo>
                  <a:pt x="395017" y="196373"/>
                  <a:pt x="387106" y="203501"/>
                  <a:pt x="379194" y="203501"/>
                </a:cubicBezTo>
                <a:cubicBezTo>
                  <a:pt x="369964" y="203501"/>
                  <a:pt x="363371" y="196373"/>
                  <a:pt x="363371" y="189246"/>
                </a:cubicBezTo>
                <a:cubicBezTo>
                  <a:pt x="363371" y="180932"/>
                  <a:pt x="371283" y="174993"/>
                  <a:pt x="379194" y="174993"/>
                </a:cubicBezTo>
                <a:close/>
                <a:moveTo>
                  <a:pt x="294902" y="174993"/>
                </a:moveTo>
                <a:cubicBezTo>
                  <a:pt x="304132" y="174993"/>
                  <a:pt x="310725" y="182121"/>
                  <a:pt x="310725" y="189246"/>
                </a:cubicBezTo>
                <a:cubicBezTo>
                  <a:pt x="310725" y="196373"/>
                  <a:pt x="302814" y="203500"/>
                  <a:pt x="294902" y="203500"/>
                </a:cubicBezTo>
                <a:cubicBezTo>
                  <a:pt x="285672" y="203500"/>
                  <a:pt x="279079" y="196373"/>
                  <a:pt x="279079" y="189246"/>
                </a:cubicBezTo>
                <a:cubicBezTo>
                  <a:pt x="279079" y="180932"/>
                  <a:pt x="286990" y="174993"/>
                  <a:pt x="294902" y="174993"/>
                </a:cubicBezTo>
                <a:close/>
                <a:moveTo>
                  <a:pt x="201281" y="174993"/>
                </a:moveTo>
                <a:cubicBezTo>
                  <a:pt x="210511" y="174993"/>
                  <a:pt x="217105" y="182121"/>
                  <a:pt x="217105" y="189246"/>
                </a:cubicBezTo>
                <a:cubicBezTo>
                  <a:pt x="217105" y="196373"/>
                  <a:pt x="209193" y="203500"/>
                  <a:pt x="201281" y="203500"/>
                </a:cubicBezTo>
                <a:cubicBezTo>
                  <a:pt x="192051" y="203500"/>
                  <a:pt x="185457" y="196373"/>
                  <a:pt x="185457" y="189246"/>
                </a:cubicBezTo>
                <a:cubicBezTo>
                  <a:pt x="185457" y="180932"/>
                  <a:pt x="193369" y="174993"/>
                  <a:pt x="201281" y="174993"/>
                </a:cubicBezTo>
                <a:close/>
                <a:moveTo>
                  <a:pt x="107659" y="174993"/>
                </a:moveTo>
                <a:cubicBezTo>
                  <a:pt x="116889" y="174993"/>
                  <a:pt x="123483" y="182121"/>
                  <a:pt x="123483" y="189246"/>
                </a:cubicBezTo>
                <a:cubicBezTo>
                  <a:pt x="123483" y="196373"/>
                  <a:pt x="115569" y="203500"/>
                  <a:pt x="107659" y="203500"/>
                </a:cubicBezTo>
                <a:cubicBezTo>
                  <a:pt x="98429" y="203500"/>
                  <a:pt x="91835" y="196373"/>
                  <a:pt x="91835" y="189246"/>
                </a:cubicBezTo>
                <a:cubicBezTo>
                  <a:pt x="91835" y="180932"/>
                  <a:pt x="99747" y="174993"/>
                  <a:pt x="107659" y="174993"/>
                </a:cubicBezTo>
                <a:close/>
                <a:moveTo>
                  <a:pt x="1395160" y="85522"/>
                </a:moveTo>
                <a:cubicBezTo>
                  <a:pt x="1404390" y="85522"/>
                  <a:pt x="1410983" y="92648"/>
                  <a:pt x="1410983" y="99775"/>
                </a:cubicBezTo>
                <a:cubicBezTo>
                  <a:pt x="1410983" y="106902"/>
                  <a:pt x="1403072" y="114029"/>
                  <a:pt x="1395160" y="114029"/>
                </a:cubicBezTo>
                <a:cubicBezTo>
                  <a:pt x="1385930" y="114029"/>
                  <a:pt x="1379337" y="106902"/>
                  <a:pt x="1379337" y="99775"/>
                </a:cubicBezTo>
                <a:cubicBezTo>
                  <a:pt x="1379337" y="91460"/>
                  <a:pt x="1387248" y="85522"/>
                  <a:pt x="1395160" y="85522"/>
                </a:cubicBezTo>
                <a:close/>
                <a:moveTo>
                  <a:pt x="1301538" y="85522"/>
                </a:moveTo>
                <a:cubicBezTo>
                  <a:pt x="1310769" y="85522"/>
                  <a:pt x="1317362" y="92648"/>
                  <a:pt x="1317362" y="99775"/>
                </a:cubicBezTo>
                <a:cubicBezTo>
                  <a:pt x="1317362" y="106902"/>
                  <a:pt x="1309450" y="114029"/>
                  <a:pt x="1301538" y="114029"/>
                </a:cubicBezTo>
                <a:cubicBezTo>
                  <a:pt x="1292308" y="114029"/>
                  <a:pt x="1285715" y="106902"/>
                  <a:pt x="1285715" y="99775"/>
                </a:cubicBezTo>
                <a:cubicBezTo>
                  <a:pt x="1285715" y="91460"/>
                  <a:pt x="1293627" y="85522"/>
                  <a:pt x="1301538" y="85522"/>
                </a:cubicBezTo>
                <a:close/>
                <a:moveTo>
                  <a:pt x="1207916" y="85522"/>
                </a:moveTo>
                <a:cubicBezTo>
                  <a:pt x="1217146" y="85522"/>
                  <a:pt x="1223740" y="92648"/>
                  <a:pt x="1223740" y="99775"/>
                </a:cubicBezTo>
                <a:cubicBezTo>
                  <a:pt x="1223740" y="106902"/>
                  <a:pt x="1215827" y="114029"/>
                  <a:pt x="1207916" y="114029"/>
                </a:cubicBezTo>
                <a:cubicBezTo>
                  <a:pt x="1198686" y="114029"/>
                  <a:pt x="1192092" y="106902"/>
                  <a:pt x="1192092" y="99775"/>
                </a:cubicBezTo>
                <a:cubicBezTo>
                  <a:pt x="1192092" y="91460"/>
                  <a:pt x="1200005" y="85522"/>
                  <a:pt x="1207916" y="85522"/>
                </a:cubicBezTo>
                <a:close/>
                <a:moveTo>
                  <a:pt x="1030003" y="85522"/>
                </a:moveTo>
                <a:cubicBezTo>
                  <a:pt x="1039233" y="85522"/>
                  <a:pt x="1045826" y="92648"/>
                  <a:pt x="1045826" y="99775"/>
                </a:cubicBezTo>
                <a:cubicBezTo>
                  <a:pt x="1045826" y="106902"/>
                  <a:pt x="1037915" y="114029"/>
                  <a:pt x="1030003" y="114029"/>
                </a:cubicBezTo>
                <a:cubicBezTo>
                  <a:pt x="1020773" y="114029"/>
                  <a:pt x="1014180" y="106902"/>
                  <a:pt x="1014180" y="99775"/>
                </a:cubicBezTo>
                <a:cubicBezTo>
                  <a:pt x="1014180" y="91460"/>
                  <a:pt x="1022091" y="85522"/>
                  <a:pt x="1030003" y="85522"/>
                </a:cubicBezTo>
                <a:close/>
                <a:moveTo>
                  <a:pt x="936381" y="85522"/>
                </a:moveTo>
                <a:cubicBezTo>
                  <a:pt x="945612" y="85522"/>
                  <a:pt x="952205" y="92648"/>
                  <a:pt x="952205" y="99775"/>
                </a:cubicBezTo>
                <a:cubicBezTo>
                  <a:pt x="952205" y="106902"/>
                  <a:pt x="944293" y="114029"/>
                  <a:pt x="936381" y="114029"/>
                </a:cubicBezTo>
                <a:cubicBezTo>
                  <a:pt x="927151" y="114029"/>
                  <a:pt x="920558" y="106902"/>
                  <a:pt x="920558" y="99775"/>
                </a:cubicBezTo>
                <a:cubicBezTo>
                  <a:pt x="920558" y="91460"/>
                  <a:pt x="928470" y="85522"/>
                  <a:pt x="936381" y="85522"/>
                </a:cubicBezTo>
                <a:close/>
                <a:moveTo>
                  <a:pt x="842759" y="85522"/>
                </a:moveTo>
                <a:cubicBezTo>
                  <a:pt x="851989" y="85522"/>
                  <a:pt x="858583" y="92648"/>
                  <a:pt x="858583" y="99775"/>
                </a:cubicBezTo>
                <a:cubicBezTo>
                  <a:pt x="858583" y="106902"/>
                  <a:pt x="850670" y="114029"/>
                  <a:pt x="842759" y="114029"/>
                </a:cubicBezTo>
                <a:cubicBezTo>
                  <a:pt x="833529" y="114029"/>
                  <a:pt x="826935" y="106902"/>
                  <a:pt x="826935" y="99775"/>
                </a:cubicBezTo>
                <a:cubicBezTo>
                  <a:pt x="826935" y="91460"/>
                  <a:pt x="834848" y="85522"/>
                  <a:pt x="842759" y="85522"/>
                </a:cubicBezTo>
                <a:close/>
                <a:moveTo>
                  <a:pt x="660060" y="85522"/>
                </a:moveTo>
                <a:cubicBezTo>
                  <a:pt x="669290" y="85522"/>
                  <a:pt x="675883" y="92648"/>
                  <a:pt x="675883" y="99775"/>
                </a:cubicBezTo>
                <a:cubicBezTo>
                  <a:pt x="675883" y="106902"/>
                  <a:pt x="667972" y="114029"/>
                  <a:pt x="660060" y="114029"/>
                </a:cubicBezTo>
                <a:cubicBezTo>
                  <a:pt x="650830" y="114029"/>
                  <a:pt x="644236" y="106902"/>
                  <a:pt x="644236" y="99775"/>
                </a:cubicBezTo>
                <a:cubicBezTo>
                  <a:pt x="644236" y="91460"/>
                  <a:pt x="652148" y="85522"/>
                  <a:pt x="660060" y="85522"/>
                </a:cubicBezTo>
                <a:close/>
                <a:moveTo>
                  <a:pt x="566438" y="85522"/>
                </a:moveTo>
                <a:cubicBezTo>
                  <a:pt x="575668" y="85522"/>
                  <a:pt x="582261" y="92648"/>
                  <a:pt x="582261" y="99775"/>
                </a:cubicBezTo>
                <a:cubicBezTo>
                  <a:pt x="582261" y="106902"/>
                  <a:pt x="574350" y="114029"/>
                  <a:pt x="566438" y="114029"/>
                </a:cubicBezTo>
                <a:cubicBezTo>
                  <a:pt x="557208" y="114029"/>
                  <a:pt x="550615" y="106902"/>
                  <a:pt x="550615" y="99775"/>
                </a:cubicBezTo>
                <a:cubicBezTo>
                  <a:pt x="550615" y="91460"/>
                  <a:pt x="558526" y="85522"/>
                  <a:pt x="566438" y="85522"/>
                </a:cubicBezTo>
                <a:close/>
                <a:moveTo>
                  <a:pt x="472816" y="85522"/>
                </a:moveTo>
                <a:cubicBezTo>
                  <a:pt x="482046" y="85522"/>
                  <a:pt x="488640" y="92648"/>
                  <a:pt x="488640" y="99775"/>
                </a:cubicBezTo>
                <a:cubicBezTo>
                  <a:pt x="488640" y="106902"/>
                  <a:pt x="480727" y="114029"/>
                  <a:pt x="472816" y="114029"/>
                </a:cubicBezTo>
                <a:cubicBezTo>
                  <a:pt x="463586" y="114029"/>
                  <a:pt x="456992" y="106902"/>
                  <a:pt x="456992" y="99775"/>
                </a:cubicBezTo>
                <a:cubicBezTo>
                  <a:pt x="456992" y="91460"/>
                  <a:pt x="464904" y="85522"/>
                  <a:pt x="472816" y="85522"/>
                </a:cubicBezTo>
                <a:close/>
                <a:moveTo>
                  <a:pt x="294902" y="85522"/>
                </a:moveTo>
                <a:cubicBezTo>
                  <a:pt x="304132" y="85522"/>
                  <a:pt x="310725" y="92648"/>
                  <a:pt x="310725" y="99775"/>
                </a:cubicBezTo>
                <a:cubicBezTo>
                  <a:pt x="310725" y="106902"/>
                  <a:pt x="302814" y="114029"/>
                  <a:pt x="294902" y="114029"/>
                </a:cubicBezTo>
                <a:cubicBezTo>
                  <a:pt x="285672" y="114029"/>
                  <a:pt x="279079" y="106902"/>
                  <a:pt x="279079" y="99775"/>
                </a:cubicBezTo>
                <a:cubicBezTo>
                  <a:pt x="279079" y="91460"/>
                  <a:pt x="286990" y="85522"/>
                  <a:pt x="294902" y="85522"/>
                </a:cubicBezTo>
                <a:close/>
                <a:moveTo>
                  <a:pt x="201281" y="85522"/>
                </a:moveTo>
                <a:cubicBezTo>
                  <a:pt x="210511" y="85522"/>
                  <a:pt x="217105" y="92648"/>
                  <a:pt x="217105" y="99775"/>
                </a:cubicBezTo>
                <a:cubicBezTo>
                  <a:pt x="217105" y="106902"/>
                  <a:pt x="209193" y="114029"/>
                  <a:pt x="201281" y="114029"/>
                </a:cubicBezTo>
                <a:cubicBezTo>
                  <a:pt x="192051" y="114029"/>
                  <a:pt x="185457" y="106902"/>
                  <a:pt x="185457" y="99775"/>
                </a:cubicBezTo>
                <a:cubicBezTo>
                  <a:pt x="185457" y="91460"/>
                  <a:pt x="193369" y="85522"/>
                  <a:pt x="201281" y="85522"/>
                </a:cubicBezTo>
                <a:close/>
                <a:moveTo>
                  <a:pt x="107659" y="85522"/>
                </a:moveTo>
                <a:cubicBezTo>
                  <a:pt x="116889" y="85522"/>
                  <a:pt x="123483" y="92648"/>
                  <a:pt x="123483" y="99775"/>
                </a:cubicBezTo>
                <a:cubicBezTo>
                  <a:pt x="123483" y="106902"/>
                  <a:pt x="115569" y="114029"/>
                  <a:pt x="107659" y="114029"/>
                </a:cubicBezTo>
                <a:cubicBezTo>
                  <a:pt x="98429" y="114029"/>
                  <a:pt x="91835" y="106902"/>
                  <a:pt x="91835" y="99775"/>
                </a:cubicBezTo>
                <a:cubicBezTo>
                  <a:pt x="91835" y="91460"/>
                  <a:pt x="99747" y="85522"/>
                  <a:pt x="107659" y="85522"/>
                </a:cubicBezTo>
                <a:close/>
                <a:moveTo>
                  <a:pt x="1114295" y="84334"/>
                </a:moveTo>
                <a:cubicBezTo>
                  <a:pt x="1123525" y="84334"/>
                  <a:pt x="1130117" y="91460"/>
                  <a:pt x="1130117" y="98588"/>
                </a:cubicBezTo>
                <a:cubicBezTo>
                  <a:pt x="1130117" y="105714"/>
                  <a:pt x="1122206" y="112841"/>
                  <a:pt x="1114295" y="112841"/>
                </a:cubicBezTo>
                <a:cubicBezTo>
                  <a:pt x="1105064" y="112841"/>
                  <a:pt x="1098471" y="105714"/>
                  <a:pt x="1098471" y="98588"/>
                </a:cubicBezTo>
                <a:cubicBezTo>
                  <a:pt x="1098471" y="91460"/>
                  <a:pt x="1105064" y="84334"/>
                  <a:pt x="1114295" y="84334"/>
                </a:cubicBezTo>
                <a:close/>
                <a:moveTo>
                  <a:pt x="749138" y="84334"/>
                </a:moveTo>
                <a:cubicBezTo>
                  <a:pt x="758368" y="84334"/>
                  <a:pt x="764960" y="91460"/>
                  <a:pt x="764960" y="98588"/>
                </a:cubicBezTo>
                <a:cubicBezTo>
                  <a:pt x="764960" y="105714"/>
                  <a:pt x="757049" y="112841"/>
                  <a:pt x="749138" y="112841"/>
                </a:cubicBezTo>
                <a:cubicBezTo>
                  <a:pt x="739907" y="112841"/>
                  <a:pt x="733314" y="105714"/>
                  <a:pt x="733314" y="98588"/>
                </a:cubicBezTo>
                <a:cubicBezTo>
                  <a:pt x="733314" y="91460"/>
                  <a:pt x="739907" y="84334"/>
                  <a:pt x="749138" y="84334"/>
                </a:cubicBezTo>
                <a:close/>
                <a:moveTo>
                  <a:pt x="379194" y="84334"/>
                </a:moveTo>
                <a:cubicBezTo>
                  <a:pt x="388425" y="84334"/>
                  <a:pt x="395017" y="91460"/>
                  <a:pt x="395017" y="98588"/>
                </a:cubicBezTo>
                <a:cubicBezTo>
                  <a:pt x="395017" y="105714"/>
                  <a:pt x="387106" y="112841"/>
                  <a:pt x="379194" y="112841"/>
                </a:cubicBezTo>
                <a:cubicBezTo>
                  <a:pt x="369964" y="112841"/>
                  <a:pt x="363371" y="105714"/>
                  <a:pt x="363371" y="98588"/>
                </a:cubicBezTo>
                <a:cubicBezTo>
                  <a:pt x="363371" y="91460"/>
                  <a:pt x="369964" y="84334"/>
                  <a:pt x="379194" y="84334"/>
                </a:cubicBezTo>
                <a:close/>
                <a:moveTo>
                  <a:pt x="216225" y="13504"/>
                </a:moveTo>
                <a:lnTo>
                  <a:pt x="217105" y="15442"/>
                </a:lnTo>
                <a:cubicBezTo>
                  <a:pt x="217105" y="23756"/>
                  <a:pt x="209193" y="29696"/>
                  <a:pt x="201281" y="29696"/>
                </a:cubicBezTo>
                <a:cubicBezTo>
                  <a:pt x="196666" y="29696"/>
                  <a:pt x="192710" y="27914"/>
                  <a:pt x="189908" y="25241"/>
                </a:cubicBezTo>
                <a:lnTo>
                  <a:pt x="187595" y="20148"/>
                </a:lnTo>
                <a:close/>
                <a:moveTo>
                  <a:pt x="1395160" y="1188"/>
                </a:moveTo>
                <a:cubicBezTo>
                  <a:pt x="1404390" y="1188"/>
                  <a:pt x="1410983" y="8315"/>
                  <a:pt x="1410983" y="15442"/>
                </a:cubicBezTo>
                <a:cubicBezTo>
                  <a:pt x="1410983" y="23756"/>
                  <a:pt x="1403072" y="29696"/>
                  <a:pt x="1395160" y="29696"/>
                </a:cubicBezTo>
                <a:cubicBezTo>
                  <a:pt x="1385930" y="29696"/>
                  <a:pt x="1379337" y="22569"/>
                  <a:pt x="1379337" y="15442"/>
                </a:cubicBezTo>
                <a:cubicBezTo>
                  <a:pt x="1379337" y="7127"/>
                  <a:pt x="1387248" y="1188"/>
                  <a:pt x="1395160" y="1188"/>
                </a:cubicBezTo>
                <a:close/>
                <a:moveTo>
                  <a:pt x="1301538" y="1188"/>
                </a:moveTo>
                <a:cubicBezTo>
                  <a:pt x="1310769" y="1188"/>
                  <a:pt x="1317362" y="8315"/>
                  <a:pt x="1317362" y="15442"/>
                </a:cubicBezTo>
                <a:cubicBezTo>
                  <a:pt x="1317362" y="23756"/>
                  <a:pt x="1309450" y="29696"/>
                  <a:pt x="1301538" y="29696"/>
                </a:cubicBezTo>
                <a:cubicBezTo>
                  <a:pt x="1292308" y="29696"/>
                  <a:pt x="1285715" y="22569"/>
                  <a:pt x="1285715" y="15442"/>
                </a:cubicBezTo>
                <a:cubicBezTo>
                  <a:pt x="1285715" y="7127"/>
                  <a:pt x="1293627" y="1188"/>
                  <a:pt x="1301538" y="1188"/>
                </a:cubicBezTo>
                <a:close/>
                <a:moveTo>
                  <a:pt x="1207916" y="1188"/>
                </a:moveTo>
                <a:cubicBezTo>
                  <a:pt x="1217146" y="1188"/>
                  <a:pt x="1223740" y="8315"/>
                  <a:pt x="1223740" y="15442"/>
                </a:cubicBezTo>
                <a:cubicBezTo>
                  <a:pt x="1223740" y="23756"/>
                  <a:pt x="1215827" y="29696"/>
                  <a:pt x="1207916" y="29696"/>
                </a:cubicBezTo>
                <a:cubicBezTo>
                  <a:pt x="1198686" y="29696"/>
                  <a:pt x="1192092" y="22569"/>
                  <a:pt x="1192092" y="15442"/>
                </a:cubicBezTo>
                <a:cubicBezTo>
                  <a:pt x="1192092" y="7127"/>
                  <a:pt x="1200005" y="1188"/>
                  <a:pt x="1207916" y="1188"/>
                </a:cubicBezTo>
                <a:close/>
                <a:moveTo>
                  <a:pt x="1030003" y="1188"/>
                </a:moveTo>
                <a:cubicBezTo>
                  <a:pt x="1039233" y="1188"/>
                  <a:pt x="1045826" y="8315"/>
                  <a:pt x="1045826" y="15442"/>
                </a:cubicBezTo>
                <a:cubicBezTo>
                  <a:pt x="1045826" y="23756"/>
                  <a:pt x="1037915" y="29696"/>
                  <a:pt x="1030003" y="29696"/>
                </a:cubicBezTo>
                <a:cubicBezTo>
                  <a:pt x="1020773" y="29696"/>
                  <a:pt x="1014180" y="22569"/>
                  <a:pt x="1014180" y="15442"/>
                </a:cubicBezTo>
                <a:cubicBezTo>
                  <a:pt x="1014180" y="7127"/>
                  <a:pt x="1022091" y="1188"/>
                  <a:pt x="1030003" y="1188"/>
                </a:cubicBezTo>
                <a:close/>
                <a:moveTo>
                  <a:pt x="936381" y="1188"/>
                </a:moveTo>
                <a:cubicBezTo>
                  <a:pt x="945612" y="1188"/>
                  <a:pt x="952205" y="8315"/>
                  <a:pt x="952205" y="15442"/>
                </a:cubicBezTo>
                <a:cubicBezTo>
                  <a:pt x="952205" y="23756"/>
                  <a:pt x="944293" y="29696"/>
                  <a:pt x="936381" y="29696"/>
                </a:cubicBezTo>
                <a:cubicBezTo>
                  <a:pt x="927151" y="29696"/>
                  <a:pt x="920558" y="22569"/>
                  <a:pt x="920558" y="15442"/>
                </a:cubicBezTo>
                <a:cubicBezTo>
                  <a:pt x="920558" y="7127"/>
                  <a:pt x="928470" y="1188"/>
                  <a:pt x="936381" y="1188"/>
                </a:cubicBezTo>
                <a:close/>
                <a:moveTo>
                  <a:pt x="842759" y="1188"/>
                </a:moveTo>
                <a:cubicBezTo>
                  <a:pt x="851989" y="1188"/>
                  <a:pt x="858583" y="8315"/>
                  <a:pt x="858583" y="15442"/>
                </a:cubicBezTo>
                <a:cubicBezTo>
                  <a:pt x="858583" y="23756"/>
                  <a:pt x="850670" y="29696"/>
                  <a:pt x="842759" y="29696"/>
                </a:cubicBezTo>
                <a:cubicBezTo>
                  <a:pt x="833529" y="29696"/>
                  <a:pt x="826935" y="22569"/>
                  <a:pt x="826935" y="15442"/>
                </a:cubicBezTo>
                <a:cubicBezTo>
                  <a:pt x="826935" y="7127"/>
                  <a:pt x="834848" y="1188"/>
                  <a:pt x="842759" y="1188"/>
                </a:cubicBezTo>
                <a:close/>
                <a:moveTo>
                  <a:pt x="660060" y="1188"/>
                </a:moveTo>
                <a:cubicBezTo>
                  <a:pt x="669290" y="1188"/>
                  <a:pt x="675883" y="8315"/>
                  <a:pt x="675883" y="15442"/>
                </a:cubicBezTo>
                <a:cubicBezTo>
                  <a:pt x="675883" y="23756"/>
                  <a:pt x="667972" y="29696"/>
                  <a:pt x="660060" y="29696"/>
                </a:cubicBezTo>
                <a:cubicBezTo>
                  <a:pt x="650830" y="29696"/>
                  <a:pt x="644236" y="22569"/>
                  <a:pt x="644236" y="15442"/>
                </a:cubicBezTo>
                <a:cubicBezTo>
                  <a:pt x="644236" y="7127"/>
                  <a:pt x="652148" y="1188"/>
                  <a:pt x="660060" y="1188"/>
                </a:cubicBezTo>
                <a:close/>
                <a:moveTo>
                  <a:pt x="566438" y="1188"/>
                </a:moveTo>
                <a:cubicBezTo>
                  <a:pt x="575668" y="1188"/>
                  <a:pt x="582261" y="8315"/>
                  <a:pt x="582261" y="15442"/>
                </a:cubicBezTo>
                <a:cubicBezTo>
                  <a:pt x="582261" y="23756"/>
                  <a:pt x="574350" y="29696"/>
                  <a:pt x="566438" y="29696"/>
                </a:cubicBezTo>
                <a:cubicBezTo>
                  <a:pt x="557208" y="29696"/>
                  <a:pt x="550615" y="22569"/>
                  <a:pt x="550615" y="15442"/>
                </a:cubicBezTo>
                <a:cubicBezTo>
                  <a:pt x="550615" y="7127"/>
                  <a:pt x="558526" y="1188"/>
                  <a:pt x="566438" y="1188"/>
                </a:cubicBezTo>
                <a:close/>
                <a:moveTo>
                  <a:pt x="472816" y="1188"/>
                </a:moveTo>
                <a:cubicBezTo>
                  <a:pt x="482046" y="1188"/>
                  <a:pt x="488640" y="8315"/>
                  <a:pt x="488640" y="15442"/>
                </a:cubicBezTo>
                <a:cubicBezTo>
                  <a:pt x="488640" y="23756"/>
                  <a:pt x="480727" y="29696"/>
                  <a:pt x="472816" y="29696"/>
                </a:cubicBezTo>
                <a:cubicBezTo>
                  <a:pt x="463586" y="29696"/>
                  <a:pt x="456992" y="22569"/>
                  <a:pt x="456992" y="15442"/>
                </a:cubicBezTo>
                <a:cubicBezTo>
                  <a:pt x="456992" y="7127"/>
                  <a:pt x="464904" y="1188"/>
                  <a:pt x="472816" y="1188"/>
                </a:cubicBezTo>
                <a:close/>
                <a:moveTo>
                  <a:pt x="294902" y="1188"/>
                </a:moveTo>
                <a:cubicBezTo>
                  <a:pt x="304132" y="1188"/>
                  <a:pt x="310725" y="8315"/>
                  <a:pt x="310725" y="15442"/>
                </a:cubicBezTo>
                <a:cubicBezTo>
                  <a:pt x="310725" y="23756"/>
                  <a:pt x="302814" y="29696"/>
                  <a:pt x="294902" y="29696"/>
                </a:cubicBezTo>
                <a:cubicBezTo>
                  <a:pt x="285672" y="29696"/>
                  <a:pt x="279079" y="22569"/>
                  <a:pt x="279079" y="15442"/>
                </a:cubicBezTo>
                <a:cubicBezTo>
                  <a:pt x="279079" y="7127"/>
                  <a:pt x="286990" y="1188"/>
                  <a:pt x="294902" y="1188"/>
                </a:cubicBezTo>
                <a:close/>
                <a:moveTo>
                  <a:pt x="1114295" y="0"/>
                </a:moveTo>
                <a:cubicBezTo>
                  <a:pt x="1123525" y="0"/>
                  <a:pt x="1130117" y="7127"/>
                  <a:pt x="1130117" y="14254"/>
                </a:cubicBezTo>
                <a:cubicBezTo>
                  <a:pt x="1130117" y="22569"/>
                  <a:pt x="1122206" y="28507"/>
                  <a:pt x="1114295" y="28507"/>
                </a:cubicBezTo>
                <a:cubicBezTo>
                  <a:pt x="1105064" y="28507"/>
                  <a:pt x="1098471" y="21380"/>
                  <a:pt x="1098471" y="14254"/>
                </a:cubicBezTo>
                <a:cubicBezTo>
                  <a:pt x="1098471" y="7127"/>
                  <a:pt x="1105064" y="0"/>
                  <a:pt x="1114295" y="0"/>
                </a:cubicBezTo>
                <a:close/>
                <a:moveTo>
                  <a:pt x="749138" y="0"/>
                </a:moveTo>
                <a:cubicBezTo>
                  <a:pt x="758368" y="0"/>
                  <a:pt x="764960" y="7127"/>
                  <a:pt x="764960" y="14254"/>
                </a:cubicBezTo>
                <a:cubicBezTo>
                  <a:pt x="764960" y="22569"/>
                  <a:pt x="757049" y="28507"/>
                  <a:pt x="749138" y="28507"/>
                </a:cubicBezTo>
                <a:cubicBezTo>
                  <a:pt x="739907" y="28507"/>
                  <a:pt x="733314" y="21380"/>
                  <a:pt x="733314" y="14254"/>
                </a:cubicBezTo>
                <a:cubicBezTo>
                  <a:pt x="733314" y="7127"/>
                  <a:pt x="739907" y="0"/>
                  <a:pt x="749138" y="0"/>
                </a:cubicBezTo>
                <a:close/>
                <a:moveTo>
                  <a:pt x="379194" y="0"/>
                </a:moveTo>
                <a:cubicBezTo>
                  <a:pt x="388425" y="0"/>
                  <a:pt x="395017" y="7127"/>
                  <a:pt x="395017" y="14254"/>
                </a:cubicBezTo>
                <a:cubicBezTo>
                  <a:pt x="395017" y="22569"/>
                  <a:pt x="387106" y="28507"/>
                  <a:pt x="379194" y="28507"/>
                </a:cubicBezTo>
                <a:cubicBezTo>
                  <a:pt x="369964" y="28507"/>
                  <a:pt x="363371" y="21380"/>
                  <a:pt x="363371" y="14254"/>
                </a:cubicBezTo>
                <a:cubicBezTo>
                  <a:pt x="363371" y="7127"/>
                  <a:pt x="369964" y="0"/>
                  <a:pt x="379194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45"/>
          <p:cNvSpPr txBox="1"/>
          <p:nvPr/>
        </p:nvSpPr>
        <p:spPr>
          <a:xfrm rot="0" flipH="0" flipV="0">
            <a:off x="8704428" y="1334517"/>
            <a:ext cx="2091266" cy="6034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需求预测与内容前置布局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用户需求理解的深度进化</a:t>
            </a:r>
            <a:endParaRPr kumimoji="1" lang="zh-CN" altLang="en-US"/>
          </a:p>
        </p:txBody>
      </p:sp>
      <p:grpSp>
        <p:nvGrpSpPr>
          <p:cNvPr id="28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9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312337" flipH="0" flipV="0">
            <a:off x="6915618" y="-226799"/>
            <a:ext cx="6402968" cy="7496668"/>
          </a:xfrm>
          <a:custGeom>
            <a:avLst/>
            <a:gdLst>
              <a:gd name="connsiteX0" fmla="*/ 0 w 6402968"/>
              <a:gd name="connsiteY0" fmla="*/ 1796293 h 7496668"/>
              <a:gd name="connsiteX1" fmla="*/ 2255102 w 6402968"/>
              <a:gd name="connsiteY1" fmla="*/ 0 h 7496668"/>
              <a:gd name="connsiteX2" fmla="*/ 2255102 w 6402968"/>
              <a:gd name="connsiteY2" fmla="*/ 3764760 h 7496668"/>
              <a:gd name="connsiteX3" fmla="*/ 3954121 w 6402968"/>
              <a:gd name="connsiteY3" fmla="*/ 5463779 h 7496668"/>
              <a:gd name="connsiteX4" fmla="*/ 6402968 w 6402968"/>
              <a:gd name="connsiteY4" fmla="*/ 5463779 h 7496668"/>
              <a:gd name="connsiteX5" fmla="*/ 3850840 w 6402968"/>
              <a:gd name="connsiteY5" fmla="*/ 7496668 h 7496668"/>
              <a:gd name="connsiteX6" fmla="*/ 2825443 w 6402968"/>
              <a:gd name="connsiteY6" fmla="*/ 7496668 h 7496668"/>
              <a:gd name="connsiteX7" fmla="*/ 0 w 6402968"/>
              <a:gd name="connsiteY7" fmla="*/ 4671225 h 7496668"/>
            </a:gdLst>
            <a:rect l="l" t="t" r="r" b="b"/>
            <a:pathLst>
              <a:path w="6402968" h="7496668">
                <a:moveTo>
                  <a:pt x="0" y="1796293"/>
                </a:moveTo>
                <a:lnTo>
                  <a:pt x="2255102" y="0"/>
                </a:lnTo>
                <a:lnTo>
                  <a:pt x="2255102" y="3764760"/>
                </a:lnTo>
                <a:cubicBezTo>
                  <a:pt x="2255102" y="4703102"/>
                  <a:pt x="3015779" y="5463779"/>
                  <a:pt x="3954121" y="5463779"/>
                </a:cubicBezTo>
                <a:lnTo>
                  <a:pt x="6402968" y="5463779"/>
                </a:lnTo>
                <a:lnTo>
                  <a:pt x="3850840" y="7496668"/>
                </a:lnTo>
                <a:lnTo>
                  <a:pt x="2825443" y="7496668"/>
                </a:lnTo>
                <a:cubicBezTo>
                  <a:pt x="1264995" y="7496668"/>
                  <a:pt x="1" y="6231674"/>
                  <a:pt x="0" y="467122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6331743" y="1325457"/>
            <a:ext cx="1348392" cy="1348388"/>
          </a:xfrm>
          <a:custGeom>
            <a:avLst/>
            <a:gdLst>
              <a:gd name="connsiteX0" fmla="*/ 2792230 w 5584459"/>
              <a:gd name="connsiteY0" fmla="*/ 0 h 5584460"/>
              <a:gd name="connsiteX1" fmla="*/ 3740023 w 5584459"/>
              <a:gd name="connsiteY1" fmla="*/ 392589 h 5584460"/>
              <a:gd name="connsiteX2" fmla="*/ 5191871 w 5584459"/>
              <a:gd name="connsiteY2" fmla="*/ 1844438 h 5584460"/>
              <a:gd name="connsiteX3" fmla="*/ 5191871 w 5584459"/>
              <a:gd name="connsiteY3" fmla="*/ 3740023 h 5584460"/>
              <a:gd name="connsiteX4" fmla="*/ 3740023 w 5584459"/>
              <a:gd name="connsiteY4" fmla="*/ 5191871 h 5584460"/>
              <a:gd name="connsiteX5" fmla="*/ 1844438 w 5584459"/>
              <a:gd name="connsiteY5" fmla="*/ 5191871 h 5584460"/>
              <a:gd name="connsiteX6" fmla="*/ 392589 w 5584459"/>
              <a:gd name="connsiteY6" fmla="*/ 3740023 h 5584460"/>
              <a:gd name="connsiteX7" fmla="*/ 392589 w 5584459"/>
              <a:gd name="connsiteY7" fmla="*/ 1844438 h 5584460"/>
              <a:gd name="connsiteX8" fmla="*/ 1844438 w 5584459"/>
              <a:gd name="connsiteY8" fmla="*/ 392589 h 5584460"/>
              <a:gd name="connsiteX9" fmla="*/ 2792230 w 5584459"/>
              <a:gd name="connsiteY9" fmla="*/ 0 h 5584460"/>
            </a:gdLst>
            <a:rect l="l" t="t" r="r" b="b"/>
            <a:pathLst>
              <a:path w="5584459" h="5584460">
                <a:moveTo>
                  <a:pt x="2792230" y="0"/>
                </a:moveTo>
                <a:cubicBezTo>
                  <a:pt x="3135264" y="0"/>
                  <a:pt x="3478297" y="130863"/>
                  <a:pt x="3740023" y="392589"/>
                </a:cubicBezTo>
                <a:lnTo>
                  <a:pt x="5191871" y="1844438"/>
                </a:lnTo>
                <a:cubicBezTo>
                  <a:pt x="5715322" y="2367889"/>
                  <a:pt x="5715322" y="3216571"/>
                  <a:pt x="5191871" y="3740023"/>
                </a:cubicBezTo>
                <a:lnTo>
                  <a:pt x="3740023" y="5191871"/>
                </a:lnTo>
                <a:cubicBezTo>
                  <a:pt x="3216571" y="5715323"/>
                  <a:pt x="2367889" y="5715323"/>
                  <a:pt x="1844438" y="5191871"/>
                </a:cubicBezTo>
                <a:lnTo>
                  <a:pt x="392589" y="3740023"/>
                </a:lnTo>
                <a:cubicBezTo>
                  <a:pt x="-130863" y="3216571"/>
                  <a:pt x="-130863" y="2367889"/>
                  <a:pt x="392589" y="1844438"/>
                </a:cubicBezTo>
                <a:lnTo>
                  <a:pt x="1844438" y="392589"/>
                </a:lnTo>
                <a:cubicBezTo>
                  <a:pt x="2106164" y="130863"/>
                  <a:pt x="2449197" y="0"/>
                  <a:pt x="279223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>
            <a:outerShdw dist="0" blurRad="317500" dir="0" sx="102000" sy="102000" kx="0" ky="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6762598" y="1756310"/>
            <a:ext cx="486682" cy="48668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5679066" y="3001141"/>
            <a:ext cx="1348392" cy="1348388"/>
          </a:xfrm>
          <a:custGeom>
            <a:avLst/>
            <a:gdLst>
              <a:gd name="connsiteX0" fmla="*/ 2792230 w 5584459"/>
              <a:gd name="connsiteY0" fmla="*/ 0 h 5584460"/>
              <a:gd name="connsiteX1" fmla="*/ 3740023 w 5584459"/>
              <a:gd name="connsiteY1" fmla="*/ 392589 h 5584460"/>
              <a:gd name="connsiteX2" fmla="*/ 5191871 w 5584459"/>
              <a:gd name="connsiteY2" fmla="*/ 1844438 h 5584460"/>
              <a:gd name="connsiteX3" fmla="*/ 5191871 w 5584459"/>
              <a:gd name="connsiteY3" fmla="*/ 3740023 h 5584460"/>
              <a:gd name="connsiteX4" fmla="*/ 3740023 w 5584459"/>
              <a:gd name="connsiteY4" fmla="*/ 5191871 h 5584460"/>
              <a:gd name="connsiteX5" fmla="*/ 1844438 w 5584459"/>
              <a:gd name="connsiteY5" fmla="*/ 5191871 h 5584460"/>
              <a:gd name="connsiteX6" fmla="*/ 392589 w 5584459"/>
              <a:gd name="connsiteY6" fmla="*/ 3740023 h 5584460"/>
              <a:gd name="connsiteX7" fmla="*/ 392589 w 5584459"/>
              <a:gd name="connsiteY7" fmla="*/ 1844438 h 5584460"/>
              <a:gd name="connsiteX8" fmla="*/ 1844438 w 5584459"/>
              <a:gd name="connsiteY8" fmla="*/ 392589 h 5584460"/>
              <a:gd name="connsiteX9" fmla="*/ 2792230 w 5584459"/>
              <a:gd name="connsiteY9" fmla="*/ 0 h 5584460"/>
            </a:gdLst>
            <a:rect l="l" t="t" r="r" b="b"/>
            <a:pathLst>
              <a:path w="5584459" h="5584460">
                <a:moveTo>
                  <a:pt x="2792230" y="0"/>
                </a:moveTo>
                <a:cubicBezTo>
                  <a:pt x="3135264" y="0"/>
                  <a:pt x="3478297" y="130863"/>
                  <a:pt x="3740023" y="392589"/>
                </a:cubicBezTo>
                <a:lnTo>
                  <a:pt x="5191871" y="1844438"/>
                </a:lnTo>
                <a:cubicBezTo>
                  <a:pt x="5715322" y="2367889"/>
                  <a:pt x="5715322" y="3216571"/>
                  <a:pt x="5191871" y="3740023"/>
                </a:cubicBezTo>
                <a:lnTo>
                  <a:pt x="3740023" y="5191871"/>
                </a:lnTo>
                <a:cubicBezTo>
                  <a:pt x="3216571" y="5715323"/>
                  <a:pt x="2367889" y="5715323"/>
                  <a:pt x="1844438" y="5191871"/>
                </a:cubicBezTo>
                <a:lnTo>
                  <a:pt x="392589" y="3740023"/>
                </a:lnTo>
                <a:cubicBezTo>
                  <a:pt x="-130863" y="3216571"/>
                  <a:pt x="-130863" y="2367889"/>
                  <a:pt x="392589" y="1844438"/>
                </a:cubicBezTo>
                <a:lnTo>
                  <a:pt x="1844438" y="392589"/>
                </a:lnTo>
                <a:cubicBezTo>
                  <a:pt x="2106164" y="130863"/>
                  <a:pt x="2449197" y="0"/>
                  <a:pt x="279223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>
            <a:outerShdw dist="0" blurRad="317500" dir="0" sx="102000" sy="102000" kx="0" ky="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0">
            <a:off x="6128621" y="3431994"/>
            <a:ext cx="449282" cy="48668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6331743" y="4676824"/>
            <a:ext cx="1348392" cy="1348388"/>
          </a:xfrm>
          <a:custGeom>
            <a:avLst/>
            <a:gdLst>
              <a:gd name="connsiteX0" fmla="*/ 2792230 w 5584459"/>
              <a:gd name="connsiteY0" fmla="*/ 0 h 5584460"/>
              <a:gd name="connsiteX1" fmla="*/ 3740023 w 5584459"/>
              <a:gd name="connsiteY1" fmla="*/ 392589 h 5584460"/>
              <a:gd name="connsiteX2" fmla="*/ 5191871 w 5584459"/>
              <a:gd name="connsiteY2" fmla="*/ 1844438 h 5584460"/>
              <a:gd name="connsiteX3" fmla="*/ 5191871 w 5584459"/>
              <a:gd name="connsiteY3" fmla="*/ 3740023 h 5584460"/>
              <a:gd name="connsiteX4" fmla="*/ 3740023 w 5584459"/>
              <a:gd name="connsiteY4" fmla="*/ 5191871 h 5584460"/>
              <a:gd name="connsiteX5" fmla="*/ 1844438 w 5584459"/>
              <a:gd name="connsiteY5" fmla="*/ 5191871 h 5584460"/>
              <a:gd name="connsiteX6" fmla="*/ 392589 w 5584459"/>
              <a:gd name="connsiteY6" fmla="*/ 3740023 h 5584460"/>
              <a:gd name="connsiteX7" fmla="*/ 392589 w 5584459"/>
              <a:gd name="connsiteY7" fmla="*/ 1844438 h 5584460"/>
              <a:gd name="connsiteX8" fmla="*/ 1844438 w 5584459"/>
              <a:gd name="connsiteY8" fmla="*/ 392589 h 5584460"/>
              <a:gd name="connsiteX9" fmla="*/ 2792230 w 5584459"/>
              <a:gd name="connsiteY9" fmla="*/ 0 h 5584460"/>
            </a:gdLst>
            <a:rect l="l" t="t" r="r" b="b"/>
            <a:pathLst>
              <a:path w="5584459" h="5584460">
                <a:moveTo>
                  <a:pt x="2792230" y="0"/>
                </a:moveTo>
                <a:cubicBezTo>
                  <a:pt x="3135264" y="0"/>
                  <a:pt x="3478297" y="130863"/>
                  <a:pt x="3740023" y="392589"/>
                </a:cubicBezTo>
                <a:lnTo>
                  <a:pt x="5191871" y="1844438"/>
                </a:lnTo>
                <a:cubicBezTo>
                  <a:pt x="5715322" y="2367889"/>
                  <a:pt x="5715322" y="3216571"/>
                  <a:pt x="5191871" y="3740023"/>
                </a:cubicBezTo>
                <a:lnTo>
                  <a:pt x="3740023" y="5191871"/>
                </a:lnTo>
                <a:cubicBezTo>
                  <a:pt x="3216571" y="5715323"/>
                  <a:pt x="2367889" y="5715323"/>
                  <a:pt x="1844438" y="5191871"/>
                </a:cubicBezTo>
                <a:lnTo>
                  <a:pt x="392589" y="3740023"/>
                </a:lnTo>
                <a:cubicBezTo>
                  <a:pt x="-130863" y="3216571"/>
                  <a:pt x="-130863" y="2367889"/>
                  <a:pt x="392589" y="1844438"/>
                </a:cubicBezTo>
                <a:lnTo>
                  <a:pt x="1844438" y="392589"/>
                </a:lnTo>
                <a:cubicBezTo>
                  <a:pt x="2106164" y="130863"/>
                  <a:pt x="2449197" y="0"/>
                  <a:pt x="279223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>
            <a:outerShdw dist="0" blurRad="317500" dir="0" sx="102000" sy="102000" kx="0" ky="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0">
            <a:off x="6762598" y="5130403"/>
            <a:ext cx="486682" cy="44123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8251583" y="2876005"/>
            <a:ext cx="2300522" cy="2300516"/>
          </a:xfrm>
          <a:custGeom>
            <a:avLst/>
            <a:gdLst>
              <a:gd name="connsiteX0" fmla="*/ 2792230 w 5584459"/>
              <a:gd name="connsiteY0" fmla="*/ 0 h 5584460"/>
              <a:gd name="connsiteX1" fmla="*/ 3740023 w 5584459"/>
              <a:gd name="connsiteY1" fmla="*/ 392589 h 5584460"/>
              <a:gd name="connsiteX2" fmla="*/ 5191871 w 5584459"/>
              <a:gd name="connsiteY2" fmla="*/ 1844438 h 5584460"/>
              <a:gd name="connsiteX3" fmla="*/ 5191871 w 5584459"/>
              <a:gd name="connsiteY3" fmla="*/ 3740023 h 5584460"/>
              <a:gd name="connsiteX4" fmla="*/ 3740023 w 5584459"/>
              <a:gd name="connsiteY4" fmla="*/ 5191871 h 5584460"/>
              <a:gd name="connsiteX5" fmla="*/ 1844438 w 5584459"/>
              <a:gd name="connsiteY5" fmla="*/ 5191871 h 5584460"/>
              <a:gd name="connsiteX6" fmla="*/ 392589 w 5584459"/>
              <a:gd name="connsiteY6" fmla="*/ 3740023 h 5584460"/>
              <a:gd name="connsiteX7" fmla="*/ 392589 w 5584459"/>
              <a:gd name="connsiteY7" fmla="*/ 1844438 h 5584460"/>
              <a:gd name="connsiteX8" fmla="*/ 1844438 w 5584459"/>
              <a:gd name="connsiteY8" fmla="*/ 392589 h 5584460"/>
              <a:gd name="connsiteX9" fmla="*/ 2792230 w 5584459"/>
              <a:gd name="connsiteY9" fmla="*/ 0 h 5584460"/>
            </a:gdLst>
            <a:rect l="l" t="t" r="r" b="b"/>
            <a:pathLst>
              <a:path w="5584459" h="5584460">
                <a:moveTo>
                  <a:pt x="2792230" y="0"/>
                </a:moveTo>
                <a:cubicBezTo>
                  <a:pt x="3135264" y="0"/>
                  <a:pt x="3478297" y="130863"/>
                  <a:pt x="3740023" y="392589"/>
                </a:cubicBezTo>
                <a:lnTo>
                  <a:pt x="5191871" y="1844438"/>
                </a:lnTo>
                <a:cubicBezTo>
                  <a:pt x="5715322" y="2367889"/>
                  <a:pt x="5715322" y="3216571"/>
                  <a:pt x="5191871" y="3740023"/>
                </a:cubicBezTo>
                <a:lnTo>
                  <a:pt x="3740023" y="5191871"/>
                </a:lnTo>
                <a:cubicBezTo>
                  <a:pt x="3216571" y="5715323"/>
                  <a:pt x="2367889" y="5715323"/>
                  <a:pt x="1844438" y="5191871"/>
                </a:cubicBezTo>
                <a:lnTo>
                  <a:pt x="392589" y="3740023"/>
                </a:lnTo>
                <a:cubicBezTo>
                  <a:pt x="-130863" y="3216571"/>
                  <a:pt x="-130863" y="2367889"/>
                  <a:pt x="392589" y="1844438"/>
                </a:cubicBezTo>
                <a:lnTo>
                  <a:pt x="1844438" y="392589"/>
                </a:lnTo>
                <a:cubicBezTo>
                  <a:pt x="2106164" y="130863"/>
                  <a:pt x="2449197" y="0"/>
                  <a:pt x="279223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>
            <a:outerShdw dist="0" blurRad="317500" dir="0" sx="102000" sy="102000" kx="0" ky="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863585" y="3529205"/>
            <a:ext cx="1046503" cy="1032496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303361" y="1747522"/>
            <a:ext cx="4619187" cy="10120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不再仅依赖播放量，AI整合完播率、互动深度、转化路径等10+维度，构建“内容健康度”评分，精准识别高价值内容资产。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303361" y="1114969"/>
            <a:ext cx="4619187" cy="5391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多维指标融合评估模型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89000" y="3485563"/>
            <a:ext cx="4619187" cy="10120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系统自动追踪关键词排名变化与自然流量来源，明确哪些标题词、标签或开头3秒话术真正驱动了搜索曝光，实现SEO动作可量化。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89000" y="2853010"/>
            <a:ext cx="4619187" cy="5391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SEO效果实时归因分析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337239" y="5223605"/>
            <a:ext cx="4619187" cy="10120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AI监测视频流量衰减拐点，自动建议二次剪辑、话题重启或跨平台分发时机，延长优质内容的商业价值周期。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337239" y="4591051"/>
            <a:ext cx="4619187" cy="5391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内容生命周期管理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内容价值评估体系的智能化升级</a:t>
            </a:r>
            <a:endParaRPr kumimoji="1" lang="zh-CN" altLang="en-US"/>
          </a:p>
        </p:txBody>
      </p:sp>
      <p:grpSp>
        <p:nvGrpSpPr>
          <p:cNvPr id="19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短视频SEO核心算法与关键词策略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601341" y="115511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推荐算法的底层逻辑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601342" y="181983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主流短视频平台（如抖音、快手、视频号）采用多阶段推荐机制，包括冷启动曝光、兴趣匹配、互动反馈和长尾分发。算法优先评估完播率、互动率（点赞/评论/转发）及用户停留时长，而非单纯依赖粉丝基数。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45348" y="272963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AI驱动的内容理解技术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71651" y="3388410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3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平台通过AI模型（如多模态识别、语音转文本、画面语义分析）自动提取视频中的关键词、场景、情绪甚至品牌信息，用于精准打标和内容归类，直接影响搜索与推荐结果的相关性。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601341" y="4254793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用户行为信号权重变化趋势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01343" y="486907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2026年算法更强调“深度互动”信号，如重复观看、收藏、点击主页等行为，而不仅是表面互动。平台会结合用户历史偏好与实时上下文（如时间、地点、设备）动态调整内容分发权重。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987553" y="170487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172652" y="151481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269926" y="161209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86400" y="1828565"/>
            <a:ext cx="527814" cy="52781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4787395" y="3230030"/>
            <a:ext cx="1417052" cy="7751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5864039" y="3039974"/>
            <a:ext cx="1155309" cy="11553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5961313" y="3137247"/>
            <a:ext cx="960761" cy="960759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6177787" y="3373496"/>
            <a:ext cx="527812" cy="48826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987553" y="475518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172652" y="456512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269926" y="466240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486400" y="4911735"/>
            <a:ext cx="527814" cy="46209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短视频平台算法机制解析</a:t>
            </a:r>
            <a:endParaRPr kumimoji="1" lang="zh-CN" altLang="en-US"/>
          </a:p>
        </p:txBody>
      </p:sp>
      <p:grpSp>
        <p:nvGrpSpPr>
          <p:cNvPr id="22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43"/>
          <p:cNvSpPr txBox="1"/>
          <p:nvPr/>
        </p:nvSpPr>
        <p:spPr>
          <a:xfrm rot="0" flipH="0" flipV="0">
            <a:off x="7126358" y="829852"/>
            <a:ext cx="5065643" cy="6028149"/>
          </a:xfrm>
          <a:custGeom>
            <a:avLst/>
            <a:gdLst>
              <a:gd name="csX0" fmla="*/ 4688507 w 5065643"/>
              <a:gd name="csY0" fmla="*/ 0 h 6028149"/>
              <a:gd name="csX1" fmla="*/ 4929777 w 5065643"/>
              <a:gd name="csY1" fmla="*/ 6101 h 6028149"/>
              <a:gd name="csX2" fmla="*/ 5065643 w 5065643"/>
              <a:gd name="csY2" fmla="*/ 16432 h 6028149"/>
              <a:gd name="csX3" fmla="*/ 5065643 w 5065643"/>
              <a:gd name="csY3" fmla="*/ 6028149 h 6028149"/>
              <a:gd name="csX4" fmla="*/ 195288 w 5065643"/>
              <a:gd name="csY4" fmla="*/ 6028149 h 6028149"/>
              <a:gd name="csX5" fmla="*/ 147607 w 5065643"/>
              <a:gd name="csY5" fmla="*/ 5860238 h 6028149"/>
              <a:gd name="csX6" fmla="*/ 0 w 5065643"/>
              <a:gd name="csY6" fmla="*/ 4688507 h 6028149"/>
              <a:gd name="csX7" fmla="*/ 4688507 w 5065643"/>
              <a:gd name="csY7" fmla="*/ 0 h 6028149"/>
            </a:gdLst>
            <a:rect l="l" t="t" r="r" b="b"/>
            <a:pathLst>
              <a:path w="5065643" h="6028149">
                <a:moveTo>
                  <a:pt x="4688507" y="0"/>
                </a:moveTo>
                <a:cubicBezTo>
                  <a:pt x="4769425" y="0"/>
                  <a:pt x="4849865" y="2050"/>
                  <a:pt x="4929777" y="6101"/>
                </a:cubicBezTo>
                <a:lnTo>
                  <a:pt x="5065643" y="16432"/>
                </a:lnTo>
                <a:lnTo>
                  <a:pt x="5065643" y="6028149"/>
                </a:lnTo>
                <a:lnTo>
                  <a:pt x="195288" y="6028149"/>
                </a:lnTo>
                <a:lnTo>
                  <a:pt x="147607" y="5860238"/>
                </a:lnTo>
                <a:cubicBezTo>
                  <a:pt x="51248" y="5485722"/>
                  <a:pt x="0" y="5093100"/>
                  <a:pt x="0" y="4688507"/>
                </a:cubicBezTo>
                <a:cubicBezTo>
                  <a:pt x="0" y="2099116"/>
                  <a:pt x="2099116" y="0"/>
                  <a:pt x="468850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5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3"/>
          <p:cNvSpPr txBox="1"/>
          <p:nvPr/>
        </p:nvSpPr>
        <p:spPr>
          <a:xfrm rot="0" flipH="0" flipV="0">
            <a:off x="596821" y="1362373"/>
            <a:ext cx="3521624" cy="5038427"/>
          </a:xfrm>
          <a:prstGeom prst="roundRect">
            <a:avLst>
              <a:gd name="adj" fmla="val 5146"/>
            </a:avLst>
          </a:prstGeom>
          <a:solidFill>
            <a:schemeClr val="bg1"/>
          </a:solidFill>
          <a:ln w="12700" cap="sq">
            <a:gradFill>
              <a:gsLst>
                <a:gs pos="14000">
                  <a:schemeClr val="bg1"/>
                </a:gs>
                <a:gs pos="14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dist="0" blurRad="419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4"/>
          <p:cNvSpPr txBox="1"/>
          <p:nvPr/>
        </p:nvSpPr>
        <p:spPr>
          <a:xfrm rot="0" flipH="0" flipV="0">
            <a:off x="2295966" y="1313812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 rot="0" flipH="0" flipV="0">
            <a:off x="548259" y="3797395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6"/>
          <p:cNvSpPr txBox="1"/>
          <p:nvPr/>
        </p:nvSpPr>
        <p:spPr>
          <a:xfrm rot="0" flipH="0" flipV="0">
            <a:off x="452325" y="1213310"/>
            <a:ext cx="669264" cy="6692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 8"/>
          <p:cNvSpPr txBox="1"/>
          <p:nvPr/>
        </p:nvSpPr>
        <p:spPr>
          <a:xfrm rot="0" flipH="0" flipV="0">
            <a:off x="850888" y="2648089"/>
            <a:ext cx="3013487" cy="34048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将关键词分为信息型（如“如何做短视频剪辑”）、导航型（如“XX品牌官方账号”）和交易型（如“短视频代运营报价”），针对不同意图设计内容结构与标题文案，提升搜索转化效率。</a:t>
            </a:r>
            <a:endParaRPr kumimoji="1" lang="zh-CN" altLang="en-US"/>
          </a:p>
        </p:txBody>
      </p:sp>
      <p:sp>
        <p:nvSpPr>
          <p:cNvPr id="9" name="矩形 9"/>
          <p:cNvSpPr txBox="1"/>
          <p:nvPr/>
        </p:nvSpPr>
        <p:spPr>
          <a:xfrm rot="0" flipH="0" flipV="0">
            <a:off x="850888" y="1882574"/>
            <a:ext cx="3013487" cy="7102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基于搜索意图的关键词分类</a:t>
            </a:r>
            <a:endParaRPr kumimoji="1" lang="zh-CN" altLang="en-US"/>
          </a:p>
        </p:txBody>
      </p:sp>
      <p:sp>
        <p:nvSpPr>
          <p:cNvPr id="10" name="矩形: 圆角 24"/>
          <p:cNvSpPr txBox="1"/>
          <p:nvPr/>
        </p:nvSpPr>
        <p:spPr>
          <a:xfrm rot="0" flipH="0" flipV="0">
            <a:off x="4407436" y="1362373"/>
            <a:ext cx="3521624" cy="5038427"/>
          </a:xfrm>
          <a:prstGeom prst="roundRect">
            <a:avLst>
              <a:gd name="adj" fmla="val 5146"/>
            </a:avLst>
          </a:prstGeom>
          <a:solidFill>
            <a:schemeClr val="bg1"/>
          </a:solidFill>
          <a:ln w="12700" cap="sq">
            <a:gradFill>
              <a:gsLst>
                <a:gs pos="14000">
                  <a:schemeClr val="bg1"/>
                </a:gs>
                <a:gs pos="14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dist="0" blurRad="419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5"/>
          <p:cNvSpPr txBox="1"/>
          <p:nvPr/>
        </p:nvSpPr>
        <p:spPr>
          <a:xfrm rot="0" flipH="0" flipV="0">
            <a:off x="6106582" y="1313812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26"/>
          <p:cNvSpPr txBox="1"/>
          <p:nvPr/>
        </p:nvSpPr>
        <p:spPr>
          <a:xfrm rot="0" flipH="0" flipV="0">
            <a:off x="4358874" y="3797395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27"/>
          <p:cNvSpPr txBox="1"/>
          <p:nvPr/>
        </p:nvSpPr>
        <p:spPr>
          <a:xfrm rot="0" flipH="0" flipV="0">
            <a:off x="4262940" y="1213310"/>
            <a:ext cx="669264" cy="6692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 29"/>
          <p:cNvSpPr txBox="1"/>
          <p:nvPr/>
        </p:nvSpPr>
        <p:spPr>
          <a:xfrm rot="0" flipH="0" flipV="0">
            <a:off x="4661503" y="2648089"/>
            <a:ext cx="3013487" cy="34048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借助如巨量算数、5118、百度指数及平台内搜索下拉词，结合AI语义扩展功能，批量生成高潜力低竞争的长尾关键词，并通过A/B测试验证其引流效果与用户匹配度。</a:t>
            </a:r>
            <a:endParaRPr kumimoji="1" lang="zh-CN" altLang="en-US"/>
          </a:p>
        </p:txBody>
      </p:sp>
      <p:sp>
        <p:nvSpPr>
          <p:cNvPr id="15" name="矩形 30"/>
          <p:cNvSpPr txBox="1"/>
          <p:nvPr/>
        </p:nvSpPr>
        <p:spPr>
          <a:xfrm rot="0" flipH="0" flipV="0">
            <a:off x="4661503" y="1882574"/>
            <a:ext cx="3013487" cy="7102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利用AI工具高效挖掘长尾词</a:t>
            </a:r>
            <a:endParaRPr kumimoji="1" lang="zh-CN" altLang="en-US"/>
          </a:p>
        </p:txBody>
      </p:sp>
      <p:sp>
        <p:nvSpPr>
          <p:cNvPr id="16" name="矩形: 圆角 31"/>
          <p:cNvSpPr txBox="1"/>
          <p:nvPr/>
        </p:nvSpPr>
        <p:spPr>
          <a:xfrm rot="0" flipH="0" flipV="0">
            <a:off x="8218051" y="1362373"/>
            <a:ext cx="3521624" cy="5038427"/>
          </a:xfrm>
          <a:prstGeom prst="roundRect">
            <a:avLst>
              <a:gd name="adj" fmla="val 5146"/>
            </a:avLst>
          </a:prstGeom>
          <a:solidFill>
            <a:schemeClr val="bg1"/>
          </a:solidFill>
          <a:ln w="12700" cap="sq">
            <a:gradFill>
              <a:gsLst>
                <a:gs pos="14000">
                  <a:schemeClr val="bg1"/>
                </a:gs>
                <a:gs pos="1400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dist="0" blurRad="419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椭圆 32"/>
          <p:cNvSpPr txBox="1"/>
          <p:nvPr/>
        </p:nvSpPr>
        <p:spPr>
          <a:xfrm rot="0" flipH="0" flipV="0">
            <a:off x="9917197" y="1313812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椭圆 33"/>
          <p:cNvSpPr txBox="1"/>
          <p:nvPr/>
        </p:nvSpPr>
        <p:spPr>
          <a:xfrm rot="0" flipH="0" flipV="0">
            <a:off x="8169490" y="3797395"/>
            <a:ext cx="97123" cy="9712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椭圆 34"/>
          <p:cNvSpPr txBox="1"/>
          <p:nvPr/>
        </p:nvSpPr>
        <p:spPr>
          <a:xfrm rot="0" flipH="0" flipV="0">
            <a:off x="8073556" y="1213310"/>
            <a:ext cx="669264" cy="6692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 36"/>
          <p:cNvSpPr txBox="1"/>
          <p:nvPr/>
        </p:nvSpPr>
        <p:spPr>
          <a:xfrm rot="0" flipH="0" flipV="0">
            <a:off x="8472118" y="2648089"/>
            <a:ext cx="3013487" cy="34048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在标题、字幕、封面文字、评论区置顶及视频语音中自然植入核心关键词，确保AI能准确识别主题；同时避免堆砌，保持语义连贯，以兼顾用户体验与算法友好度。</a:t>
            </a:r>
            <a:endParaRPr kumimoji="1" lang="zh-CN" altLang="en-US"/>
          </a:p>
        </p:txBody>
      </p:sp>
      <p:sp>
        <p:nvSpPr>
          <p:cNvPr id="21" name="矩形 37"/>
          <p:cNvSpPr txBox="1"/>
          <p:nvPr/>
        </p:nvSpPr>
        <p:spPr>
          <a:xfrm rot="0" flipH="0" flipV="0">
            <a:off x="8472118" y="1882574"/>
            <a:ext cx="3013487" cy="7102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视频元数据的关键词嵌入技巧</a:t>
            </a:r>
            <a:endParaRPr kumimoji="1" lang="zh-CN" altLang="en-US"/>
          </a:p>
        </p:txBody>
      </p:sp>
      <p:sp>
        <p:nvSpPr>
          <p:cNvPr id="22" name="矩形 1"/>
          <p:cNvSpPr txBox="1"/>
          <p:nvPr/>
        </p:nvSpPr>
        <p:spPr>
          <a:xfrm rot="0" flipH="0" flipV="0">
            <a:off x="505531" y="1316789"/>
            <a:ext cx="562853" cy="462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23" name="矩形 2"/>
          <p:cNvSpPr txBox="1"/>
          <p:nvPr/>
        </p:nvSpPr>
        <p:spPr>
          <a:xfrm rot="0" flipH="0" flipV="0">
            <a:off x="4316145" y="1316789"/>
            <a:ext cx="562853" cy="462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24" name="矩形 10"/>
          <p:cNvSpPr txBox="1"/>
          <p:nvPr/>
        </p:nvSpPr>
        <p:spPr>
          <a:xfrm rot="0" flipH="0" flipV="0">
            <a:off x="8126759" y="1316789"/>
            <a:ext cx="562853" cy="462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485648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关键词挖掘与布局实战策略</a:t>
            </a:r>
            <a:endParaRPr kumimoji="1" lang="zh-CN" altLang="en-US"/>
          </a:p>
        </p:txBody>
      </p:sp>
      <p:grpSp>
        <p:nvGrpSpPr>
          <p:cNvPr id="26" name=""/>
          <p:cNvGrpSpPr/>
          <p:nvPr/>
        </p:nvGrpSpPr>
        <p:grpSpPr>
          <a:xfrm>
            <a:off x="457564" y="809420"/>
            <a:ext cx="6035641" cy="123340"/>
            <a:chOff x="457564" y="809420"/>
            <a:chExt cx="6035641" cy="123340"/>
          </a:xfrm>
        </p:grpSpPr>
        <p:sp>
          <p:nvSpPr>
            <p:cNvPr id="27" name="标题 1"/>
            <p:cNvSpPr txBox="1"/>
            <p:nvPr/>
          </p:nvSpPr>
          <p:spPr>
            <a:xfrm rot="0" flipH="0" flipV="0">
              <a:off x="457564" y="809420"/>
              <a:ext cx="540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0" flipH="0" flipV="0">
              <a:off x="1201205" y="809420"/>
              <a:ext cx="5292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3716912" flipH="0" flipV="0">
              <a:off x="958620" y="860252"/>
              <a:ext cx="1260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9590420" flipH="0" flipV="0">
              <a:off x="1026033" y="862616"/>
              <a:ext cx="194400" cy="18000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59986979Z53156553","ReservedCode1":"{\"SecurityData\":{\"Type\":\"TC260PG\",\"Version\":1,\"PubSD\":[{\"Type\":\"DS\",\"AlgID\":\"1.2.156.10197.1.501\",\"TBSData\":{\"Type\":\"LabelMataData\"},\"Signature\":\"3046022100d980bbc2359acf7f82556f5b6235d65782c5c87d9716f3986efde3b9046e1dcc0221008df29bbf5acddf226016e3a14841b6eeb25eb7dd9df5dc49ff9b63912b294e26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59986979Z53156553","ReservedCode2":"{\"SecurityData\":{\"Type\":\"TC260PG\",\"Version\":1,\"PubSD\":[{\"Type\":\"DS\",\"AlgID\":\"1.2.156.10197.1.501\",\"TBSData\":{\"Type\":\"LabelMataData\"},\"Signature\":\"3045022010d5483398ae75add3e9f7b68224b2b90ba22dadc16ee2f62ce526c1f21e86a7022100cc180b9f2e67e4b3bc6e74b52d26a34f9228deea30f4b578d52d75f805e6cf49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