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Layouts/slideLayout1.xml" ContentType="application/vnd.openxmlformats-officedocument.presentationml.slideLayout+xml"/>
  <Override PartName="/ppt/theme/theme1.xml" ContentType="application/vnd.openxmlformats-officedocument.theme+xml"/>
  <Override PartName="/docProps/custom.xml" ContentType="application/vnd.openxmlformats-officedocument.custom-properties+xml"/>
</Types>
</file>

<file path=_rels/.rels><?xml version="1.0" encoding="UTF-8"?>
<Relationships xmlns="http://schemas.openxmlformats.org/package/2006/relationships">
  <Relationship Id="rId1" Type="http://schemas.openxmlformats.org/officeDocument/2006/relationships/officeDocument" Target="ppt/presentation.xml"></Relationship>
  <Relationship Id="rIdCustom" Type="http://schemas.openxmlformats.org/officeDocument/2006/relationships/custom-properties" Target="docProps/custom.xml"></Relationship>
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</p:sldIdLst>
  <p:sldSz cx="12192000" cy="6858000"/>
  <p:notesSz cx="6858000" cy="9144000"/>
  <p:embeddedFontLst>
    <p:embeddedFont>
      <p:font typeface="OPPOSans H"/>
      <p:regular r:id="rId18"/>
    </p:embeddedFont>
    <p:embeddedFont>
      <p:font typeface="Source Han Sans CN Bold"/>
      <p:regular r:id="rId19"/>
    </p:embeddedFont>
    <p:embeddedFont>
      <p:font typeface="Source Han Sans"/>
      <p:regular r:id="rId20"/>
    </p:embeddedFont>
  </p:embeddedFontLst>
</p:presentation>
</file>

<file path=ppt/_rels/presentation.xml.rels><?xml version="1.0" encoding="UTF-8" standalone="yes"?>
<Relationships xmlns="http://schemas.openxmlformats.org/package/2006/relationships">
<Relationship Id="rId1" Type="http://schemas.openxmlformats.org/officeDocument/2006/relationships/theme" Target="theme/theme1.xml"/>
<Relationship Id="rId2" Type="http://schemas.openxmlformats.org/officeDocument/2006/relationships/slideMaster" Target="slideMasters/slideMaster1.xml"/>
<Relationship Id="rId3" Type="http://schemas.openxmlformats.org/officeDocument/2006/relationships/slide" Target="slides/slide1.xml"/>
<Relationship Id="rId4" Type="http://schemas.openxmlformats.org/officeDocument/2006/relationships/slide" Target="slides/slide2.xml"/>
<Relationship Id="rId5" Type="http://schemas.openxmlformats.org/officeDocument/2006/relationships/slide" Target="slides/slide3.xml"/>
<Relationship Id="rId6" Type="http://schemas.openxmlformats.org/officeDocument/2006/relationships/slide" Target="slides/slide4.xml"/>
<Relationship Id="rId7" Type="http://schemas.openxmlformats.org/officeDocument/2006/relationships/slide" Target="slides/slide5.xml"/>
<Relationship Id="rId8" Type="http://schemas.openxmlformats.org/officeDocument/2006/relationships/slide" Target="slides/slide6.xml"/>
<Relationship Id="rId9" Type="http://schemas.openxmlformats.org/officeDocument/2006/relationships/slide" Target="slides/slide7.xml"/>
<Relationship Id="rId10" Type="http://schemas.openxmlformats.org/officeDocument/2006/relationships/slide" Target="slides/slide8.xml"/>
<Relationship Id="rId11" Type="http://schemas.openxmlformats.org/officeDocument/2006/relationships/slide" Target="slides/slide9.xml"/>
<Relationship Id="rId12" Type="http://schemas.openxmlformats.org/officeDocument/2006/relationships/slide" Target="slides/slide10.xml"/>
<Relationship Id="rId13" Type="http://schemas.openxmlformats.org/officeDocument/2006/relationships/slide" Target="slides/slide11.xml"/>
<Relationship Id="rId14" Type="http://schemas.openxmlformats.org/officeDocument/2006/relationships/slide" Target="slides/slide12.xml"/>
<Relationship Id="rId15" Type="http://schemas.openxmlformats.org/officeDocument/2006/relationships/slide" Target="slides/slide13.xml"/>
<Relationship Id="rId16" Type="http://schemas.openxmlformats.org/officeDocument/2006/relationships/slide" Target="slides/slide14.xml"/>
<Relationship Id="rId17" Type="http://schemas.openxmlformats.org/officeDocument/2006/relationships/slide" Target="slides/slide15.xml"/>
<Relationship Id="rId18" Type="http://schemas.openxmlformats.org/officeDocument/2006/relationships/font" Target="fonts/font1.fntdata"/>
<Relationship Id="rId19" Type="http://schemas.openxmlformats.org/officeDocument/2006/relationships/font" Target="fonts/font2.fntdata"/>
<Relationship Id="rId20" Type="http://schemas.openxmlformats.org/officeDocument/2006/relationships/font" Target="fonts/font3.fntdata"/>
</Relationships>
</file>

<file path=ppt/slideLayouts/_rels/slideLayout1.xml.rels><?xml version="1.0" encoding="UTF-8" standalone="yes"?>
<Relationships xmlns="http://schemas.openxmlformats.org/package/2006/relationships">
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
<Relationship Id="rId1" Type="http://schemas.openxmlformats.org/officeDocument/2006/relationships/theme" Target="../theme/theme1.xml"/>
<Relationship Id="rId2" Type="http://schemas.openxmlformats.org/officeDocument/2006/relationships/slideLayout" Target="../slideLayouts/slideLayout1.xml"/>
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</p:sldLayoutIdLst>
</p:sldMaster>
</file>

<file path=ppt/slides/_rels/slide1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10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11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Relationship Id="rId2" Type="http://schemas.openxmlformats.org/officeDocument/2006/relationships/image" Target="../media/image1.png"/>
</Relationships>
</file>

<file path=ppt/slides/_rels/slide12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13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14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15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2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3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4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5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6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7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8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9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0"/>
          <p:cNvSpPr txBox="1"/>
          <p:nvPr/>
        </p:nvSpPr>
        <p:spPr>
          <a:xfrm rot="0" flipH="0" flipV="0">
            <a:off x="1" y="1"/>
            <a:ext cx="12192000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</a:gra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矩形: 圆顶角 8"/>
          <p:cNvSpPr txBox="1"/>
          <p:nvPr/>
        </p:nvSpPr>
        <p:spPr>
          <a:xfrm rot="13440867" flipH="0" flipV="0">
            <a:off x="8948494" y="-2004038"/>
            <a:ext cx="3438744" cy="8736277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矩形: 圆顶角 1"/>
          <p:cNvSpPr txBox="1"/>
          <p:nvPr/>
        </p:nvSpPr>
        <p:spPr>
          <a:xfrm rot="18840867" flipH="0" flipV="0">
            <a:off x="8444103" y="1981531"/>
            <a:ext cx="3438744" cy="7145639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矩形: 圆顶角 9"/>
          <p:cNvSpPr txBox="1"/>
          <p:nvPr/>
        </p:nvSpPr>
        <p:spPr>
          <a:xfrm rot="13440867" flipH="0" flipV="0">
            <a:off x="9635987" y="-557837"/>
            <a:ext cx="1776211" cy="6427234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  <a:alpha val="10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矩形: 圆顶角 2"/>
          <p:cNvSpPr txBox="1"/>
          <p:nvPr/>
        </p:nvSpPr>
        <p:spPr>
          <a:xfrm rot="18840867" flipH="0" flipV="0">
            <a:off x="9268214" y="2909084"/>
            <a:ext cx="1776211" cy="5257010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  <a:alpha val="9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椭圆 33"/>
          <p:cNvSpPr txBox="1"/>
          <p:nvPr/>
        </p:nvSpPr>
        <p:spPr>
          <a:xfrm rot="0" flipH="0" flipV="0">
            <a:off x="8479598" y="3883074"/>
            <a:ext cx="900973" cy="900973"/>
          </a:xfrm>
          <a:prstGeom prst="ellipse">
            <a:avLst/>
          </a:prstGeom>
          <a:solidFill>
            <a:schemeClr val="accent1">
              <a:lumMod val="20000"/>
              <a:lumOff val="80000"/>
              <a:alpha val="10000"/>
            </a:schemeClr>
          </a:soli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椭圆 36"/>
          <p:cNvSpPr txBox="1"/>
          <p:nvPr/>
        </p:nvSpPr>
        <p:spPr>
          <a:xfrm rot="0" flipH="0" flipV="0">
            <a:off x="673774" y="5460597"/>
            <a:ext cx="454519" cy="454519"/>
          </a:xfrm>
          <a:prstGeom prst="ellipse">
            <a:avLst/>
          </a:prstGeom>
          <a:gradFill>
            <a:gsLst>
              <a:gs pos="0">
                <a:schemeClr val="accent2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2700000" scaled="0"/>
          </a:gradFill>
          <a:ln w="12700" cap="sq">
            <a:noFill/>
            <a:prstDash val="solid"/>
            <a:miter/>
          </a:ln>
          <a:effectLst>
            <a:outerShdw dist="38100" blurRad="50800" dir="5400000" sx="100000" sy="100000" kx="0" ky="0" algn="t" rotWithShape="0">
              <a:schemeClr val="accent1">
                <a:lumMod val="50000"/>
                <a:alpha val="2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箭头: 右 37"/>
          <p:cNvSpPr txBox="1"/>
          <p:nvPr/>
        </p:nvSpPr>
        <p:spPr>
          <a:xfrm rot="0" flipH="0" flipV="0">
            <a:off x="792373" y="5628352"/>
            <a:ext cx="217321" cy="119009"/>
          </a:xfrm>
          <a:prstGeom prst="rightArrow">
            <a:avLst>
              <a:gd name="adj1" fmla="val 23912"/>
              <a:gd name="adj2" fmla="val 69565"/>
            </a:avLst>
          </a:prstGeom>
          <a:solidFill>
            <a:schemeClr val="bg1"/>
          </a:soli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矩形: 圆角 38"/>
          <p:cNvSpPr txBox="1"/>
          <p:nvPr/>
        </p:nvSpPr>
        <p:spPr>
          <a:xfrm rot="0" flipH="0" flipV="0">
            <a:off x="1128291" y="5460597"/>
            <a:ext cx="5011424" cy="454518"/>
          </a:xfrm>
          <a:prstGeom prst="roundRect">
            <a:avLst>
              <a:gd name="adj" fmla="val 50000"/>
            </a:avLst>
          </a:prstGeom>
          <a:solidFill>
            <a:schemeClr val="bg1">
              <a:alpha val="30000"/>
            </a:schemeClr>
          </a:solidFill>
          <a:ln w="12700" cap="sq">
            <a:noFill/>
            <a:prstDash val="solid"/>
            <a:miter/>
          </a:ln>
          <a:effectLst>
            <a:outerShdw dist="38100" blurRad="50800" dir="5400000" sx="100000" sy="100000" kx="0" ky="0" algn="t" rotWithShape="0">
              <a:schemeClr val="accent1">
                <a:lumMod val="50000"/>
                <a:alpha val="25000"/>
              </a:schemeClr>
            </a:outerShdw>
          </a:effectLst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11"/>
          <p:cNvSpPr txBox="1"/>
          <p:nvPr/>
        </p:nvSpPr>
        <p:spPr>
          <a:xfrm rot="0" flipH="0" flipV="0">
            <a:off x="1395718" y="5533968"/>
            <a:ext cx="1897161" cy="307777"/>
          </a:xfrm>
          <a:prstGeom prst="rect">
            <a:avLst/>
          </a:prstGeom>
          <a:noFill/>
          <a:ln w="15875" cap="sq">
            <a:noFill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PPT主讲人：喜传播</a:t>
            </a:r>
            <a:endParaRPr kumimoji="1" lang="zh-CN" altLang="en-US"/>
          </a:p>
        </p:txBody>
      </p:sp>
      <p:sp>
        <p:nvSpPr>
          <p:cNvPr id="12" name="15"/>
          <p:cNvSpPr txBox="1"/>
          <p:nvPr/>
        </p:nvSpPr>
        <p:spPr>
          <a:xfrm rot="0" flipH="0" flipV="0">
            <a:off x="3833413" y="5533968"/>
            <a:ext cx="1897161" cy="307777"/>
          </a:xfrm>
          <a:prstGeom prst="rect">
            <a:avLst/>
          </a:prstGeom>
          <a:noFill/>
          <a:ln w="15875" cap="sq">
            <a:noFill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2026.4</a:t>
            </a:r>
            <a:endParaRPr kumimoji="1" lang="zh-CN" altLang="en-US"/>
          </a:p>
        </p:txBody>
      </p:sp>
      <p:cxnSp>
        <p:nvCxnSpPr>
          <p:cNvPr id="13" name="直接连接符 41"/>
          <p:cNvCxnSpPr/>
          <p:nvPr/>
        </p:nvCxnSpPr>
        <p:spPr>
          <a:xfrm rot="0" flipH="0" flipV="0">
            <a:off x="3563146" y="5552032"/>
            <a:ext cx="0" cy="271649"/>
          </a:xfrm>
          <a:prstGeom prst="line">
            <a:avLst/>
          </a:prstGeom>
          <a:noFill/>
          <a:ln w="12700" cap="sq">
            <a:solidFill>
              <a:schemeClr val="bg1"/>
            </a:solidFill>
            <a:prstDash val="solid"/>
            <a:miter/>
          </a:ln>
        </p:spPr>
      </p:cxnSp>
      <p:sp>
        <p:nvSpPr>
          <p:cNvPr id="14" name="任意多边形: 形状 17"/>
          <p:cNvSpPr txBox="1"/>
          <p:nvPr/>
        </p:nvSpPr>
        <p:spPr>
          <a:xfrm rot="0" flipH="0" flipV="0">
            <a:off x="6088320" y="1835302"/>
            <a:ext cx="1126900" cy="887881"/>
          </a:xfrm>
          <a:custGeom>
            <a:avLst/>
            <a:gdLst>
              <a:gd name="csX0" fmla="*/ 563665 w 1126900"/>
              <a:gd name="csY0" fmla="*/ 388921 h 887881"/>
              <a:gd name="csX1" fmla="*/ 618545 w 1126900"/>
              <a:gd name="csY1" fmla="*/ 443839 h 887881"/>
              <a:gd name="csX2" fmla="*/ 563286 w 1126900"/>
              <a:gd name="csY2" fmla="*/ 499060 h 887881"/>
              <a:gd name="csX3" fmla="*/ 508406 w 1126900"/>
              <a:gd name="csY3" fmla="*/ 443460 h 887881"/>
              <a:gd name="csX4" fmla="*/ 563665 w 1126900"/>
              <a:gd name="csY4" fmla="*/ 388921 h 887881"/>
              <a:gd name="csX5" fmla="*/ 344524 w 1126900"/>
              <a:gd name="csY5" fmla="*/ 388921 h 887881"/>
              <a:gd name="csX6" fmla="*/ 399821 w 1126900"/>
              <a:gd name="csY6" fmla="*/ 444332 h 887881"/>
              <a:gd name="csX7" fmla="*/ 344562 w 1126900"/>
              <a:gd name="csY7" fmla="*/ 499060 h 887881"/>
              <a:gd name="csX8" fmla="*/ 344524 w 1126900"/>
              <a:gd name="csY8" fmla="*/ 499060 h 887881"/>
              <a:gd name="csX9" fmla="*/ 289303 w 1126900"/>
              <a:gd name="csY9" fmla="*/ 443650 h 887881"/>
              <a:gd name="csX10" fmla="*/ 344524 w 1126900"/>
              <a:gd name="csY10" fmla="*/ 388921 h 887881"/>
              <a:gd name="csX11" fmla="*/ 785837 w 1126900"/>
              <a:gd name="csY11" fmla="*/ 388769 h 887881"/>
              <a:gd name="csX12" fmla="*/ 837611 w 1126900"/>
              <a:gd name="csY12" fmla="*/ 444937 h 887881"/>
              <a:gd name="csX13" fmla="*/ 778262 w 1126900"/>
              <a:gd name="csY13" fmla="*/ 499136 h 887881"/>
              <a:gd name="csX14" fmla="*/ 727207 w 1126900"/>
              <a:gd name="csY14" fmla="*/ 441604 h 887881"/>
              <a:gd name="csX15" fmla="*/ 785837 w 1126900"/>
              <a:gd name="csY15" fmla="*/ 388769 h 887881"/>
              <a:gd name="csX16" fmla="*/ 594117 w 1126900"/>
              <a:gd name="csY16" fmla="*/ 48733 h 887881"/>
              <a:gd name="csX17" fmla="*/ 453906 w 1126900"/>
              <a:gd name="csY17" fmla="*/ 57936 h 887881"/>
              <a:gd name="csX18" fmla="*/ 268056 w 1126900"/>
              <a:gd name="csY18" fmla="*/ 123269 h 887881"/>
              <a:gd name="csX19" fmla="*/ 97810 w 1126900"/>
              <a:gd name="csY19" fmla="*/ 287228 h 887881"/>
              <a:gd name="csX20" fmla="*/ 66526 w 1126900"/>
              <a:gd name="csY20" fmla="*/ 524928 h 887881"/>
              <a:gd name="csX21" fmla="*/ 96031 w 1126900"/>
              <a:gd name="csY21" fmla="*/ 595374 h 887881"/>
              <a:gd name="csX22" fmla="*/ 111748 w 1126900"/>
              <a:gd name="csY22" fmla="*/ 657375 h 887881"/>
              <a:gd name="csX23" fmla="*/ 94250 w 1126900"/>
              <a:gd name="csY23" fmla="*/ 738767 h 887881"/>
              <a:gd name="csX24" fmla="*/ 65693 w 1126900"/>
              <a:gd name="csY24" fmla="*/ 811106 h 887881"/>
              <a:gd name="csX25" fmla="*/ 65731 w 1126900"/>
              <a:gd name="csY25" fmla="*/ 811031 h 887881"/>
              <a:gd name="csX26" fmla="*/ 77434 w 1126900"/>
              <a:gd name="csY26" fmla="*/ 803721 h 887881"/>
              <a:gd name="csX27" fmla="*/ 169431 w 1126900"/>
              <a:gd name="csY27" fmla="*/ 759257 h 887881"/>
              <a:gd name="csX28" fmla="*/ 266086 w 1126900"/>
              <a:gd name="csY28" fmla="*/ 763612 h 887881"/>
              <a:gd name="csX29" fmla="*/ 322481 w 1126900"/>
              <a:gd name="csY29" fmla="*/ 788875 h 887881"/>
              <a:gd name="csX30" fmla="*/ 572036 w 1126900"/>
              <a:gd name="csY30" fmla="*/ 839967 h 887881"/>
              <a:gd name="csX31" fmla="*/ 680508 w 1126900"/>
              <a:gd name="csY31" fmla="*/ 830157 h 887881"/>
              <a:gd name="csX32" fmla="*/ 903513 w 1126900"/>
              <a:gd name="csY32" fmla="*/ 742100 h 887881"/>
              <a:gd name="csX33" fmla="*/ 1049291 w 1126900"/>
              <a:gd name="csY33" fmla="*/ 576778 h 887881"/>
              <a:gd name="csX34" fmla="*/ 1073000 w 1126900"/>
              <a:gd name="csY34" fmla="*/ 383997 h 887881"/>
              <a:gd name="csX35" fmla="*/ 974679 w 1126900"/>
              <a:gd name="csY35" fmla="*/ 204700 h 887881"/>
              <a:gd name="csX36" fmla="*/ 789549 w 1126900"/>
              <a:gd name="csY36" fmla="*/ 87440 h 887881"/>
              <a:gd name="csX37" fmla="*/ 594117 w 1126900"/>
              <a:gd name="csY37" fmla="*/ 48733 h 887881"/>
              <a:gd name="csX38" fmla="*/ 529115 w 1126900"/>
              <a:gd name="csY38" fmla="*/ 1073 h 887881"/>
              <a:gd name="csX39" fmla="*/ 613887 w 1126900"/>
              <a:gd name="csY39" fmla="*/ 1541 h 887881"/>
              <a:gd name="csX40" fmla="*/ 863745 w 1126900"/>
              <a:gd name="csY40" fmla="*/ 67178 h 887881"/>
              <a:gd name="csX41" fmla="*/ 1041716 w 1126900"/>
              <a:gd name="csY41" fmla="*/ 208108 h 887881"/>
              <a:gd name="csX42" fmla="*/ 1123487 w 1126900"/>
              <a:gd name="csY42" fmla="*/ 395208 h 887881"/>
              <a:gd name="csX43" fmla="*/ 1072849 w 1126900"/>
              <a:gd name="csY43" fmla="*/ 634650 h 887881"/>
              <a:gd name="csX44" fmla="*/ 908020 w 1126900"/>
              <a:gd name="csY44" fmla="*/ 796260 h 887881"/>
              <a:gd name="csX45" fmla="*/ 681606 w 1126900"/>
              <a:gd name="csY45" fmla="*/ 878523 h 887881"/>
              <a:gd name="csX46" fmla="*/ 580482 w 1126900"/>
              <a:gd name="csY46" fmla="*/ 887840 h 887881"/>
              <a:gd name="csX47" fmla="*/ 580520 w 1126900"/>
              <a:gd name="csY47" fmla="*/ 887878 h 887881"/>
              <a:gd name="csX48" fmla="*/ 299567 w 1126900"/>
              <a:gd name="csY48" fmla="*/ 831445 h 887881"/>
              <a:gd name="csX49" fmla="*/ 253436 w 1126900"/>
              <a:gd name="csY49" fmla="*/ 810690 h 887881"/>
              <a:gd name="csX50" fmla="*/ 180604 w 1126900"/>
              <a:gd name="csY50" fmla="*/ 805880 h 887881"/>
              <a:gd name="csX51" fmla="*/ 87471 w 1126900"/>
              <a:gd name="csY51" fmla="*/ 854586 h 887881"/>
              <a:gd name="csX52" fmla="*/ 56414 w 1126900"/>
              <a:gd name="csY52" fmla="*/ 876516 h 887881"/>
              <a:gd name="csX53" fmla="*/ 13957 w 1126900"/>
              <a:gd name="csY53" fmla="*/ 876629 h 887881"/>
              <a:gd name="csX54" fmla="*/ 2860 w 1126900"/>
              <a:gd name="csY54" fmla="*/ 835043 h 887881"/>
              <a:gd name="csX55" fmla="*/ 45051 w 1126900"/>
              <a:gd name="csY55" fmla="*/ 733085 h 887881"/>
              <a:gd name="csX56" fmla="*/ 61489 w 1126900"/>
              <a:gd name="csY56" fmla="*/ 675138 h 887881"/>
              <a:gd name="csX57" fmla="*/ 50922 w 1126900"/>
              <a:gd name="csY57" fmla="*/ 612228 h 887881"/>
              <a:gd name="csX58" fmla="*/ 15812 w 1126900"/>
              <a:gd name="csY58" fmla="*/ 519209 h 887881"/>
              <a:gd name="csX59" fmla="*/ 40658 w 1126900"/>
              <a:gd name="csY59" fmla="*/ 293818 h 887881"/>
              <a:gd name="csX60" fmla="*/ 202495 w 1126900"/>
              <a:gd name="csY60" fmla="*/ 107362 h 887881"/>
              <a:gd name="csX61" fmla="*/ 444853 w 1126900"/>
              <a:gd name="csY61" fmla="*/ 10858 h 887881"/>
              <a:gd name="csX62" fmla="*/ 529115 w 1126900"/>
              <a:gd name="csY62" fmla="*/ 1073 h 887881"/>
            </a:gdLst>
            <a:rect l="l" t="t" r="r" b="b"/>
            <a:pathLst>
              <a:path w="1126900" h="887881">
                <a:moveTo>
                  <a:pt x="563665" y="388921"/>
                </a:moveTo>
                <a:cubicBezTo>
                  <a:pt x="594343" y="388921"/>
                  <a:pt x="618507" y="413161"/>
                  <a:pt x="618545" y="443839"/>
                </a:cubicBezTo>
                <a:cubicBezTo>
                  <a:pt x="618583" y="474896"/>
                  <a:pt x="594381" y="499098"/>
                  <a:pt x="563286" y="499060"/>
                </a:cubicBezTo>
                <a:cubicBezTo>
                  <a:pt x="532343" y="499060"/>
                  <a:pt x="508292" y="474669"/>
                  <a:pt x="508406" y="443460"/>
                </a:cubicBezTo>
                <a:cubicBezTo>
                  <a:pt x="508520" y="412896"/>
                  <a:pt x="532835" y="388921"/>
                  <a:pt x="563665" y="388921"/>
                </a:cubicBezTo>
                <a:close/>
                <a:moveTo>
                  <a:pt x="344524" y="388921"/>
                </a:moveTo>
                <a:cubicBezTo>
                  <a:pt x="375164" y="388921"/>
                  <a:pt x="399896" y="413691"/>
                  <a:pt x="399821" y="444332"/>
                </a:cubicBezTo>
                <a:cubicBezTo>
                  <a:pt x="399745" y="474480"/>
                  <a:pt x="374899" y="499060"/>
                  <a:pt x="344562" y="499060"/>
                </a:cubicBezTo>
                <a:lnTo>
                  <a:pt x="344524" y="499060"/>
                </a:lnTo>
                <a:cubicBezTo>
                  <a:pt x="313542" y="499060"/>
                  <a:pt x="289038" y="474442"/>
                  <a:pt x="289303" y="443650"/>
                </a:cubicBezTo>
                <a:cubicBezTo>
                  <a:pt x="289568" y="412972"/>
                  <a:pt x="313808" y="388959"/>
                  <a:pt x="344524" y="388921"/>
                </a:cubicBezTo>
                <a:close/>
                <a:moveTo>
                  <a:pt x="785837" y="388769"/>
                </a:moveTo>
                <a:cubicBezTo>
                  <a:pt x="814318" y="390209"/>
                  <a:pt x="838369" y="415546"/>
                  <a:pt x="837611" y="444937"/>
                </a:cubicBezTo>
                <a:cubicBezTo>
                  <a:pt x="837422" y="474820"/>
                  <a:pt x="811894" y="500954"/>
                  <a:pt x="778262" y="499136"/>
                </a:cubicBezTo>
                <a:cubicBezTo>
                  <a:pt x="750083" y="497621"/>
                  <a:pt x="725843" y="471412"/>
                  <a:pt x="727207" y="441604"/>
                </a:cubicBezTo>
                <a:cubicBezTo>
                  <a:pt x="728684" y="409752"/>
                  <a:pt x="755802" y="387254"/>
                  <a:pt x="785837" y="388769"/>
                </a:cubicBezTo>
                <a:close/>
                <a:moveTo>
                  <a:pt x="594117" y="48733"/>
                </a:moveTo>
                <a:cubicBezTo>
                  <a:pt x="546963" y="46763"/>
                  <a:pt x="500264" y="49831"/>
                  <a:pt x="453906" y="57936"/>
                </a:cubicBezTo>
                <a:cubicBezTo>
                  <a:pt x="388421" y="69412"/>
                  <a:pt x="326193" y="90508"/>
                  <a:pt x="268056" y="123269"/>
                </a:cubicBezTo>
                <a:cubicBezTo>
                  <a:pt x="197117" y="163227"/>
                  <a:pt x="137919" y="215494"/>
                  <a:pt x="97810" y="287228"/>
                </a:cubicBezTo>
                <a:cubicBezTo>
                  <a:pt x="55921" y="362143"/>
                  <a:pt x="44862" y="441377"/>
                  <a:pt x="66526" y="524928"/>
                </a:cubicBezTo>
                <a:cubicBezTo>
                  <a:pt x="73003" y="549925"/>
                  <a:pt x="84668" y="572498"/>
                  <a:pt x="96031" y="595374"/>
                </a:cubicBezTo>
                <a:cubicBezTo>
                  <a:pt x="105726" y="614842"/>
                  <a:pt x="112771" y="635218"/>
                  <a:pt x="111748" y="657375"/>
                </a:cubicBezTo>
                <a:cubicBezTo>
                  <a:pt x="110461" y="685439"/>
                  <a:pt x="104173" y="712557"/>
                  <a:pt x="94250" y="738767"/>
                </a:cubicBezTo>
                <a:cubicBezTo>
                  <a:pt x="85236" y="762589"/>
                  <a:pt x="75578" y="786109"/>
                  <a:pt x="65693" y="811106"/>
                </a:cubicBezTo>
                <a:lnTo>
                  <a:pt x="65731" y="811031"/>
                </a:lnTo>
                <a:cubicBezTo>
                  <a:pt x="70276" y="808190"/>
                  <a:pt x="73874" y="805956"/>
                  <a:pt x="77434" y="803721"/>
                </a:cubicBezTo>
                <a:cubicBezTo>
                  <a:pt x="106370" y="785314"/>
                  <a:pt x="136215" y="768763"/>
                  <a:pt x="169431" y="759257"/>
                </a:cubicBezTo>
                <a:cubicBezTo>
                  <a:pt x="202079" y="749901"/>
                  <a:pt x="234386" y="748652"/>
                  <a:pt x="266086" y="763612"/>
                </a:cubicBezTo>
                <a:cubicBezTo>
                  <a:pt x="284721" y="772399"/>
                  <a:pt x="303468" y="780997"/>
                  <a:pt x="322481" y="788875"/>
                </a:cubicBezTo>
                <a:cubicBezTo>
                  <a:pt x="402321" y="822052"/>
                  <a:pt x="485265" y="840497"/>
                  <a:pt x="572036" y="839967"/>
                </a:cubicBezTo>
                <a:cubicBezTo>
                  <a:pt x="608433" y="839740"/>
                  <a:pt x="644679" y="836596"/>
                  <a:pt x="680508" y="830157"/>
                </a:cubicBezTo>
                <a:cubicBezTo>
                  <a:pt x="760688" y="815727"/>
                  <a:pt x="835756" y="787966"/>
                  <a:pt x="903513" y="742100"/>
                </a:cubicBezTo>
                <a:cubicBezTo>
                  <a:pt x="966308" y="699604"/>
                  <a:pt x="1017060" y="646202"/>
                  <a:pt x="1049291" y="576778"/>
                </a:cubicBezTo>
                <a:cubicBezTo>
                  <a:pt x="1077887" y="515156"/>
                  <a:pt x="1086067" y="450770"/>
                  <a:pt x="1073000" y="383997"/>
                </a:cubicBezTo>
                <a:cubicBezTo>
                  <a:pt x="1059290" y="313853"/>
                  <a:pt x="1024219" y="255148"/>
                  <a:pt x="974679" y="204700"/>
                </a:cubicBezTo>
                <a:cubicBezTo>
                  <a:pt x="922185" y="151259"/>
                  <a:pt x="859389" y="113574"/>
                  <a:pt x="789549" y="87440"/>
                </a:cubicBezTo>
                <a:cubicBezTo>
                  <a:pt x="726563" y="63882"/>
                  <a:pt x="661343" y="51536"/>
                  <a:pt x="594117" y="48733"/>
                </a:cubicBezTo>
                <a:close/>
                <a:moveTo>
                  <a:pt x="529115" y="1073"/>
                </a:moveTo>
                <a:cubicBezTo>
                  <a:pt x="557284" y="-494"/>
                  <a:pt x="585538" y="-352"/>
                  <a:pt x="613887" y="1541"/>
                </a:cubicBezTo>
                <a:cubicBezTo>
                  <a:pt x="701339" y="7412"/>
                  <a:pt x="785042" y="28053"/>
                  <a:pt x="863745" y="67178"/>
                </a:cubicBezTo>
                <a:cubicBezTo>
                  <a:pt x="932941" y="101605"/>
                  <a:pt x="993578" y="147131"/>
                  <a:pt x="1041716" y="208108"/>
                </a:cubicBezTo>
                <a:cubicBezTo>
                  <a:pt x="1085234" y="263253"/>
                  <a:pt x="1114057" y="325026"/>
                  <a:pt x="1123487" y="395208"/>
                </a:cubicBezTo>
                <a:cubicBezTo>
                  <a:pt x="1135039" y="481031"/>
                  <a:pt x="1117048" y="560681"/>
                  <a:pt x="1072849" y="634650"/>
                </a:cubicBezTo>
                <a:cubicBezTo>
                  <a:pt x="1032097" y="702899"/>
                  <a:pt x="975398" y="755166"/>
                  <a:pt x="908020" y="796260"/>
                </a:cubicBezTo>
                <a:cubicBezTo>
                  <a:pt x="838142" y="838906"/>
                  <a:pt x="762317" y="865343"/>
                  <a:pt x="681606" y="878523"/>
                </a:cubicBezTo>
                <a:cubicBezTo>
                  <a:pt x="644224" y="884621"/>
                  <a:pt x="606615" y="887348"/>
                  <a:pt x="580482" y="887840"/>
                </a:cubicBezTo>
                <a:lnTo>
                  <a:pt x="580520" y="887878"/>
                </a:lnTo>
                <a:cubicBezTo>
                  <a:pt x="475077" y="888181"/>
                  <a:pt x="385732" y="867464"/>
                  <a:pt x="299567" y="831445"/>
                </a:cubicBezTo>
                <a:cubicBezTo>
                  <a:pt x="284001" y="824931"/>
                  <a:pt x="268207" y="818720"/>
                  <a:pt x="253436" y="810690"/>
                </a:cubicBezTo>
                <a:cubicBezTo>
                  <a:pt x="229613" y="797699"/>
                  <a:pt x="205525" y="798116"/>
                  <a:pt x="180604" y="805880"/>
                </a:cubicBezTo>
                <a:cubicBezTo>
                  <a:pt x="146593" y="816447"/>
                  <a:pt x="116748" y="835005"/>
                  <a:pt x="87471" y="854586"/>
                </a:cubicBezTo>
                <a:cubicBezTo>
                  <a:pt x="76942" y="861631"/>
                  <a:pt x="66716" y="869130"/>
                  <a:pt x="56414" y="876516"/>
                </a:cubicBezTo>
                <a:cubicBezTo>
                  <a:pt x="42703" y="886287"/>
                  <a:pt x="26606" y="886363"/>
                  <a:pt x="13957" y="876629"/>
                </a:cubicBezTo>
                <a:cubicBezTo>
                  <a:pt x="1079" y="866744"/>
                  <a:pt x="-3542" y="850534"/>
                  <a:pt x="2860" y="835043"/>
                </a:cubicBezTo>
                <a:cubicBezTo>
                  <a:pt x="16873" y="801032"/>
                  <a:pt x="31947" y="767437"/>
                  <a:pt x="45051" y="733085"/>
                </a:cubicBezTo>
                <a:cubicBezTo>
                  <a:pt x="52172" y="714375"/>
                  <a:pt x="56565" y="694605"/>
                  <a:pt x="61489" y="675138"/>
                </a:cubicBezTo>
                <a:cubicBezTo>
                  <a:pt x="67132" y="652792"/>
                  <a:pt x="61830" y="631923"/>
                  <a:pt x="50922" y="612228"/>
                </a:cubicBezTo>
                <a:cubicBezTo>
                  <a:pt x="34712" y="582913"/>
                  <a:pt x="22668" y="552084"/>
                  <a:pt x="15812" y="519209"/>
                </a:cubicBezTo>
                <a:cubicBezTo>
                  <a:pt x="-398" y="441301"/>
                  <a:pt x="7897" y="366120"/>
                  <a:pt x="40658" y="293818"/>
                </a:cubicBezTo>
                <a:cubicBezTo>
                  <a:pt x="76071" y="215683"/>
                  <a:pt x="132276" y="155311"/>
                  <a:pt x="202495" y="107362"/>
                </a:cubicBezTo>
                <a:cubicBezTo>
                  <a:pt x="276047" y="57179"/>
                  <a:pt x="357364" y="26273"/>
                  <a:pt x="444853" y="10858"/>
                </a:cubicBezTo>
                <a:cubicBezTo>
                  <a:pt x="472862" y="5916"/>
                  <a:pt x="500946" y="2640"/>
                  <a:pt x="529115" y="1073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 w="9525" cap="flat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4"/>
          <p:cNvSpPr txBox="1"/>
          <p:nvPr/>
        </p:nvSpPr>
        <p:spPr>
          <a:xfrm rot="0" flipH="0" flipV="0">
            <a:off x="622300" y="1013727"/>
            <a:ext cx="5885467" cy="215569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47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2026年数字营销能力进阶指南</a:t>
            </a: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0" flipH="0" flipV="0">
            <a:off x="670977" y="3113964"/>
            <a:ext cx="4404927" cy="77854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AI时代下如何提升自己的数字营销能力</a:t>
            </a:r>
            <a:endParaRPr kumimoji="1" lang="zh-CN" altLang="en-US"/>
          </a:p>
        </p:txBody>
      </p:sp>
    </p:spTree>
  </p:cSld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矩形: 圆角 3"/>
          <p:cNvSpPr txBox="1"/>
          <p:nvPr/>
        </p:nvSpPr>
        <p:spPr>
          <a:xfrm rot="0" flipH="0" flipV="0">
            <a:off x="584451" y="1017260"/>
            <a:ext cx="11080750" cy="4159551"/>
          </a:xfrm>
          <a:prstGeom prst="roundRect">
            <a:avLst>
              <a:gd name="adj" fmla="val 13635"/>
            </a:avLst>
          </a:prstGeom>
          <a:gradFill>
            <a:gsLst>
              <a:gs pos="21000">
                <a:schemeClr val="bg1">
                  <a:alpha val="0"/>
                  <a:lumMod val="93000"/>
                </a:schemeClr>
              </a:gs>
              <a:gs pos="100000">
                <a:schemeClr val="bg1"/>
              </a:gs>
            </a:gsLst>
            <a:lin ang="16200000" scaled="0"/>
          </a:gradFill>
          <a:ln w="25400" cap="sq">
            <a:gradFill>
              <a:gsLst>
                <a:gs pos="0">
                  <a:schemeClr val="accent1">
                    <a:alpha val="25000"/>
                  </a:schemeClr>
                </a:gs>
                <a:gs pos="65000">
                  <a:schemeClr val="accent1">
                    <a:alpha val="0"/>
                  </a:schemeClr>
                </a:gs>
              </a:gsLst>
              <a:lin ang="5400000" scaled="0"/>
            </a:gra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矩形: 圆角 6"/>
          <p:cNvSpPr txBox="1"/>
          <p:nvPr/>
        </p:nvSpPr>
        <p:spPr>
          <a:xfrm rot="0" flipH="0" flipV="0">
            <a:off x="1820913" y="1692220"/>
            <a:ext cx="3868003" cy="1787955"/>
          </a:xfrm>
          <a:prstGeom prst="roundRect">
            <a:avLst>
              <a:gd name="adj" fmla="val 7440"/>
            </a:avLst>
          </a:prstGeom>
          <a:solidFill>
            <a:schemeClr val="bg1"/>
          </a:solidFill>
          <a:ln w="19050" cap="sq">
            <a:gradFill>
              <a:gsLst>
                <a:gs pos="0">
                  <a:schemeClr val="accent1"/>
                </a:gs>
                <a:gs pos="100000">
                  <a:schemeClr val="accent3"/>
                </a:gs>
              </a:gsLst>
              <a:lin ang="5400000" scaled="0"/>
            </a:gradFill>
            <a:miter/>
          </a:ln>
          <a:effectLst>
            <a:outerShdw dist="38100" blurRad="50800" dir="5400000" sx="100000" sy="100000" kx="0" ky="0" algn="t" rotWithShape="0">
              <a:schemeClr val="accent1">
                <a:alpha val="4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矩形: 圆角 7"/>
          <p:cNvSpPr txBox="1"/>
          <p:nvPr/>
        </p:nvSpPr>
        <p:spPr>
          <a:xfrm rot="0" flipH="0" flipV="0">
            <a:off x="6500242" y="1692220"/>
            <a:ext cx="3868003" cy="1787955"/>
          </a:xfrm>
          <a:prstGeom prst="roundRect">
            <a:avLst>
              <a:gd name="adj" fmla="val 7440"/>
            </a:avLst>
          </a:prstGeom>
          <a:solidFill>
            <a:schemeClr val="bg1"/>
          </a:solidFill>
          <a:ln w="19050" cap="sq">
            <a:gradFill>
              <a:gsLst>
                <a:gs pos="0">
                  <a:schemeClr val="accent1"/>
                </a:gs>
                <a:gs pos="100000">
                  <a:schemeClr val="accent3"/>
                </a:gs>
              </a:gsLst>
              <a:lin ang="5400000" scaled="0"/>
            </a:gradFill>
            <a:miter/>
          </a:ln>
          <a:effectLst>
            <a:outerShdw dist="38100" blurRad="50800" dir="5400000" sx="100000" sy="100000" kx="0" ky="0" algn="t" rotWithShape="0">
              <a:schemeClr val="accent1">
                <a:alpha val="4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矩形: 圆角 1"/>
          <p:cNvSpPr txBox="1"/>
          <p:nvPr/>
        </p:nvSpPr>
        <p:spPr>
          <a:xfrm rot="0" flipH="0" flipV="0">
            <a:off x="1820913" y="3973671"/>
            <a:ext cx="3868003" cy="1787955"/>
          </a:xfrm>
          <a:prstGeom prst="roundRect">
            <a:avLst>
              <a:gd name="adj" fmla="val 7440"/>
            </a:avLst>
          </a:prstGeom>
          <a:solidFill>
            <a:schemeClr val="bg1"/>
          </a:solidFill>
          <a:ln w="19050" cap="sq">
            <a:gradFill>
              <a:gsLst>
                <a:gs pos="0">
                  <a:schemeClr val="accent1"/>
                </a:gs>
                <a:gs pos="100000">
                  <a:schemeClr val="accent3"/>
                </a:gs>
              </a:gsLst>
              <a:lin ang="5400000" scaled="0"/>
            </a:gradFill>
            <a:miter/>
          </a:ln>
          <a:effectLst>
            <a:outerShdw dist="38100" blurRad="50800" dir="5400000" sx="100000" sy="100000" kx="0" ky="0" algn="t" rotWithShape="0">
              <a:schemeClr val="accent1">
                <a:alpha val="4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矩形: 圆角 2"/>
          <p:cNvSpPr txBox="1"/>
          <p:nvPr/>
        </p:nvSpPr>
        <p:spPr>
          <a:xfrm rot="0" flipH="0" flipV="0">
            <a:off x="6500242" y="3973671"/>
            <a:ext cx="3868003" cy="1787955"/>
          </a:xfrm>
          <a:prstGeom prst="roundRect">
            <a:avLst>
              <a:gd name="adj" fmla="val 7440"/>
            </a:avLst>
          </a:prstGeom>
          <a:solidFill>
            <a:schemeClr val="bg1"/>
          </a:solidFill>
          <a:ln w="19050" cap="sq">
            <a:gradFill>
              <a:gsLst>
                <a:gs pos="0">
                  <a:schemeClr val="accent1"/>
                </a:gs>
                <a:gs pos="100000">
                  <a:schemeClr val="accent3"/>
                </a:gs>
              </a:gsLst>
              <a:lin ang="5400000" scaled="0"/>
            </a:gradFill>
            <a:miter/>
          </a:ln>
          <a:effectLst>
            <a:outerShdw dist="38100" blurRad="50800" dir="5400000" sx="100000" sy="100000" kx="0" ky="0" algn="t" rotWithShape="0">
              <a:schemeClr val="accent1">
                <a:alpha val="4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椭圆 11"/>
          <p:cNvSpPr txBox="1"/>
          <p:nvPr/>
        </p:nvSpPr>
        <p:spPr>
          <a:xfrm rot="0" flipH="0" flipV="0">
            <a:off x="5875286" y="2543131"/>
            <a:ext cx="86133" cy="86133"/>
          </a:xfrm>
          <a:prstGeom prst="ellipse">
            <a:avLst/>
          </a:prstGeom>
          <a:gradFill>
            <a:gsLst>
              <a:gs pos="0">
                <a:schemeClr val="accent1"/>
              </a:gs>
              <a:gs pos="0">
                <a:schemeClr val="accent1"/>
              </a:gs>
              <a:gs pos="48600">
                <a:schemeClr val="accent3">
                  <a:alpha val="79000"/>
                </a:schemeClr>
              </a:gs>
              <a:gs pos="100000">
                <a:schemeClr val="accent3">
                  <a:alpha val="7000"/>
                </a:schemeClr>
              </a:gs>
            </a:gsLst>
            <a:lin ang="108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椭圆 12"/>
          <p:cNvSpPr txBox="1"/>
          <p:nvPr/>
        </p:nvSpPr>
        <p:spPr>
          <a:xfrm rot="0" flipH="0" flipV="0">
            <a:off x="6048959" y="2543131"/>
            <a:ext cx="86133" cy="86133"/>
          </a:xfrm>
          <a:prstGeom prst="ellipse">
            <a:avLst/>
          </a:prstGeom>
          <a:gradFill>
            <a:gsLst>
              <a:gs pos="0">
                <a:schemeClr val="accent1"/>
              </a:gs>
              <a:gs pos="0">
                <a:schemeClr val="accent1"/>
              </a:gs>
              <a:gs pos="48600">
                <a:schemeClr val="accent3">
                  <a:alpha val="79000"/>
                </a:schemeClr>
              </a:gs>
              <a:gs pos="100000">
                <a:schemeClr val="accent3">
                  <a:alpha val="7000"/>
                </a:schemeClr>
              </a:gs>
            </a:gsLst>
            <a:lin ang="108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椭圆 13"/>
          <p:cNvSpPr txBox="1"/>
          <p:nvPr/>
        </p:nvSpPr>
        <p:spPr>
          <a:xfrm rot="0" flipH="0" flipV="0">
            <a:off x="6222632" y="2543131"/>
            <a:ext cx="86133" cy="86133"/>
          </a:xfrm>
          <a:prstGeom prst="ellipse">
            <a:avLst/>
          </a:prstGeom>
          <a:gradFill>
            <a:gsLst>
              <a:gs pos="0">
                <a:schemeClr val="accent1"/>
              </a:gs>
              <a:gs pos="0">
                <a:schemeClr val="accent1"/>
              </a:gs>
              <a:gs pos="48600">
                <a:schemeClr val="accent3">
                  <a:alpha val="79000"/>
                </a:schemeClr>
              </a:gs>
              <a:gs pos="100000">
                <a:schemeClr val="accent3">
                  <a:alpha val="7000"/>
                </a:schemeClr>
              </a:gs>
            </a:gsLst>
            <a:lin ang="108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椭圆 20"/>
          <p:cNvSpPr txBox="1"/>
          <p:nvPr/>
        </p:nvSpPr>
        <p:spPr>
          <a:xfrm rot="0" flipH="0" flipV="0">
            <a:off x="5883236" y="4824582"/>
            <a:ext cx="86133" cy="86133"/>
          </a:xfrm>
          <a:prstGeom prst="ellipse">
            <a:avLst/>
          </a:prstGeom>
          <a:gradFill>
            <a:gsLst>
              <a:gs pos="0">
                <a:schemeClr val="accent1"/>
              </a:gs>
              <a:gs pos="0">
                <a:schemeClr val="accent1"/>
              </a:gs>
              <a:gs pos="48600">
                <a:schemeClr val="accent3">
                  <a:alpha val="79000"/>
                </a:schemeClr>
              </a:gs>
              <a:gs pos="100000">
                <a:schemeClr val="accent3">
                  <a:alpha val="7000"/>
                </a:schemeClr>
              </a:gs>
            </a:gsLst>
            <a:lin ang="108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椭圆 21"/>
          <p:cNvSpPr txBox="1"/>
          <p:nvPr/>
        </p:nvSpPr>
        <p:spPr>
          <a:xfrm rot="0" flipH="0" flipV="0">
            <a:off x="6056909" y="4824582"/>
            <a:ext cx="86133" cy="86133"/>
          </a:xfrm>
          <a:prstGeom prst="ellipse">
            <a:avLst/>
          </a:prstGeom>
          <a:gradFill>
            <a:gsLst>
              <a:gs pos="0">
                <a:schemeClr val="accent1"/>
              </a:gs>
              <a:gs pos="0">
                <a:schemeClr val="accent1"/>
              </a:gs>
              <a:gs pos="48600">
                <a:schemeClr val="accent3">
                  <a:alpha val="79000"/>
                </a:schemeClr>
              </a:gs>
              <a:gs pos="100000">
                <a:schemeClr val="accent3">
                  <a:alpha val="7000"/>
                </a:schemeClr>
              </a:gs>
            </a:gsLst>
            <a:lin ang="108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椭圆 22"/>
          <p:cNvSpPr txBox="1"/>
          <p:nvPr/>
        </p:nvSpPr>
        <p:spPr>
          <a:xfrm rot="0" flipH="0" flipV="0">
            <a:off x="6230582" y="4824582"/>
            <a:ext cx="86133" cy="86133"/>
          </a:xfrm>
          <a:prstGeom prst="ellipse">
            <a:avLst/>
          </a:prstGeom>
          <a:gradFill>
            <a:gsLst>
              <a:gs pos="0">
                <a:schemeClr val="accent1"/>
              </a:gs>
              <a:gs pos="0">
                <a:schemeClr val="accent1"/>
              </a:gs>
              <a:gs pos="48600">
                <a:schemeClr val="accent3">
                  <a:alpha val="79000"/>
                </a:schemeClr>
              </a:gs>
              <a:gs pos="100000">
                <a:schemeClr val="accent3">
                  <a:alpha val="7000"/>
                </a:schemeClr>
              </a:gs>
            </a:gsLst>
            <a:lin ang="108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AiPPT8"/>
          <p:cNvSpPr txBox="1"/>
          <p:nvPr/>
        </p:nvSpPr>
        <p:spPr>
          <a:xfrm rot="0" flipH="0" flipV="0">
            <a:off x="1933564" y="2351592"/>
            <a:ext cx="3642701" cy="94889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129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通过UTM参数、事件埋点和CDP（客户数据平台）统一收集用户在官网、APP、社交媒体等触点的行为数据，确保数据源头完整、结构一致，为后续分析打下基础。</a:t>
            </a:r>
            <a:endParaRPr kumimoji="1" lang="zh-CN" altLang="en-US"/>
          </a:p>
        </p:txBody>
      </p:sp>
      <p:sp>
        <p:nvSpPr>
          <p:cNvPr id="15" name="AiPPT8"/>
          <p:cNvSpPr txBox="1"/>
          <p:nvPr/>
        </p:nvSpPr>
        <p:spPr>
          <a:xfrm rot="0" flipH="0" flipV="0">
            <a:off x="1933564" y="4605747"/>
            <a:ext cx="3642701" cy="94889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129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利用Kafka、Segment或自研ETL工具打通CRM、广告平台、邮件系统等第三方服务，实现毫秒级数据同步，支撑实时个性化营销决策。</a:t>
            </a:r>
            <a:endParaRPr kumimoji="1" lang="zh-CN" altLang="en-US"/>
          </a:p>
        </p:txBody>
      </p:sp>
      <p:sp>
        <p:nvSpPr>
          <p:cNvPr id="16" name="AiPPT8"/>
          <p:cNvSpPr txBox="1"/>
          <p:nvPr/>
        </p:nvSpPr>
        <p:spPr>
          <a:xfrm rot="0" flipH="0" flipV="0">
            <a:off x="6612893" y="4605747"/>
            <a:ext cx="3642701" cy="94889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129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借助登录态、设备指纹及AI匹配算法，将同一用户在多终端的行为串联成单一画像，解决跨屏归因难题，精准评估各渠道转化贡献。</a:t>
            </a:r>
            <a:endParaRPr kumimoji="1" lang="zh-CN" altLang="en-US"/>
          </a:p>
        </p:txBody>
      </p:sp>
      <p:sp>
        <p:nvSpPr>
          <p:cNvPr id="17" name="AiPPT8"/>
          <p:cNvSpPr txBox="1"/>
          <p:nvPr/>
        </p:nvSpPr>
        <p:spPr>
          <a:xfrm rot="0" flipH="0" flipV="0">
            <a:off x="6612893" y="2351592"/>
            <a:ext cx="3642701" cy="94889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129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在GDPR、CCPA等法规框架下，建立用户授权机制与数据生命周期管理流程，确保收集、存储和使用数据合法合规，同时提升品牌信任度。</a:t>
            </a:r>
            <a:endParaRPr kumimoji="1" lang="zh-CN" altLang="en-US"/>
          </a:p>
        </p:txBody>
      </p:sp>
      <p:sp>
        <p:nvSpPr>
          <p:cNvPr id="18" name="任意多边形: 形状 28"/>
          <p:cNvSpPr txBox="1"/>
          <p:nvPr/>
        </p:nvSpPr>
        <p:spPr>
          <a:xfrm rot="0" flipH="0" flipV="0">
            <a:off x="2082800" y="6362207"/>
            <a:ext cx="10109200" cy="495793"/>
          </a:xfrm>
          <a:custGeom>
            <a:avLst/>
            <a:gdLst>
              <a:gd name="connsiteX0" fmla="*/ 0 w 10109200"/>
              <a:gd name="connsiteY0" fmla="*/ 0 h 495793"/>
              <a:gd name="connsiteX1" fmla="*/ 10109200 w 10109200"/>
              <a:gd name="connsiteY1" fmla="*/ 0 h 495793"/>
              <a:gd name="connsiteX2" fmla="*/ 10109200 w 10109200"/>
              <a:gd name="connsiteY2" fmla="*/ 495793 h 495793"/>
              <a:gd name="connsiteX3" fmla="*/ 0 w 10109200"/>
              <a:gd name="connsiteY3" fmla="*/ 495793 h 495793"/>
            </a:gdLst>
            <a:rect l="l" t="t" r="r" b="b"/>
            <a:pathLst>
              <a:path w="10109200" h="495793">
                <a:moveTo>
                  <a:pt x="0" y="0"/>
                </a:moveTo>
                <a:lnTo>
                  <a:pt x="10109200" y="0"/>
                </a:lnTo>
                <a:lnTo>
                  <a:pt x="10109200" y="495793"/>
                </a:lnTo>
                <a:lnTo>
                  <a:pt x="0" y="495793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80000"/>
                  <a:lumOff val="20000"/>
                </a:schemeClr>
              </a:gs>
              <a:gs pos="100000">
                <a:schemeClr val="accent1">
                  <a:lumMod val="80000"/>
                  <a:lumOff val="20000"/>
                </a:schemeClr>
              </a:gs>
            </a:gsLst>
            <a:lin ang="2700000" scaled="0"/>
          </a:gradFill>
          <a:ln w="19050" cap="sq">
            <a:noFill/>
            <a:miter/>
          </a:ln>
          <a:effectLst>
            <a:outerShdw dist="38100" blurRad="127000" dir="16200000" sx="100000" sy="100000" kx="0" ky="0" algn="b" rotWithShape="0">
              <a:schemeClr val="accent1"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任意多边形: 形状 29"/>
          <p:cNvSpPr txBox="1"/>
          <p:nvPr/>
        </p:nvSpPr>
        <p:spPr>
          <a:xfrm rot="0" flipH="0" flipV="0">
            <a:off x="0" y="6362207"/>
            <a:ext cx="2517270" cy="495793"/>
          </a:xfrm>
          <a:custGeom>
            <a:avLst/>
            <a:gdLst>
              <a:gd name="connsiteX0" fmla="*/ 0 w 2517270"/>
              <a:gd name="connsiteY0" fmla="*/ 0 h 495793"/>
              <a:gd name="connsiteX1" fmla="*/ 2213230 w 2517270"/>
              <a:gd name="connsiteY1" fmla="*/ 0 h 495793"/>
              <a:gd name="connsiteX2" fmla="*/ 2517270 w 2517270"/>
              <a:gd name="connsiteY2" fmla="*/ 304040 h 495793"/>
              <a:gd name="connsiteX3" fmla="*/ 2517269 w 2517270"/>
              <a:gd name="connsiteY3" fmla="*/ 304040 h 495793"/>
              <a:gd name="connsiteX4" fmla="*/ 2498820 w 2517270"/>
              <a:gd name="connsiteY4" fmla="*/ 408580 h 495793"/>
              <a:gd name="connsiteX5" fmla="*/ 2448786 w 2517270"/>
              <a:gd name="connsiteY5" fmla="*/ 495793 h 495793"/>
              <a:gd name="connsiteX6" fmla="*/ 0 w 2517270"/>
              <a:gd name="connsiteY6" fmla="*/ 495793 h 495793"/>
            </a:gdLst>
            <a:rect l="l" t="t" r="r" b="b"/>
            <a:pathLst>
              <a:path w="2517270" h="495793">
                <a:moveTo>
                  <a:pt x="0" y="0"/>
                </a:moveTo>
                <a:lnTo>
                  <a:pt x="2213230" y="0"/>
                </a:lnTo>
                <a:cubicBezTo>
                  <a:pt x="2381147" y="0"/>
                  <a:pt x="2517270" y="136123"/>
                  <a:pt x="2517270" y="304040"/>
                </a:cubicBezTo>
                <a:lnTo>
                  <a:pt x="2517269" y="304040"/>
                </a:lnTo>
                <a:cubicBezTo>
                  <a:pt x="2517269" y="340772"/>
                  <a:pt x="2510756" y="375983"/>
                  <a:pt x="2498820" y="408580"/>
                </a:cubicBezTo>
                <a:lnTo>
                  <a:pt x="2448786" y="495793"/>
                </a:lnTo>
                <a:lnTo>
                  <a:pt x="0" y="495793"/>
                </a:lnTo>
                <a:close/>
              </a:path>
            </a:pathLst>
          </a:custGeom>
          <a:solidFill>
            <a:schemeClr val="bg1"/>
          </a:solidFill>
          <a:ln w="19050" cap="sq">
            <a:noFill/>
            <a:miter/>
          </a:ln>
          <a:effectLst>
            <a:outerShdw dist="38100" blurRad="127000" dir="16200000" sx="100000" sy="100000" kx="0" ky="0" algn="b" rotWithShape="0">
              <a:schemeClr val="accent1"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箭头: V 形 31"/>
          <p:cNvSpPr txBox="1"/>
          <p:nvPr/>
        </p:nvSpPr>
        <p:spPr>
          <a:xfrm rot="0" flipH="0" flipV="0">
            <a:off x="660400" y="6504947"/>
            <a:ext cx="184479" cy="210312"/>
          </a:xfrm>
          <a:prstGeom prst="chevron">
            <a:avLst/>
          </a:prstGeom>
          <a:gradFill>
            <a:gsLst>
              <a:gs pos="16000">
                <a:schemeClr val="accent1">
                  <a:lumMod val="80000"/>
                  <a:lumOff val="2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箭头: V 形 32"/>
          <p:cNvSpPr txBox="1"/>
          <p:nvPr/>
        </p:nvSpPr>
        <p:spPr>
          <a:xfrm rot="0" flipH="0" flipV="0">
            <a:off x="829380" y="6504947"/>
            <a:ext cx="184479" cy="210312"/>
          </a:xfrm>
          <a:prstGeom prst="chevron">
            <a:avLst/>
          </a:prstGeom>
          <a:gradFill>
            <a:gsLst>
              <a:gs pos="16000">
                <a:schemeClr val="accent1">
                  <a:lumMod val="80000"/>
                  <a:lumOff val="2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2" name="箭头: V 形 33"/>
          <p:cNvSpPr txBox="1"/>
          <p:nvPr/>
        </p:nvSpPr>
        <p:spPr>
          <a:xfrm rot="0" flipH="0" flipV="0">
            <a:off x="998360" y="6504947"/>
            <a:ext cx="184479" cy="210312"/>
          </a:xfrm>
          <a:prstGeom prst="chevron">
            <a:avLst/>
          </a:prstGeom>
          <a:gradFill>
            <a:gsLst>
              <a:gs pos="16000">
                <a:schemeClr val="accent1">
                  <a:lumMod val="80000"/>
                  <a:lumOff val="2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3" name="箭头: V 形 34"/>
          <p:cNvSpPr txBox="1"/>
          <p:nvPr/>
        </p:nvSpPr>
        <p:spPr>
          <a:xfrm rot="0" flipH="0" flipV="0">
            <a:off x="1167340" y="6504947"/>
            <a:ext cx="184479" cy="210312"/>
          </a:xfrm>
          <a:prstGeom prst="chevron">
            <a:avLst/>
          </a:prstGeom>
          <a:gradFill>
            <a:gsLst>
              <a:gs pos="16000">
                <a:schemeClr val="accent1">
                  <a:lumMod val="80000"/>
                  <a:lumOff val="2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4" name="箭头: V 形 35"/>
          <p:cNvSpPr txBox="1"/>
          <p:nvPr/>
        </p:nvSpPr>
        <p:spPr>
          <a:xfrm rot="0" flipH="0" flipV="0">
            <a:off x="1336320" y="6504947"/>
            <a:ext cx="184479" cy="210312"/>
          </a:xfrm>
          <a:prstGeom prst="chevron">
            <a:avLst/>
          </a:prstGeom>
          <a:gradFill>
            <a:gsLst>
              <a:gs pos="16000">
                <a:schemeClr val="accent1">
                  <a:lumMod val="80000"/>
                  <a:lumOff val="2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5" name="箭头: V 形 40"/>
          <p:cNvSpPr txBox="1"/>
          <p:nvPr/>
        </p:nvSpPr>
        <p:spPr>
          <a:xfrm rot="0" flipH="0" flipV="0">
            <a:off x="1505300" y="6504947"/>
            <a:ext cx="184479" cy="210312"/>
          </a:xfrm>
          <a:prstGeom prst="chevron">
            <a:avLst/>
          </a:prstGeom>
          <a:gradFill>
            <a:gsLst>
              <a:gs pos="16000">
                <a:schemeClr val="accent1">
                  <a:lumMod val="80000"/>
                  <a:lumOff val="2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6" name="文本框 41"/>
          <p:cNvSpPr txBox="1"/>
          <p:nvPr/>
        </p:nvSpPr>
        <p:spPr>
          <a:xfrm rot="0" flipH="0" flipV="0">
            <a:off x="2727275" y="6440993"/>
            <a:ext cx="988365" cy="29626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1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6085FB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202X</a:t>
            </a:r>
            <a:endParaRPr kumimoji="1" lang="zh-CN" altLang="en-US"/>
          </a:p>
        </p:txBody>
      </p:sp>
      <p:sp>
        <p:nvSpPr>
          <p:cNvPr id="27" name="矩形: 圆角 43"/>
          <p:cNvSpPr txBox="1"/>
          <p:nvPr/>
        </p:nvSpPr>
        <p:spPr>
          <a:xfrm rot="0" flipH="0" flipV="0">
            <a:off x="3783450" y="6590799"/>
            <a:ext cx="895105" cy="3860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8" name="矩形: 圆角 44"/>
          <p:cNvSpPr txBox="1"/>
          <p:nvPr/>
        </p:nvSpPr>
        <p:spPr>
          <a:xfrm rot="0" flipH="0" flipV="0">
            <a:off x="4288968" y="6606548"/>
            <a:ext cx="7162122" cy="7111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9" name="直角三角形 46"/>
          <p:cNvSpPr txBox="1"/>
          <p:nvPr/>
        </p:nvSpPr>
        <p:spPr>
          <a:xfrm rot="18920784" flipH="1" flipV="0">
            <a:off x="11686088" y="6546400"/>
            <a:ext cx="127407" cy="127407"/>
          </a:xfrm>
          <a:prstGeom prst="rtTriangle">
            <a:avLst/>
          </a:prstGeom>
          <a:solidFill>
            <a:schemeClr val="bg1"/>
          </a:solidFill>
          <a:ln w="19050" cap="sq">
            <a:noFill/>
            <a:miter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0" name="直角三角形 47"/>
          <p:cNvSpPr txBox="1"/>
          <p:nvPr/>
        </p:nvSpPr>
        <p:spPr>
          <a:xfrm rot="18920784" flipH="1" flipV="0">
            <a:off x="11853275" y="6546400"/>
            <a:ext cx="127407" cy="127407"/>
          </a:xfrm>
          <a:prstGeom prst="rtTriangle">
            <a:avLst/>
          </a:prstGeom>
          <a:solidFill>
            <a:schemeClr val="bg1"/>
          </a:solidFill>
          <a:ln w="19050" cap="sq">
            <a:noFill/>
            <a:miter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1" name="直角三角形 48"/>
          <p:cNvSpPr txBox="1"/>
          <p:nvPr/>
        </p:nvSpPr>
        <p:spPr>
          <a:xfrm rot="18920784" flipH="1" flipV="0">
            <a:off x="11518900" y="6546400"/>
            <a:ext cx="127407" cy="127407"/>
          </a:xfrm>
          <a:prstGeom prst="rtTriangle">
            <a:avLst/>
          </a:prstGeom>
          <a:solidFill>
            <a:schemeClr val="bg1"/>
          </a:solidFill>
          <a:ln w="19050" cap="sq">
            <a:noFill/>
            <a:miter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2" name="文本框 25"/>
          <p:cNvSpPr txBox="1"/>
          <p:nvPr/>
        </p:nvSpPr>
        <p:spPr>
          <a:xfrm rot="0" flipH="0" flipV="0">
            <a:off x="2035296" y="1939240"/>
            <a:ext cx="3439236" cy="31689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全渠道用户行为追踪部署</a:t>
            </a:r>
            <a:endParaRPr kumimoji="1" lang="zh-CN" altLang="en-US"/>
          </a:p>
        </p:txBody>
      </p:sp>
      <p:sp>
        <p:nvSpPr>
          <p:cNvPr id="33" name="文本框 25"/>
          <p:cNvSpPr txBox="1"/>
          <p:nvPr/>
        </p:nvSpPr>
        <p:spPr>
          <a:xfrm rot="0" flipH="0" flipV="0">
            <a:off x="2035296" y="4157002"/>
            <a:ext cx="3439236" cy="46774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实时数据管道搭建与API集成</a:t>
            </a:r>
            <a:endParaRPr kumimoji="1" lang="zh-CN" altLang="en-US"/>
          </a:p>
        </p:txBody>
      </p:sp>
      <p:sp>
        <p:nvSpPr>
          <p:cNvPr id="34" name="文本框 25"/>
          <p:cNvSpPr txBox="1"/>
          <p:nvPr/>
        </p:nvSpPr>
        <p:spPr>
          <a:xfrm rot="0" flipH="0" flipV="0">
            <a:off x="6714625" y="4172924"/>
            <a:ext cx="3439236" cy="46774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统一用户ID识别与跨设备归因</a:t>
            </a:r>
            <a:endParaRPr kumimoji="1" lang="zh-CN" altLang="en-US"/>
          </a:p>
        </p:txBody>
      </p:sp>
      <p:sp>
        <p:nvSpPr>
          <p:cNvPr id="35" name="文本框 25"/>
          <p:cNvSpPr txBox="1"/>
          <p:nvPr/>
        </p:nvSpPr>
        <p:spPr>
          <a:xfrm rot="0" flipH="0" flipV="0">
            <a:off x="6714625" y="1939240"/>
            <a:ext cx="3439236" cy="36723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第一方数据资产的合规治理</a:t>
            </a:r>
            <a:endParaRPr kumimoji="1" lang="zh-CN" altLang="en-US"/>
          </a:p>
        </p:txBody>
      </p:sp>
      <p:sp>
        <p:nvSpPr>
          <p:cNvPr id="36" name="标题 1"/>
          <p:cNvSpPr txBox="1"/>
          <p:nvPr/>
        </p:nvSpPr>
        <p:spPr>
          <a:xfrm rot="0" flipH="0" flipV="0">
            <a:off x="1015038" y="238458"/>
            <a:ext cx="10377569" cy="53641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2800">
                <a:ln w="889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构建端到端的数据采集与整合体系</a:t>
            </a:r>
            <a:endParaRPr kumimoji="1" lang="zh-CN" altLang="en-US"/>
          </a:p>
        </p:txBody>
      </p:sp>
      <p:sp>
        <p:nvSpPr>
          <p:cNvPr id="37" name="标题 1"/>
          <p:cNvSpPr txBox="1"/>
          <p:nvPr/>
        </p:nvSpPr>
        <p:spPr>
          <a:xfrm rot="0" flipH="0" flipV="0">
            <a:off x="398513" y="339039"/>
            <a:ext cx="465256" cy="334730"/>
          </a:xfrm>
          <a:custGeom>
            <a:avLst/>
            <a:gdLst>
              <a:gd name="connsiteX0" fmla="*/ 573801 w 1693851"/>
              <a:gd name="connsiteY0" fmla="*/ 983265 h 1218645"/>
              <a:gd name="connsiteX1" fmla="*/ 633893 w 1693851"/>
              <a:gd name="connsiteY1" fmla="*/ 983265 h 1218645"/>
              <a:gd name="connsiteX2" fmla="*/ 633893 w 1693851"/>
              <a:gd name="connsiteY2" fmla="*/ 1070909 h 1218645"/>
              <a:gd name="connsiteX3" fmla="*/ 721537 w 1693851"/>
              <a:gd name="connsiteY3" fmla="*/ 1070909 h 1218645"/>
              <a:gd name="connsiteX4" fmla="*/ 721537 w 1693851"/>
              <a:gd name="connsiteY4" fmla="*/ 1131001 h 1218645"/>
              <a:gd name="connsiteX5" fmla="*/ 633893 w 1693851"/>
              <a:gd name="connsiteY5" fmla="*/ 1131001 h 1218645"/>
              <a:gd name="connsiteX6" fmla="*/ 633893 w 1693851"/>
              <a:gd name="connsiteY6" fmla="*/ 1218645 h 1218645"/>
              <a:gd name="connsiteX7" fmla="*/ 573801 w 1693851"/>
              <a:gd name="connsiteY7" fmla="*/ 1218645 h 1218645"/>
              <a:gd name="connsiteX8" fmla="*/ 573801 w 1693851"/>
              <a:gd name="connsiteY8" fmla="*/ 1131001 h 1218645"/>
              <a:gd name="connsiteX9" fmla="*/ 486157 w 1693851"/>
              <a:gd name="connsiteY9" fmla="*/ 1131001 h 1218645"/>
              <a:gd name="connsiteX10" fmla="*/ 486157 w 1693851"/>
              <a:gd name="connsiteY10" fmla="*/ 1070909 h 1218645"/>
              <a:gd name="connsiteX11" fmla="*/ 573801 w 1693851"/>
              <a:gd name="connsiteY11" fmla="*/ 1070909 h 1218645"/>
              <a:gd name="connsiteX12" fmla="*/ 87644 w 1693851"/>
              <a:gd name="connsiteY12" fmla="*/ 983265 h 1218645"/>
              <a:gd name="connsiteX13" fmla="*/ 147736 w 1693851"/>
              <a:gd name="connsiteY13" fmla="*/ 983265 h 1218645"/>
              <a:gd name="connsiteX14" fmla="*/ 147736 w 1693851"/>
              <a:gd name="connsiteY14" fmla="*/ 1070909 h 1218645"/>
              <a:gd name="connsiteX15" fmla="*/ 235380 w 1693851"/>
              <a:gd name="connsiteY15" fmla="*/ 1070909 h 1218645"/>
              <a:gd name="connsiteX16" fmla="*/ 235380 w 1693851"/>
              <a:gd name="connsiteY16" fmla="*/ 1131001 h 1218645"/>
              <a:gd name="connsiteX17" fmla="*/ 147736 w 1693851"/>
              <a:gd name="connsiteY17" fmla="*/ 1131001 h 1218645"/>
              <a:gd name="connsiteX18" fmla="*/ 147736 w 1693851"/>
              <a:gd name="connsiteY18" fmla="*/ 1218645 h 1218645"/>
              <a:gd name="connsiteX19" fmla="*/ 87644 w 1693851"/>
              <a:gd name="connsiteY19" fmla="*/ 1218645 h 1218645"/>
              <a:gd name="connsiteX20" fmla="*/ 87644 w 1693851"/>
              <a:gd name="connsiteY20" fmla="*/ 1131001 h 1218645"/>
              <a:gd name="connsiteX21" fmla="*/ 0 w 1693851"/>
              <a:gd name="connsiteY21" fmla="*/ 1131001 h 1218645"/>
              <a:gd name="connsiteX22" fmla="*/ 0 w 1693851"/>
              <a:gd name="connsiteY22" fmla="*/ 1070909 h 1218645"/>
              <a:gd name="connsiteX23" fmla="*/ 87644 w 1693851"/>
              <a:gd name="connsiteY23" fmla="*/ 1070909 h 1218645"/>
              <a:gd name="connsiteX24" fmla="*/ 1546115 w 1693851"/>
              <a:gd name="connsiteY24" fmla="*/ 491632 h 1218645"/>
              <a:gd name="connsiteX25" fmla="*/ 1606207 w 1693851"/>
              <a:gd name="connsiteY25" fmla="*/ 491632 h 1218645"/>
              <a:gd name="connsiteX26" fmla="*/ 1606207 w 1693851"/>
              <a:gd name="connsiteY26" fmla="*/ 579276 h 1218645"/>
              <a:gd name="connsiteX27" fmla="*/ 1693851 w 1693851"/>
              <a:gd name="connsiteY27" fmla="*/ 579276 h 1218645"/>
              <a:gd name="connsiteX28" fmla="*/ 1693851 w 1693851"/>
              <a:gd name="connsiteY28" fmla="*/ 639368 h 1218645"/>
              <a:gd name="connsiteX29" fmla="*/ 1606207 w 1693851"/>
              <a:gd name="connsiteY29" fmla="*/ 639368 h 1218645"/>
              <a:gd name="connsiteX30" fmla="*/ 1606207 w 1693851"/>
              <a:gd name="connsiteY30" fmla="*/ 727012 h 1218645"/>
              <a:gd name="connsiteX31" fmla="*/ 1546115 w 1693851"/>
              <a:gd name="connsiteY31" fmla="*/ 727012 h 1218645"/>
              <a:gd name="connsiteX32" fmla="*/ 1546115 w 1693851"/>
              <a:gd name="connsiteY32" fmla="*/ 639368 h 1218645"/>
              <a:gd name="connsiteX33" fmla="*/ 1458471 w 1693851"/>
              <a:gd name="connsiteY33" fmla="*/ 639368 h 1218645"/>
              <a:gd name="connsiteX34" fmla="*/ 1458471 w 1693851"/>
              <a:gd name="connsiteY34" fmla="*/ 579276 h 1218645"/>
              <a:gd name="connsiteX35" fmla="*/ 1546115 w 1693851"/>
              <a:gd name="connsiteY35" fmla="*/ 579276 h 1218645"/>
              <a:gd name="connsiteX36" fmla="*/ 1059958 w 1693851"/>
              <a:gd name="connsiteY36" fmla="*/ 491632 h 1218645"/>
              <a:gd name="connsiteX37" fmla="*/ 1120050 w 1693851"/>
              <a:gd name="connsiteY37" fmla="*/ 491632 h 1218645"/>
              <a:gd name="connsiteX38" fmla="*/ 1120050 w 1693851"/>
              <a:gd name="connsiteY38" fmla="*/ 579276 h 1218645"/>
              <a:gd name="connsiteX39" fmla="*/ 1207694 w 1693851"/>
              <a:gd name="connsiteY39" fmla="*/ 579276 h 1218645"/>
              <a:gd name="connsiteX40" fmla="*/ 1207694 w 1693851"/>
              <a:gd name="connsiteY40" fmla="*/ 639368 h 1218645"/>
              <a:gd name="connsiteX41" fmla="*/ 1120050 w 1693851"/>
              <a:gd name="connsiteY41" fmla="*/ 639368 h 1218645"/>
              <a:gd name="connsiteX42" fmla="*/ 1120050 w 1693851"/>
              <a:gd name="connsiteY42" fmla="*/ 727012 h 1218645"/>
              <a:gd name="connsiteX43" fmla="*/ 1059958 w 1693851"/>
              <a:gd name="connsiteY43" fmla="*/ 727012 h 1218645"/>
              <a:gd name="connsiteX44" fmla="*/ 1059958 w 1693851"/>
              <a:gd name="connsiteY44" fmla="*/ 639368 h 1218645"/>
              <a:gd name="connsiteX45" fmla="*/ 972314 w 1693851"/>
              <a:gd name="connsiteY45" fmla="*/ 639368 h 1218645"/>
              <a:gd name="connsiteX46" fmla="*/ 972314 w 1693851"/>
              <a:gd name="connsiteY46" fmla="*/ 579276 h 1218645"/>
              <a:gd name="connsiteX47" fmla="*/ 1059958 w 1693851"/>
              <a:gd name="connsiteY47" fmla="*/ 579276 h 1218645"/>
              <a:gd name="connsiteX48" fmla="*/ 573801 w 1693851"/>
              <a:gd name="connsiteY48" fmla="*/ 491632 h 1218645"/>
              <a:gd name="connsiteX49" fmla="*/ 633893 w 1693851"/>
              <a:gd name="connsiteY49" fmla="*/ 491632 h 1218645"/>
              <a:gd name="connsiteX50" fmla="*/ 633893 w 1693851"/>
              <a:gd name="connsiteY50" fmla="*/ 579276 h 1218645"/>
              <a:gd name="connsiteX51" fmla="*/ 721537 w 1693851"/>
              <a:gd name="connsiteY51" fmla="*/ 579276 h 1218645"/>
              <a:gd name="connsiteX52" fmla="*/ 721537 w 1693851"/>
              <a:gd name="connsiteY52" fmla="*/ 639368 h 1218645"/>
              <a:gd name="connsiteX53" fmla="*/ 633893 w 1693851"/>
              <a:gd name="connsiteY53" fmla="*/ 639368 h 1218645"/>
              <a:gd name="connsiteX54" fmla="*/ 633893 w 1693851"/>
              <a:gd name="connsiteY54" fmla="*/ 727012 h 1218645"/>
              <a:gd name="connsiteX55" fmla="*/ 573801 w 1693851"/>
              <a:gd name="connsiteY55" fmla="*/ 727012 h 1218645"/>
              <a:gd name="connsiteX56" fmla="*/ 573801 w 1693851"/>
              <a:gd name="connsiteY56" fmla="*/ 639368 h 1218645"/>
              <a:gd name="connsiteX57" fmla="*/ 486157 w 1693851"/>
              <a:gd name="connsiteY57" fmla="*/ 639368 h 1218645"/>
              <a:gd name="connsiteX58" fmla="*/ 486157 w 1693851"/>
              <a:gd name="connsiteY58" fmla="*/ 579276 h 1218645"/>
              <a:gd name="connsiteX59" fmla="*/ 573801 w 1693851"/>
              <a:gd name="connsiteY59" fmla="*/ 579276 h 1218645"/>
              <a:gd name="connsiteX60" fmla="*/ 87644 w 1693851"/>
              <a:gd name="connsiteY60" fmla="*/ 491632 h 1218645"/>
              <a:gd name="connsiteX61" fmla="*/ 147736 w 1693851"/>
              <a:gd name="connsiteY61" fmla="*/ 491632 h 1218645"/>
              <a:gd name="connsiteX62" fmla="*/ 147736 w 1693851"/>
              <a:gd name="connsiteY62" fmla="*/ 579276 h 1218645"/>
              <a:gd name="connsiteX63" fmla="*/ 235380 w 1693851"/>
              <a:gd name="connsiteY63" fmla="*/ 579276 h 1218645"/>
              <a:gd name="connsiteX64" fmla="*/ 235380 w 1693851"/>
              <a:gd name="connsiteY64" fmla="*/ 639368 h 1218645"/>
              <a:gd name="connsiteX65" fmla="*/ 147736 w 1693851"/>
              <a:gd name="connsiteY65" fmla="*/ 639368 h 1218645"/>
              <a:gd name="connsiteX66" fmla="*/ 147736 w 1693851"/>
              <a:gd name="connsiteY66" fmla="*/ 727012 h 1218645"/>
              <a:gd name="connsiteX67" fmla="*/ 87644 w 1693851"/>
              <a:gd name="connsiteY67" fmla="*/ 727012 h 1218645"/>
              <a:gd name="connsiteX68" fmla="*/ 87644 w 1693851"/>
              <a:gd name="connsiteY68" fmla="*/ 639368 h 1218645"/>
              <a:gd name="connsiteX69" fmla="*/ 0 w 1693851"/>
              <a:gd name="connsiteY69" fmla="*/ 639368 h 1218645"/>
              <a:gd name="connsiteX70" fmla="*/ 0 w 1693851"/>
              <a:gd name="connsiteY70" fmla="*/ 579276 h 1218645"/>
              <a:gd name="connsiteX71" fmla="*/ 87644 w 1693851"/>
              <a:gd name="connsiteY71" fmla="*/ 579276 h 1218645"/>
              <a:gd name="connsiteX72" fmla="*/ 1546115 w 1693851"/>
              <a:gd name="connsiteY72" fmla="*/ 0 h 1218645"/>
              <a:gd name="connsiteX73" fmla="*/ 1606207 w 1693851"/>
              <a:gd name="connsiteY73" fmla="*/ 0 h 1218645"/>
              <a:gd name="connsiteX74" fmla="*/ 1606207 w 1693851"/>
              <a:gd name="connsiteY74" fmla="*/ 87644 h 1218645"/>
              <a:gd name="connsiteX75" fmla="*/ 1693851 w 1693851"/>
              <a:gd name="connsiteY75" fmla="*/ 87644 h 1218645"/>
              <a:gd name="connsiteX76" fmla="*/ 1693851 w 1693851"/>
              <a:gd name="connsiteY76" fmla="*/ 147736 h 1218645"/>
              <a:gd name="connsiteX77" fmla="*/ 1606207 w 1693851"/>
              <a:gd name="connsiteY77" fmla="*/ 147736 h 1218645"/>
              <a:gd name="connsiteX78" fmla="*/ 1606207 w 1693851"/>
              <a:gd name="connsiteY78" fmla="*/ 235380 h 1218645"/>
              <a:gd name="connsiteX79" fmla="*/ 1546115 w 1693851"/>
              <a:gd name="connsiteY79" fmla="*/ 235380 h 1218645"/>
              <a:gd name="connsiteX80" fmla="*/ 1546115 w 1693851"/>
              <a:gd name="connsiteY80" fmla="*/ 147736 h 1218645"/>
              <a:gd name="connsiteX81" fmla="*/ 1458471 w 1693851"/>
              <a:gd name="connsiteY81" fmla="*/ 147736 h 1218645"/>
              <a:gd name="connsiteX82" fmla="*/ 1458471 w 1693851"/>
              <a:gd name="connsiteY82" fmla="*/ 87644 h 1218645"/>
              <a:gd name="connsiteX83" fmla="*/ 1546115 w 1693851"/>
              <a:gd name="connsiteY83" fmla="*/ 87644 h 1218645"/>
              <a:gd name="connsiteX84" fmla="*/ 1059958 w 1693851"/>
              <a:gd name="connsiteY84" fmla="*/ 0 h 1218645"/>
              <a:gd name="connsiteX85" fmla="*/ 1120050 w 1693851"/>
              <a:gd name="connsiteY85" fmla="*/ 0 h 1218645"/>
              <a:gd name="connsiteX86" fmla="*/ 1120050 w 1693851"/>
              <a:gd name="connsiteY86" fmla="*/ 87644 h 1218645"/>
              <a:gd name="connsiteX87" fmla="*/ 1207694 w 1693851"/>
              <a:gd name="connsiteY87" fmla="*/ 87644 h 1218645"/>
              <a:gd name="connsiteX88" fmla="*/ 1207694 w 1693851"/>
              <a:gd name="connsiteY88" fmla="*/ 147736 h 1218645"/>
              <a:gd name="connsiteX89" fmla="*/ 1120050 w 1693851"/>
              <a:gd name="connsiteY89" fmla="*/ 147736 h 1218645"/>
              <a:gd name="connsiteX90" fmla="*/ 1120050 w 1693851"/>
              <a:gd name="connsiteY90" fmla="*/ 235380 h 1218645"/>
              <a:gd name="connsiteX91" fmla="*/ 1059958 w 1693851"/>
              <a:gd name="connsiteY91" fmla="*/ 235380 h 1218645"/>
              <a:gd name="connsiteX92" fmla="*/ 1059958 w 1693851"/>
              <a:gd name="connsiteY92" fmla="*/ 147736 h 1218645"/>
              <a:gd name="connsiteX93" fmla="*/ 972314 w 1693851"/>
              <a:gd name="connsiteY93" fmla="*/ 147736 h 1218645"/>
              <a:gd name="connsiteX94" fmla="*/ 972314 w 1693851"/>
              <a:gd name="connsiteY94" fmla="*/ 87644 h 1218645"/>
              <a:gd name="connsiteX95" fmla="*/ 1059958 w 1693851"/>
              <a:gd name="connsiteY95" fmla="*/ 87644 h 1218645"/>
            </a:gdLst>
            <a:rect l="l" t="t" r="r" b="b"/>
            <a:pathLst>
              <a:path w="1693851" h="1218645">
                <a:moveTo>
                  <a:pt x="573801" y="983265"/>
                </a:moveTo>
                <a:lnTo>
                  <a:pt x="633893" y="983265"/>
                </a:lnTo>
                <a:lnTo>
                  <a:pt x="633893" y="1070909"/>
                </a:lnTo>
                <a:lnTo>
                  <a:pt x="721537" y="1070909"/>
                </a:lnTo>
                <a:lnTo>
                  <a:pt x="721537" y="1131001"/>
                </a:lnTo>
                <a:lnTo>
                  <a:pt x="633893" y="1131001"/>
                </a:lnTo>
                <a:lnTo>
                  <a:pt x="633893" y="1218645"/>
                </a:lnTo>
                <a:lnTo>
                  <a:pt x="573801" y="1218645"/>
                </a:lnTo>
                <a:lnTo>
                  <a:pt x="573801" y="1131001"/>
                </a:lnTo>
                <a:lnTo>
                  <a:pt x="486157" y="1131001"/>
                </a:lnTo>
                <a:lnTo>
                  <a:pt x="486157" y="1070909"/>
                </a:lnTo>
                <a:lnTo>
                  <a:pt x="573801" y="1070909"/>
                </a:lnTo>
                <a:close/>
                <a:moveTo>
                  <a:pt x="87644" y="983265"/>
                </a:moveTo>
                <a:lnTo>
                  <a:pt x="147736" y="983265"/>
                </a:lnTo>
                <a:lnTo>
                  <a:pt x="147736" y="1070909"/>
                </a:lnTo>
                <a:lnTo>
                  <a:pt x="235380" y="1070909"/>
                </a:lnTo>
                <a:lnTo>
                  <a:pt x="235380" y="1131001"/>
                </a:lnTo>
                <a:lnTo>
                  <a:pt x="147736" y="1131001"/>
                </a:lnTo>
                <a:lnTo>
                  <a:pt x="147736" y="1218645"/>
                </a:lnTo>
                <a:lnTo>
                  <a:pt x="87644" y="1218645"/>
                </a:lnTo>
                <a:lnTo>
                  <a:pt x="87644" y="1131001"/>
                </a:lnTo>
                <a:lnTo>
                  <a:pt x="0" y="1131001"/>
                </a:lnTo>
                <a:lnTo>
                  <a:pt x="0" y="1070909"/>
                </a:lnTo>
                <a:lnTo>
                  <a:pt x="87644" y="1070909"/>
                </a:lnTo>
                <a:close/>
                <a:moveTo>
                  <a:pt x="1546115" y="491632"/>
                </a:moveTo>
                <a:lnTo>
                  <a:pt x="1606207" y="491632"/>
                </a:lnTo>
                <a:lnTo>
                  <a:pt x="1606207" y="579276"/>
                </a:lnTo>
                <a:lnTo>
                  <a:pt x="1693851" y="579276"/>
                </a:lnTo>
                <a:lnTo>
                  <a:pt x="1693851" y="639368"/>
                </a:lnTo>
                <a:lnTo>
                  <a:pt x="1606207" y="639368"/>
                </a:lnTo>
                <a:lnTo>
                  <a:pt x="1606207" y="727012"/>
                </a:lnTo>
                <a:lnTo>
                  <a:pt x="1546115" y="727012"/>
                </a:lnTo>
                <a:lnTo>
                  <a:pt x="1546115" y="639368"/>
                </a:lnTo>
                <a:lnTo>
                  <a:pt x="1458471" y="639368"/>
                </a:lnTo>
                <a:lnTo>
                  <a:pt x="1458471" y="579276"/>
                </a:lnTo>
                <a:lnTo>
                  <a:pt x="1546115" y="579276"/>
                </a:lnTo>
                <a:close/>
                <a:moveTo>
                  <a:pt x="1059958" y="491632"/>
                </a:moveTo>
                <a:lnTo>
                  <a:pt x="1120050" y="491632"/>
                </a:lnTo>
                <a:lnTo>
                  <a:pt x="1120050" y="579276"/>
                </a:lnTo>
                <a:lnTo>
                  <a:pt x="1207694" y="579276"/>
                </a:lnTo>
                <a:lnTo>
                  <a:pt x="1207694" y="639368"/>
                </a:lnTo>
                <a:lnTo>
                  <a:pt x="1120050" y="639368"/>
                </a:lnTo>
                <a:lnTo>
                  <a:pt x="1120050" y="727012"/>
                </a:lnTo>
                <a:lnTo>
                  <a:pt x="1059958" y="727012"/>
                </a:lnTo>
                <a:lnTo>
                  <a:pt x="1059958" y="639368"/>
                </a:lnTo>
                <a:lnTo>
                  <a:pt x="972314" y="639368"/>
                </a:lnTo>
                <a:lnTo>
                  <a:pt x="972314" y="579276"/>
                </a:lnTo>
                <a:lnTo>
                  <a:pt x="1059958" y="579276"/>
                </a:lnTo>
                <a:close/>
                <a:moveTo>
                  <a:pt x="573801" y="491632"/>
                </a:moveTo>
                <a:lnTo>
                  <a:pt x="633893" y="491632"/>
                </a:lnTo>
                <a:lnTo>
                  <a:pt x="633893" y="579276"/>
                </a:lnTo>
                <a:lnTo>
                  <a:pt x="721537" y="579276"/>
                </a:lnTo>
                <a:lnTo>
                  <a:pt x="721537" y="639368"/>
                </a:lnTo>
                <a:lnTo>
                  <a:pt x="633893" y="639368"/>
                </a:lnTo>
                <a:lnTo>
                  <a:pt x="633893" y="727012"/>
                </a:lnTo>
                <a:lnTo>
                  <a:pt x="573801" y="727012"/>
                </a:lnTo>
                <a:lnTo>
                  <a:pt x="573801" y="639368"/>
                </a:lnTo>
                <a:lnTo>
                  <a:pt x="486157" y="639368"/>
                </a:lnTo>
                <a:lnTo>
                  <a:pt x="486157" y="579276"/>
                </a:lnTo>
                <a:lnTo>
                  <a:pt x="573801" y="579276"/>
                </a:lnTo>
                <a:close/>
                <a:moveTo>
                  <a:pt x="87644" y="491632"/>
                </a:moveTo>
                <a:lnTo>
                  <a:pt x="147736" y="491632"/>
                </a:lnTo>
                <a:lnTo>
                  <a:pt x="147736" y="579276"/>
                </a:lnTo>
                <a:lnTo>
                  <a:pt x="235380" y="579276"/>
                </a:lnTo>
                <a:lnTo>
                  <a:pt x="235380" y="639368"/>
                </a:lnTo>
                <a:lnTo>
                  <a:pt x="147736" y="639368"/>
                </a:lnTo>
                <a:lnTo>
                  <a:pt x="147736" y="727012"/>
                </a:lnTo>
                <a:lnTo>
                  <a:pt x="87644" y="727012"/>
                </a:lnTo>
                <a:lnTo>
                  <a:pt x="87644" y="639368"/>
                </a:lnTo>
                <a:lnTo>
                  <a:pt x="0" y="639368"/>
                </a:lnTo>
                <a:lnTo>
                  <a:pt x="0" y="579276"/>
                </a:lnTo>
                <a:lnTo>
                  <a:pt x="87644" y="579276"/>
                </a:lnTo>
                <a:close/>
                <a:moveTo>
                  <a:pt x="1546115" y="0"/>
                </a:moveTo>
                <a:lnTo>
                  <a:pt x="1606207" y="0"/>
                </a:lnTo>
                <a:lnTo>
                  <a:pt x="1606207" y="87644"/>
                </a:lnTo>
                <a:lnTo>
                  <a:pt x="1693851" y="87644"/>
                </a:lnTo>
                <a:lnTo>
                  <a:pt x="1693851" y="147736"/>
                </a:lnTo>
                <a:lnTo>
                  <a:pt x="1606207" y="147736"/>
                </a:lnTo>
                <a:lnTo>
                  <a:pt x="1606207" y="235380"/>
                </a:lnTo>
                <a:lnTo>
                  <a:pt x="1546115" y="235380"/>
                </a:lnTo>
                <a:lnTo>
                  <a:pt x="1546115" y="147736"/>
                </a:lnTo>
                <a:lnTo>
                  <a:pt x="1458471" y="147736"/>
                </a:lnTo>
                <a:lnTo>
                  <a:pt x="1458471" y="87644"/>
                </a:lnTo>
                <a:lnTo>
                  <a:pt x="1546115" y="87644"/>
                </a:lnTo>
                <a:close/>
                <a:moveTo>
                  <a:pt x="1059958" y="0"/>
                </a:moveTo>
                <a:lnTo>
                  <a:pt x="1120050" y="0"/>
                </a:lnTo>
                <a:lnTo>
                  <a:pt x="1120050" y="87644"/>
                </a:lnTo>
                <a:lnTo>
                  <a:pt x="1207694" y="87644"/>
                </a:lnTo>
                <a:lnTo>
                  <a:pt x="1207694" y="147736"/>
                </a:lnTo>
                <a:lnTo>
                  <a:pt x="1120050" y="147736"/>
                </a:lnTo>
                <a:lnTo>
                  <a:pt x="1120050" y="235380"/>
                </a:lnTo>
                <a:lnTo>
                  <a:pt x="1059958" y="235380"/>
                </a:lnTo>
                <a:lnTo>
                  <a:pt x="1059958" y="147736"/>
                </a:lnTo>
                <a:lnTo>
                  <a:pt x="972314" y="147736"/>
                </a:lnTo>
                <a:lnTo>
                  <a:pt x="972314" y="87644"/>
                </a:lnTo>
                <a:lnTo>
                  <a:pt x="1059958" y="87644"/>
                </a:lnTo>
                <a:close/>
              </a:path>
            </a:pathLst>
          </a:cu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3" name="图片"/>
          <p:cNvPicPr>
            <a:picLocks noChangeAspect="1"/>
          </p:cNvPicPr>
          <p:nvPr/>
        </p:nvPicPr>
        <p:blipFill>
          <a:blip r:embed="rId2">
            <a:alphaModFix amt="100000"/>
          </a:blip>
          <a:srcRect l="0" t="0" r="0" b="0"/>
          <a:stretch>
            <a:fillRect/>
          </a:stretch>
        </p:blipFill>
        <p:spPr>
          <a:xfrm rot="0" flipH="0" flipV="0">
            <a:off x="1" y="4783667"/>
            <a:ext cx="12191999" cy="207433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标题 1"/>
          <p:cNvSpPr txBox="1"/>
          <p:nvPr/>
        </p:nvSpPr>
        <p:spPr>
          <a:xfrm rot="0" flipH="0" flipV="0">
            <a:off x="0" y="4783667"/>
            <a:ext cx="12191999" cy="2074333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0" flipH="0" flipV="0">
            <a:off x="839162" y="2433590"/>
            <a:ext cx="2394000" cy="3479275"/>
          </a:xfrm>
          <a:prstGeom prst="round2DiagRect">
            <a:avLst/>
          </a:prstGeom>
          <a:solidFill>
            <a:schemeClr val="bg1"/>
          </a:solidFill>
          <a:ln w="9525" cap="flat">
            <a:noFill/>
            <a:miter/>
          </a:ln>
          <a:effectLst>
            <a:outerShdw dist="127000" blurRad="254000" dir="5400000" sx="102000" sy="102000" kx="0" ky="0" algn="t" rotWithShape="0">
              <a:srgbClr val="000000">
                <a:alpha val="10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0" flipH="0" flipV="0">
            <a:off x="6252280" y="2433590"/>
            <a:ext cx="2394000" cy="3479275"/>
          </a:xfrm>
          <a:prstGeom prst="round2DiagRect">
            <a:avLst/>
          </a:prstGeom>
          <a:solidFill>
            <a:schemeClr val="bg1"/>
          </a:solidFill>
          <a:ln w="9525" cap="flat">
            <a:noFill/>
            <a:miter/>
          </a:ln>
          <a:effectLst>
            <a:outerShdw dist="127000" blurRad="254000" dir="5400000" sx="102000" sy="102000" kx="0" ky="0" algn="t" rotWithShape="0">
              <a:srgbClr val="000000">
                <a:alpha val="10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0" flipH="0" flipV="0">
            <a:off x="8958839" y="1680476"/>
            <a:ext cx="2394000" cy="3479275"/>
          </a:xfrm>
          <a:prstGeom prst="round2DiagRect">
            <a:avLst/>
          </a:prstGeom>
          <a:solidFill>
            <a:schemeClr val="bg1"/>
          </a:solidFill>
          <a:ln w="9525" cap="flat">
            <a:noFill/>
            <a:miter/>
          </a:ln>
          <a:effectLst>
            <a:outerShdw dist="127000" blurRad="254000" dir="5400000" sx="102000" sy="102000" kx="0" ky="0" algn="t" rotWithShape="0">
              <a:srgbClr val="000000">
                <a:alpha val="10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0" flipH="0" flipV="0">
            <a:off x="3547661" y="1680476"/>
            <a:ext cx="2394000" cy="3479275"/>
          </a:xfrm>
          <a:prstGeom prst="round2DiagRect">
            <a:avLst/>
          </a:prstGeom>
          <a:solidFill>
            <a:schemeClr val="bg1"/>
          </a:solidFill>
          <a:ln w="9525" cap="flat">
            <a:noFill/>
            <a:miter/>
          </a:ln>
          <a:effectLst>
            <a:outerShdw dist="127000" blurRad="254000" dir="5400000" sx="102000" sy="102000" kx="0" ky="0" algn="t" rotWithShape="0">
              <a:srgbClr val="000000">
                <a:alpha val="10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0" flipH="0" flipV="0">
            <a:off x="963012" y="4059414"/>
            <a:ext cx="2146300" cy="1628896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191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根据用户注册、浏览、加购、弃单等关键行为节点，自动触发短信、邮件或推送通知，例如弃单后1小时内发送优惠券，提升挽回率15%以上。</a:t>
            </a: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0" flipH="0" flipV="0">
            <a:off x="967904" y="3281817"/>
            <a:ext cx="2136516" cy="69775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基于用户旅程的触发式自动化</a:t>
            </a: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0" flipH="0" flipV="0">
            <a:off x="1463933" y="1930801"/>
            <a:ext cx="1144458" cy="1144458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254000" cap="sq">
            <a:noFill/>
            <a:miter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0" flipH="0" flipV="0">
            <a:off x="1542550" y="2009419"/>
            <a:ext cx="987226" cy="987224"/>
          </a:xfrm>
          <a:prstGeom prst="ellipse">
            <a:avLst/>
          </a:prstGeom>
          <a:gradFill>
            <a:gsLst>
              <a:gs pos="0">
                <a:schemeClr val="accent1">
                  <a:lumMod val="40000"/>
                  <a:lumOff val="60000"/>
                </a:schemeClr>
              </a:gs>
              <a:gs pos="54000">
                <a:schemeClr val="accent1"/>
              </a:gs>
            </a:gsLst>
            <a:lin ang="3240000" scaled="0"/>
          </a:gradFill>
          <a:ln w="9525" cap="flat">
            <a:noFill/>
            <a:miter/>
          </a:ln>
          <a:effectLst>
            <a:outerShdw dist="190500" blurRad="254000" dir="2700000" sx="105000" sy="105000" kx="0" ky="0" algn="t" rotWithShape="0">
              <a:schemeClr val="accent1">
                <a:alpha val="20000"/>
              </a:schemeClr>
            </a:outerShdw>
          </a:effectLst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0" flipH="0" flipV="0">
            <a:off x="1805138" y="2272006"/>
            <a:ext cx="462050" cy="462050"/>
          </a:xfrm>
          <a:custGeom>
            <a:avLst/>
            <a:gdLst>
              <a:gd name="connsiteX0" fmla="*/ 457070 w 720001"/>
              <a:gd name="connsiteY0" fmla="*/ 57166 h 720001"/>
              <a:gd name="connsiteX1" fmla="*/ 457070 w 720001"/>
              <a:gd name="connsiteY1" fmla="*/ 263017 h 720001"/>
              <a:gd name="connsiteX2" fmla="*/ 662921 w 720001"/>
              <a:gd name="connsiteY2" fmla="*/ 263017 h 720001"/>
              <a:gd name="connsiteX3" fmla="*/ 647393 w 720001"/>
              <a:gd name="connsiteY3" fmla="*/ 212704 h 720001"/>
              <a:gd name="connsiteX4" fmla="*/ 591008 w 720001"/>
              <a:gd name="connsiteY4" fmla="*/ 129080 h 720001"/>
              <a:gd name="connsiteX5" fmla="*/ 507383 w 720001"/>
              <a:gd name="connsiteY5" fmla="*/ 72694 h 720001"/>
              <a:gd name="connsiteX6" fmla="*/ 457070 w 720001"/>
              <a:gd name="connsiteY6" fmla="*/ 57166 h 720001"/>
              <a:gd name="connsiteX7" fmla="*/ 405022 w 720001"/>
              <a:gd name="connsiteY7" fmla="*/ 0 h 720001"/>
              <a:gd name="connsiteX8" fmla="*/ 720001 w 720001"/>
              <a:gd name="connsiteY8" fmla="*/ 314979 h 720001"/>
              <a:gd name="connsiteX9" fmla="*/ 405022 w 720001"/>
              <a:gd name="connsiteY9" fmla="*/ 314979 h 720001"/>
              <a:gd name="connsiteX10" fmla="*/ 360000 w 720001"/>
              <a:gd name="connsiteY10" fmla="*/ 0 h 720001"/>
              <a:gd name="connsiteX11" fmla="*/ 360000 w 720001"/>
              <a:gd name="connsiteY11" fmla="*/ 360000 h 720001"/>
              <a:gd name="connsiteX12" fmla="*/ 720000 w 720001"/>
              <a:gd name="connsiteY12" fmla="*/ 360000 h 720001"/>
              <a:gd name="connsiteX13" fmla="*/ 360000 w 720001"/>
              <a:gd name="connsiteY13" fmla="*/ 720001 h 720001"/>
              <a:gd name="connsiteX14" fmla="*/ 0 w 720001"/>
              <a:gd name="connsiteY14" fmla="*/ 360000 h 720001"/>
              <a:gd name="connsiteX15" fmla="*/ 360000 w 720001"/>
              <a:gd name="connsiteY15" fmla="*/ 0 h 720001"/>
            </a:gdLst>
            <a:rect l="l" t="t" r="r" b="b"/>
            <a:pathLst>
              <a:path w="720001" h="720001">
                <a:moveTo>
                  <a:pt x="457070" y="57166"/>
                </a:moveTo>
                <a:lnTo>
                  <a:pt x="457070" y="263017"/>
                </a:lnTo>
                <a:lnTo>
                  <a:pt x="662921" y="263017"/>
                </a:lnTo>
                <a:cubicBezTo>
                  <a:pt x="659451" y="245755"/>
                  <a:pt x="654246" y="229012"/>
                  <a:pt x="647393" y="212704"/>
                </a:cubicBezTo>
                <a:cubicBezTo>
                  <a:pt x="634121" y="181388"/>
                  <a:pt x="615210" y="153282"/>
                  <a:pt x="591008" y="129080"/>
                </a:cubicBezTo>
                <a:cubicBezTo>
                  <a:pt x="566806" y="104878"/>
                  <a:pt x="538699" y="85967"/>
                  <a:pt x="507383" y="72694"/>
                </a:cubicBezTo>
                <a:cubicBezTo>
                  <a:pt x="491075" y="65755"/>
                  <a:pt x="474246" y="60637"/>
                  <a:pt x="457070" y="57166"/>
                </a:cubicBezTo>
                <a:close/>
                <a:moveTo>
                  <a:pt x="405022" y="0"/>
                </a:moveTo>
                <a:cubicBezTo>
                  <a:pt x="578950" y="0"/>
                  <a:pt x="720001" y="141051"/>
                  <a:pt x="720001" y="314979"/>
                </a:cubicBezTo>
                <a:lnTo>
                  <a:pt x="405022" y="314979"/>
                </a:lnTo>
                <a:close/>
                <a:moveTo>
                  <a:pt x="360000" y="0"/>
                </a:moveTo>
                <a:lnTo>
                  <a:pt x="360000" y="360000"/>
                </a:lnTo>
                <a:lnTo>
                  <a:pt x="720000" y="360000"/>
                </a:lnTo>
                <a:cubicBezTo>
                  <a:pt x="720000" y="558825"/>
                  <a:pt x="558824" y="720001"/>
                  <a:pt x="360000" y="720001"/>
                </a:cubicBezTo>
                <a:cubicBezTo>
                  <a:pt x="161176" y="720001"/>
                  <a:pt x="0" y="558825"/>
                  <a:pt x="0" y="360000"/>
                </a:cubicBezTo>
                <a:cubicBezTo>
                  <a:pt x="0" y="161176"/>
                  <a:pt x="161176" y="0"/>
                  <a:pt x="360000" y="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0" flipH="0" flipV="0">
            <a:off x="6363430" y="3992683"/>
            <a:ext cx="2171700" cy="1690144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191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在自动化流程中内置多版本内容测试模块，结合强化学习算法实时选择最优策略，无需人工干预即可持续优化打开率、留存率等核心指标。</a:t>
            </a: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0" flipH="0" flipV="0">
            <a:off x="6343651" y="3281817"/>
            <a:ext cx="2211258" cy="69775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A/B测试与自动调优机制嵌入</a:t>
            </a: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0" flipH="0" flipV="0">
            <a:off x="6877051" y="1930801"/>
            <a:ext cx="1144458" cy="1144458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254000" cap="sq">
            <a:noFill/>
            <a:miter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 rot="0" flipH="0" flipV="0">
            <a:off x="6955668" y="2009419"/>
            <a:ext cx="987226" cy="987224"/>
          </a:xfrm>
          <a:prstGeom prst="ellipse">
            <a:avLst/>
          </a:prstGeom>
          <a:gradFill>
            <a:gsLst>
              <a:gs pos="0">
                <a:schemeClr val="accent1">
                  <a:lumMod val="40000"/>
                  <a:lumOff val="60000"/>
                </a:schemeClr>
              </a:gs>
              <a:gs pos="54000">
                <a:schemeClr val="accent1"/>
              </a:gs>
            </a:gsLst>
            <a:lin ang="3240000" scaled="0"/>
          </a:gradFill>
          <a:ln w="9525" cap="flat">
            <a:noFill/>
            <a:miter/>
          </a:ln>
          <a:effectLst>
            <a:outerShdw dist="190500" blurRad="254000" dir="2700000" sx="105000" sy="105000" kx="0" ky="0" algn="t" rotWithShape="0">
              <a:schemeClr val="accent1">
                <a:alpha val="20000"/>
              </a:schemeClr>
            </a:outerShdw>
          </a:effectLst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 rot="0" flipH="0" flipV="0">
            <a:off x="7217420" y="2311249"/>
            <a:ext cx="463722" cy="383563"/>
          </a:xfrm>
          <a:custGeom>
            <a:avLst/>
            <a:gdLst>
              <a:gd name="connsiteX0" fmla="*/ 114387 w 870468"/>
              <a:gd name="connsiteY0" fmla="*/ 394297 h 720000"/>
              <a:gd name="connsiteX1" fmla="*/ 125598 w 870468"/>
              <a:gd name="connsiteY1" fmla="*/ 421319 h 720000"/>
              <a:gd name="connsiteX2" fmla="*/ 153878 w 870468"/>
              <a:gd name="connsiteY2" fmla="*/ 433051 h 720000"/>
              <a:gd name="connsiteX3" fmla="*/ 449972 w 870468"/>
              <a:gd name="connsiteY3" fmla="*/ 433051 h 720000"/>
              <a:gd name="connsiteX4" fmla="*/ 478295 w 870468"/>
              <a:gd name="connsiteY4" fmla="*/ 421319 h 720000"/>
              <a:gd name="connsiteX5" fmla="*/ 489465 w 870468"/>
              <a:gd name="connsiteY5" fmla="*/ 394297 h 720000"/>
              <a:gd name="connsiteX6" fmla="*/ 116266 w 870468"/>
              <a:gd name="connsiteY6" fmla="*/ 68594 h 720000"/>
              <a:gd name="connsiteX7" fmla="*/ 68708 w 870468"/>
              <a:gd name="connsiteY7" fmla="*/ 116152 h 720000"/>
              <a:gd name="connsiteX8" fmla="*/ 68708 w 870468"/>
              <a:gd name="connsiteY8" fmla="*/ 241561 h 720000"/>
              <a:gd name="connsiteX9" fmla="*/ 801875 w 870468"/>
              <a:gd name="connsiteY9" fmla="*/ 241561 h 720000"/>
              <a:gd name="connsiteX10" fmla="*/ 801875 w 870468"/>
              <a:gd name="connsiteY10" fmla="*/ 116152 h 720000"/>
              <a:gd name="connsiteX11" fmla="*/ 754317 w 870468"/>
              <a:gd name="connsiteY11" fmla="*/ 68594 h 720000"/>
              <a:gd name="connsiteX12" fmla="*/ 598821 w 870468"/>
              <a:gd name="connsiteY12" fmla="*/ 68594 h 720000"/>
              <a:gd name="connsiteX13" fmla="*/ 116266 w 870468"/>
              <a:gd name="connsiteY13" fmla="*/ 0 h 720000"/>
              <a:gd name="connsiteX14" fmla="*/ 598821 w 870468"/>
              <a:gd name="connsiteY14" fmla="*/ 0 h 720000"/>
              <a:gd name="connsiteX15" fmla="*/ 754317 w 870468"/>
              <a:gd name="connsiteY15" fmla="*/ 0 h 720000"/>
              <a:gd name="connsiteX16" fmla="*/ 870468 w 870468"/>
              <a:gd name="connsiteY16" fmla="*/ 116152 h 720000"/>
              <a:gd name="connsiteX17" fmla="*/ 870468 w 870468"/>
              <a:gd name="connsiteY17" fmla="*/ 360001 h 720000"/>
              <a:gd name="connsiteX18" fmla="*/ 870468 w 870468"/>
              <a:gd name="connsiteY18" fmla="*/ 603736 h 720000"/>
              <a:gd name="connsiteX19" fmla="*/ 754317 w 870468"/>
              <a:gd name="connsiteY19" fmla="*/ 720000 h 720000"/>
              <a:gd name="connsiteX20" fmla="*/ 598821 w 870468"/>
              <a:gd name="connsiteY20" fmla="*/ 720000 h 720000"/>
              <a:gd name="connsiteX21" fmla="*/ 116266 w 870468"/>
              <a:gd name="connsiteY21" fmla="*/ 720000 h 720000"/>
              <a:gd name="connsiteX22" fmla="*/ 115 w 870468"/>
              <a:gd name="connsiteY22" fmla="*/ 603850 h 720000"/>
              <a:gd name="connsiteX23" fmla="*/ 115 w 870468"/>
              <a:gd name="connsiteY23" fmla="*/ 360279 h 720000"/>
              <a:gd name="connsiteX24" fmla="*/ 0 w 870468"/>
              <a:gd name="connsiteY24" fmla="*/ 360001 h 720000"/>
              <a:gd name="connsiteX25" fmla="*/ 115 w 870468"/>
              <a:gd name="connsiteY25" fmla="*/ 359723 h 720000"/>
              <a:gd name="connsiteX26" fmla="*/ 115 w 870468"/>
              <a:gd name="connsiteY26" fmla="*/ 116152 h 720000"/>
              <a:gd name="connsiteX27" fmla="*/ 116266 w 870468"/>
              <a:gd name="connsiteY27" fmla="*/ 0 h 720000"/>
            </a:gdLst>
            <a:rect l="l" t="t" r="r" b="b"/>
            <a:pathLst>
              <a:path w="870468" h="720000">
                <a:moveTo>
                  <a:pt x="114387" y="394297"/>
                </a:moveTo>
                <a:lnTo>
                  <a:pt x="125598" y="421319"/>
                </a:lnTo>
                <a:cubicBezTo>
                  <a:pt x="132843" y="428564"/>
                  <a:pt x="142846" y="433051"/>
                  <a:pt x="153878" y="433051"/>
                </a:cubicBezTo>
                <a:lnTo>
                  <a:pt x="449972" y="433051"/>
                </a:lnTo>
                <a:cubicBezTo>
                  <a:pt x="461061" y="433051"/>
                  <a:pt x="471064" y="428564"/>
                  <a:pt x="478295" y="421319"/>
                </a:cubicBezTo>
                <a:lnTo>
                  <a:pt x="489465" y="394297"/>
                </a:lnTo>
                <a:close/>
                <a:moveTo>
                  <a:pt x="116266" y="68594"/>
                </a:moveTo>
                <a:cubicBezTo>
                  <a:pt x="89972" y="68594"/>
                  <a:pt x="68708" y="89972"/>
                  <a:pt x="68708" y="116152"/>
                </a:cubicBezTo>
                <a:lnTo>
                  <a:pt x="68708" y="241561"/>
                </a:lnTo>
                <a:lnTo>
                  <a:pt x="801875" y="241561"/>
                </a:lnTo>
                <a:lnTo>
                  <a:pt x="801875" y="116152"/>
                </a:lnTo>
                <a:cubicBezTo>
                  <a:pt x="801875" y="89858"/>
                  <a:pt x="780497" y="68594"/>
                  <a:pt x="754317" y="68594"/>
                </a:cubicBezTo>
                <a:lnTo>
                  <a:pt x="598821" y="68594"/>
                </a:lnTo>
                <a:close/>
                <a:moveTo>
                  <a:pt x="116266" y="0"/>
                </a:moveTo>
                <a:lnTo>
                  <a:pt x="598821" y="0"/>
                </a:lnTo>
                <a:lnTo>
                  <a:pt x="754317" y="0"/>
                </a:lnTo>
                <a:cubicBezTo>
                  <a:pt x="818338" y="0"/>
                  <a:pt x="870468" y="52131"/>
                  <a:pt x="870468" y="116152"/>
                </a:cubicBezTo>
                <a:lnTo>
                  <a:pt x="870468" y="360001"/>
                </a:lnTo>
                <a:lnTo>
                  <a:pt x="870468" y="603736"/>
                </a:lnTo>
                <a:cubicBezTo>
                  <a:pt x="870468" y="667870"/>
                  <a:pt x="818338" y="720000"/>
                  <a:pt x="754317" y="720000"/>
                </a:cubicBezTo>
                <a:lnTo>
                  <a:pt x="598821" y="720000"/>
                </a:lnTo>
                <a:lnTo>
                  <a:pt x="116266" y="720000"/>
                </a:lnTo>
                <a:cubicBezTo>
                  <a:pt x="52246" y="720000"/>
                  <a:pt x="115" y="667870"/>
                  <a:pt x="115" y="603850"/>
                </a:cubicBezTo>
                <a:lnTo>
                  <a:pt x="115" y="360279"/>
                </a:lnTo>
                <a:lnTo>
                  <a:pt x="0" y="360001"/>
                </a:lnTo>
                <a:lnTo>
                  <a:pt x="115" y="359723"/>
                </a:lnTo>
                <a:lnTo>
                  <a:pt x="115" y="116152"/>
                </a:lnTo>
                <a:cubicBezTo>
                  <a:pt x="115" y="52131"/>
                  <a:pt x="52246" y="0"/>
                  <a:pt x="116266" y="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 rot="0" flipH="0" flipV="0">
            <a:off x="9094037" y="3247904"/>
            <a:ext cx="2120900" cy="1628896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191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将每次自动化活动的转化成本、客户终身价值（LTV）等结果数据回流至预算系统，AI模型据此动态调整各渠道投放比例，实现资源高效配置。</a:t>
            </a: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 rot="0" flipH="0" flipV="0">
            <a:off x="9093200" y="2501883"/>
            <a:ext cx="2120900" cy="69775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营销ROI的闭环反馈与预算再分配</a:t>
            </a: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 rot="0" flipH="0" flipV="0">
            <a:off x="9583610" y="1150867"/>
            <a:ext cx="1144458" cy="1144458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254000" cap="sq">
            <a:noFill/>
            <a:miter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 rot="0" flipH="0" flipV="0">
            <a:off x="9662227" y="1229485"/>
            <a:ext cx="987226" cy="987224"/>
          </a:xfrm>
          <a:prstGeom prst="ellipse">
            <a:avLst/>
          </a:prstGeom>
          <a:gradFill>
            <a:gsLst>
              <a:gs pos="0">
                <a:schemeClr val="accent1">
                  <a:lumMod val="40000"/>
                  <a:lumOff val="60000"/>
                </a:schemeClr>
              </a:gs>
              <a:gs pos="54000">
                <a:schemeClr val="accent1"/>
              </a:gs>
            </a:gsLst>
            <a:lin ang="3240000" scaled="0"/>
          </a:gradFill>
          <a:ln w="9525" cap="flat">
            <a:noFill/>
            <a:miter/>
          </a:ln>
          <a:effectLst>
            <a:outerShdw dist="190500" blurRad="254000" dir="2700000" sx="105000" sy="105000" kx="0" ky="0" algn="t" rotWithShape="0">
              <a:schemeClr val="accent1">
                <a:alpha val="20000"/>
              </a:schemeClr>
            </a:outerShdw>
          </a:effectLst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 rot="0" flipH="0" flipV="0">
            <a:off x="9905121" y="1495791"/>
            <a:ext cx="501436" cy="454610"/>
          </a:xfrm>
          <a:custGeom>
            <a:avLst/>
            <a:gdLst>
              <a:gd name="connsiteX0" fmla="*/ 31770 w 794163"/>
              <a:gd name="connsiteY0" fmla="*/ 656460 h 720001"/>
              <a:gd name="connsiteX1" fmla="*/ 762297 w 794163"/>
              <a:gd name="connsiteY1" fmla="*/ 656460 h 720001"/>
              <a:gd name="connsiteX2" fmla="*/ 794163 w 794163"/>
              <a:gd name="connsiteY2" fmla="*/ 688230 h 720001"/>
              <a:gd name="connsiteX3" fmla="*/ 762392 w 794163"/>
              <a:gd name="connsiteY3" fmla="*/ 720001 h 720001"/>
              <a:gd name="connsiteX4" fmla="*/ 31770 w 794163"/>
              <a:gd name="connsiteY4" fmla="*/ 720001 h 720001"/>
              <a:gd name="connsiteX5" fmla="*/ 0 w 794163"/>
              <a:gd name="connsiteY5" fmla="*/ 688230 h 720001"/>
              <a:gd name="connsiteX6" fmla="*/ 31770 w 794163"/>
              <a:gd name="connsiteY6" fmla="*/ 656460 h 720001"/>
              <a:gd name="connsiteX7" fmla="*/ 613493 w 794163"/>
              <a:gd name="connsiteY7" fmla="*/ 317608 h 720001"/>
              <a:gd name="connsiteX8" fmla="*/ 710048 w 794163"/>
              <a:gd name="connsiteY8" fmla="*/ 317608 h 720001"/>
              <a:gd name="connsiteX9" fmla="*/ 767655 w 794163"/>
              <a:gd name="connsiteY9" fmla="*/ 375216 h 720001"/>
              <a:gd name="connsiteX10" fmla="*/ 767655 w 794163"/>
              <a:gd name="connsiteY10" fmla="*/ 524689 h 720001"/>
              <a:gd name="connsiteX11" fmla="*/ 710048 w 794163"/>
              <a:gd name="connsiteY11" fmla="*/ 582297 h 720001"/>
              <a:gd name="connsiteX12" fmla="*/ 613493 w 794163"/>
              <a:gd name="connsiteY12" fmla="*/ 582297 h 720001"/>
              <a:gd name="connsiteX13" fmla="*/ 555885 w 794163"/>
              <a:gd name="connsiteY13" fmla="*/ 524689 h 720001"/>
              <a:gd name="connsiteX14" fmla="*/ 555885 w 794163"/>
              <a:gd name="connsiteY14" fmla="*/ 375216 h 720001"/>
              <a:gd name="connsiteX15" fmla="*/ 613493 w 794163"/>
              <a:gd name="connsiteY15" fmla="*/ 317608 h 720001"/>
              <a:gd name="connsiteX16" fmla="*/ 84019 w 794163"/>
              <a:gd name="connsiteY16" fmla="*/ 211770 h 720001"/>
              <a:gd name="connsiteX17" fmla="*/ 180574 w 794163"/>
              <a:gd name="connsiteY17" fmla="*/ 211770 h 720001"/>
              <a:gd name="connsiteX18" fmla="*/ 238182 w 794163"/>
              <a:gd name="connsiteY18" fmla="*/ 269282 h 720001"/>
              <a:gd name="connsiteX19" fmla="*/ 238182 w 794163"/>
              <a:gd name="connsiteY19" fmla="*/ 524785 h 720001"/>
              <a:gd name="connsiteX20" fmla="*/ 180574 w 794163"/>
              <a:gd name="connsiteY20" fmla="*/ 582393 h 720001"/>
              <a:gd name="connsiteX21" fmla="*/ 84019 w 794163"/>
              <a:gd name="connsiteY21" fmla="*/ 582393 h 720001"/>
              <a:gd name="connsiteX22" fmla="*/ 26411 w 794163"/>
              <a:gd name="connsiteY22" fmla="*/ 524785 h 720001"/>
              <a:gd name="connsiteX23" fmla="*/ 26411 w 794163"/>
              <a:gd name="connsiteY23" fmla="*/ 269378 h 720001"/>
              <a:gd name="connsiteX24" fmla="*/ 84019 w 794163"/>
              <a:gd name="connsiteY24" fmla="*/ 211770 h 720001"/>
              <a:gd name="connsiteX25" fmla="*/ 348708 w 794163"/>
              <a:gd name="connsiteY25" fmla="*/ 0 h 720001"/>
              <a:gd name="connsiteX26" fmla="*/ 445359 w 794163"/>
              <a:gd name="connsiteY26" fmla="*/ 0 h 720001"/>
              <a:gd name="connsiteX27" fmla="*/ 502871 w 794163"/>
              <a:gd name="connsiteY27" fmla="*/ 57607 h 720001"/>
              <a:gd name="connsiteX28" fmla="*/ 502871 w 794163"/>
              <a:gd name="connsiteY28" fmla="*/ 524785 h 720001"/>
              <a:gd name="connsiteX29" fmla="*/ 445263 w 794163"/>
              <a:gd name="connsiteY29" fmla="*/ 582393 h 720001"/>
              <a:gd name="connsiteX30" fmla="*/ 348708 w 794163"/>
              <a:gd name="connsiteY30" fmla="*/ 582393 h 720001"/>
              <a:gd name="connsiteX31" fmla="*/ 291100 w 794163"/>
              <a:gd name="connsiteY31" fmla="*/ 524785 h 720001"/>
              <a:gd name="connsiteX32" fmla="*/ 291100 w 794163"/>
              <a:gd name="connsiteY32" fmla="*/ 57607 h 720001"/>
              <a:gd name="connsiteX33" fmla="*/ 348708 w 794163"/>
              <a:gd name="connsiteY33" fmla="*/ 0 h 720001"/>
            </a:gdLst>
            <a:rect l="l" t="t" r="r" b="b"/>
            <a:pathLst>
              <a:path w="794163" h="720001">
                <a:moveTo>
                  <a:pt x="31770" y="656460"/>
                </a:moveTo>
                <a:lnTo>
                  <a:pt x="762297" y="656460"/>
                </a:lnTo>
                <a:cubicBezTo>
                  <a:pt x="779904" y="656460"/>
                  <a:pt x="794067" y="670622"/>
                  <a:pt x="794163" y="688230"/>
                </a:cubicBezTo>
                <a:cubicBezTo>
                  <a:pt x="794163" y="705742"/>
                  <a:pt x="779904" y="720001"/>
                  <a:pt x="762392" y="720001"/>
                </a:cubicBezTo>
                <a:lnTo>
                  <a:pt x="31770" y="720001"/>
                </a:lnTo>
                <a:cubicBezTo>
                  <a:pt x="14258" y="720001"/>
                  <a:pt x="0" y="705742"/>
                  <a:pt x="0" y="688230"/>
                </a:cubicBezTo>
                <a:cubicBezTo>
                  <a:pt x="0" y="670718"/>
                  <a:pt x="14258" y="656460"/>
                  <a:pt x="31770" y="656460"/>
                </a:cubicBezTo>
                <a:close/>
                <a:moveTo>
                  <a:pt x="613493" y="317608"/>
                </a:moveTo>
                <a:lnTo>
                  <a:pt x="710048" y="317608"/>
                </a:lnTo>
                <a:cubicBezTo>
                  <a:pt x="741818" y="317608"/>
                  <a:pt x="767655" y="343445"/>
                  <a:pt x="767655" y="375216"/>
                </a:cubicBezTo>
                <a:lnTo>
                  <a:pt x="767655" y="524689"/>
                </a:lnTo>
                <a:cubicBezTo>
                  <a:pt x="767655" y="556364"/>
                  <a:pt x="741723" y="582297"/>
                  <a:pt x="710048" y="582297"/>
                </a:cubicBezTo>
                <a:lnTo>
                  <a:pt x="613493" y="582297"/>
                </a:lnTo>
                <a:cubicBezTo>
                  <a:pt x="581818" y="582297"/>
                  <a:pt x="555885" y="556364"/>
                  <a:pt x="555885" y="524689"/>
                </a:cubicBezTo>
                <a:lnTo>
                  <a:pt x="555885" y="375216"/>
                </a:lnTo>
                <a:cubicBezTo>
                  <a:pt x="555885" y="343349"/>
                  <a:pt x="581722" y="317608"/>
                  <a:pt x="613493" y="317608"/>
                </a:cubicBezTo>
                <a:close/>
                <a:moveTo>
                  <a:pt x="84019" y="211770"/>
                </a:moveTo>
                <a:lnTo>
                  <a:pt x="180574" y="211770"/>
                </a:lnTo>
                <a:cubicBezTo>
                  <a:pt x="212440" y="211770"/>
                  <a:pt x="238182" y="237512"/>
                  <a:pt x="238182" y="269282"/>
                </a:cubicBezTo>
                <a:lnTo>
                  <a:pt x="238182" y="524785"/>
                </a:lnTo>
                <a:cubicBezTo>
                  <a:pt x="238182" y="556460"/>
                  <a:pt x="212248" y="582393"/>
                  <a:pt x="180574" y="582393"/>
                </a:cubicBezTo>
                <a:lnTo>
                  <a:pt x="84019" y="582393"/>
                </a:lnTo>
                <a:cubicBezTo>
                  <a:pt x="52344" y="582393"/>
                  <a:pt x="26411" y="556460"/>
                  <a:pt x="26411" y="524785"/>
                </a:cubicBezTo>
                <a:lnTo>
                  <a:pt x="26411" y="269378"/>
                </a:lnTo>
                <a:cubicBezTo>
                  <a:pt x="26411" y="237512"/>
                  <a:pt x="52248" y="211770"/>
                  <a:pt x="84019" y="211770"/>
                </a:cubicBezTo>
                <a:close/>
                <a:moveTo>
                  <a:pt x="348708" y="0"/>
                </a:moveTo>
                <a:lnTo>
                  <a:pt x="445359" y="0"/>
                </a:lnTo>
                <a:cubicBezTo>
                  <a:pt x="477129" y="0"/>
                  <a:pt x="502871" y="25741"/>
                  <a:pt x="502871" y="57607"/>
                </a:cubicBezTo>
                <a:lnTo>
                  <a:pt x="502871" y="524785"/>
                </a:lnTo>
                <a:cubicBezTo>
                  <a:pt x="502871" y="556460"/>
                  <a:pt x="476937" y="582393"/>
                  <a:pt x="445263" y="582393"/>
                </a:cubicBezTo>
                <a:lnTo>
                  <a:pt x="348708" y="582393"/>
                </a:lnTo>
                <a:cubicBezTo>
                  <a:pt x="317033" y="582393"/>
                  <a:pt x="291100" y="556460"/>
                  <a:pt x="291100" y="524785"/>
                </a:cubicBezTo>
                <a:lnTo>
                  <a:pt x="291100" y="57607"/>
                </a:lnTo>
                <a:cubicBezTo>
                  <a:pt x="291100" y="25741"/>
                  <a:pt x="316937" y="0"/>
                  <a:pt x="348708" y="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4" name="标题 1"/>
          <p:cNvSpPr txBox="1"/>
          <p:nvPr/>
        </p:nvSpPr>
        <p:spPr>
          <a:xfrm rot="0" flipH="0" flipV="0">
            <a:off x="3665161" y="3267289"/>
            <a:ext cx="2159000" cy="1628896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191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利用生成式AI根据用户兴趣标签自动撰写个性化标题、文案甚至图片，并通过邮件、信息流广告等渠道动态投放，显著提高点击率与转化率。</a:t>
            </a:r>
            <a:endParaRPr kumimoji="1" lang="zh-CN" altLang="en-US"/>
          </a:p>
        </p:txBody>
      </p:sp>
      <p:sp>
        <p:nvSpPr>
          <p:cNvPr id="25" name="标题 1"/>
          <p:cNvSpPr txBox="1"/>
          <p:nvPr/>
        </p:nvSpPr>
        <p:spPr>
          <a:xfrm rot="0" flipH="0" flipV="0">
            <a:off x="3677861" y="2501883"/>
            <a:ext cx="2133600" cy="69775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AI驱动的动态内容生成与分发</a:t>
            </a:r>
            <a:endParaRPr kumimoji="1" lang="zh-CN" altLang="en-US"/>
          </a:p>
        </p:txBody>
      </p:sp>
      <p:sp>
        <p:nvSpPr>
          <p:cNvPr id="26" name="标题 1"/>
          <p:cNvSpPr txBox="1"/>
          <p:nvPr/>
        </p:nvSpPr>
        <p:spPr>
          <a:xfrm rot="0" flipH="0" flipV="0">
            <a:off x="4170492" y="1150867"/>
            <a:ext cx="1144458" cy="1144458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254000" cap="sq">
            <a:noFill/>
            <a:miter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7" name="标题 1"/>
          <p:cNvSpPr txBox="1"/>
          <p:nvPr/>
        </p:nvSpPr>
        <p:spPr>
          <a:xfrm rot="0" flipH="0" flipV="0">
            <a:off x="4249109" y="1229485"/>
            <a:ext cx="987226" cy="987224"/>
          </a:xfrm>
          <a:prstGeom prst="ellipse">
            <a:avLst/>
          </a:prstGeom>
          <a:gradFill>
            <a:gsLst>
              <a:gs pos="0">
                <a:schemeClr val="accent1">
                  <a:lumMod val="40000"/>
                  <a:lumOff val="60000"/>
                </a:schemeClr>
              </a:gs>
              <a:gs pos="54000">
                <a:schemeClr val="accent1"/>
              </a:gs>
            </a:gsLst>
            <a:lin ang="3240000" scaled="0"/>
          </a:gradFill>
          <a:ln w="9525" cap="flat">
            <a:noFill/>
            <a:miter/>
          </a:ln>
          <a:effectLst>
            <a:outerShdw dist="190500" blurRad="254000" dir="2700000" sx="105000" sy="105000" kx="0" ky="0" algn="t" rotWithShape="0">
              <a:schemeClr val="accent1">
                <a:alpha val="20000"/>
              </a:schemeClr>
            </a:outerShdw>
          </a:effectLst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8" name="标题 1"/>
          <p:cNvSpPr txBox="1"/>
          <p:nvPr/>
        </p:nvSpPr>
        <p:spPr>
          <a:xfrm rot="0" flipH="0" flipV="0">
            <a:off x="4515381" y="1512791"/>
            <a:ext cx="454682" cy="420612"/>
          </a:xfrm>
          <a:custGeom>
            <a:avLst/>
            <a:gdLst>
              <a:gd name="connsiteX0" fmla="*/ 2136435 w 5834559"/>
              <a:gd name="connsiteY0" fmla="*/ 643126 h 5397372"/>
              <a:gd name="connsiteX1" fmla="*/ 3716657 w 5834559"/>
              <a:gd name="connsiteY1" fmla="*/ 643126 h 5397372"/>
              <a:gd name="connsiteX2" fmla="*/ 3716657 w 5834559"/>
              <a:gd name="connsiteY2" fmla="*/ 1064855 h 5397372"/>
              <a:gd name="connsiteX3" fmla="*/ 2136435 w 5834559"/>
              <a:gd name="connsiteY3" fmla="*/ 1064855 h 5397372"/>
              <a:gd name="connsiteX4" fmla="*/ 693741 w 5834559"/>
              <a:gd name="connsiteY4" fmla="*/ 643126 h 5397372"/>
              <a:gd name="connsiteX5" fmla="*/ 1550121 w 5834559"/>
              <a:gd name="connsiteY5" fmla="*/ 643126 h 5397372"/>
              <a:gd name="connsiteX6" fmla="*/ 1550121 w 5834559"/>
              <a:gd name="connsiteY6" fmla="*/ 1064855 h 5397372"/>
              <a:gd name="connsiteX7" fmla="*/ 693741 w 5834559"/>
              <a:gd name="connsiteY7" fmla="*/ 1064855 h 5397372"/>
              <a:gd name="connsiteX8" fmla="*/ 421729 w 5834559"/>
              <a:gd name="connsiteY8" fmla="*/ 1336867 h 5397372"/>
              <a:gd name="connsiteX9" fmla="*/ 421729 w 5834559"/>
              <a:gd name="connsiteY9" fmla="*/ 2079805 h 5397372"/>
              <a:gd name="connsiteX10" fmla="*/ 5412133 w 5834559"/>
              <a:gd name="connsiteY10" fmla="*/ 2079805 h 5397372"/>
              <a:gd name="connsiteX11" fmla="*/ 5412133 w 5834559"/>
              <a:gd name="connsiteY11" fmla="*/ 1336867 h 5397372"/>
              <a:gd name="connsiteX12" fmla="*/ 5140113 w 5834559"/>
              <a:gd name="connsiteY12" fmla="*/ 1064855 h 5397372"/>
              <a:gd name="connsiteX13" fmla="*/ 4302971 w 5834559"/>
              <a:gd name="connsiteY13" fmla="*/ 1064855 h 5397372"/>
              <a:gd name="connsiteX14" fmla="*/ 4302971 w 5834559"/>
              <a:gd name="connsiteY14" fmla="*/ 643126 h 5397372"/>
              <a:gd name="connsiteX15" fmla="*/ 5140113 w 5834559"/>
              <a:gd name="connsiteY15" fmla="*/ 643126 h 5397372"/>
              <a:gd name="connsiteX16" fmla="*/ 5834559 w 5834559"/>
              <a:gd name="connsiteY16" fmla="*/ 1336867 h 5397372"/>
              <a:gd name="connsiteX17" fmla="*/ 5834559 w 5834559"/>
              <a:gd name="connsiteY17" fmla="*/ 4703631 h 5397372"/>
              <a:gd name="connsiteX18" fmla="*/ 5140818 w 5834559"/>
              <a:gd name="connsiteY18" fmla="*/ 5397372 h 5397372"/>
              <a:gd name="connsiteX19" fmla="*/ 693741 w 5834559"/>
              <a:gd name="connsiteY19" fmla="*/ 5397372 h 5397372"/>
              <a:gd name="connsiteX20" fmla="*/ 0 w 5834559"/>
              <a:gd name="connsiteY20" fmla="*/ 4703631 h 5397372"/>
              <a:gd name="connsiteX21" fmla="*/ 0 w 5834559"/>
              <a:gd name="connsiteY21" fmla="*/ 2501529 h 5397372"/>
              <a:gd name="connsiteX22" fmla="*/ 0 w 5834559"/>
              <a:gd name="connsiteY22" fmla="*/ 2079805 h 5397372"/>
              <a:gd name="connsiteX23" fmla="*/ 0 w 5834559"/>
              <a:gd name="connsiteY23" fmla="*/ 1336867 h 5397372"/>
              <a:gd name="connsiteX24" fmla="*/ 693741 w 5834559"/>
              <a:gd name="connsiteY24" fmla="*/ 643126 h 5397372"/>
              <a:gd name="connsiteX25" fmla="*/ 3997242 w 5834559"/>
              <a:gd name="connsiteY25" fmla="*/ 0 h 5397372"/>
              <a:gd name="connsiteX26" fmla="*/ 4208106 w 5834559"/>
              <a:gd name="connsiteY26" fmla="*/ 210864 h 5397372"/>
              <a:gd name="connsiteX27" fmla="*/ 4208106 w 5834559"/>
              <a:gd name="connsiteY27" fmla="*/ 1506961 h 5397372"/>
              <a:gd name="connsiteX28" fmla="*/ 3997242 w 5834559"/>
              <a:gd name="connsiteY28" fmla="*/ 1718528 h 5397372"/>
              <a:gd name="connsiteX29" fmla="*/ 3786378 w 5834559"/>
              <a:gd name="connsiteY29" fmla="*/ 1507664 h 5397372"/>
              <a:gd name="connsiteX30" fmla="*/ 3786378 w 5834559"/>
              <a:gd name="connsiteY30" fmla="*/ 210864 h 5397372"/>
              <a:gd name="connsiteX31" fmla="*/ 3997242 w 5834559"/>
              <a:gd name="connsiteY31" fmla="*/ 0 h 5397372"/>
              <a:gd name="connsiteX32" fmla="*/ 1836609 w 5834559"/>
              <a:gd name="connsiteY32" fmla="*/ 0 h 5397372"/>
              <a:gd name="connsiteX33" fmla="*/ 2047469 w 5834559"/>
              <a:gd name="connsiteY33" fmla="*/ 210864 h 5397372"/>
              <a:gd name="connsiteX34" fmla="*/ 2047469 w 5834559"/>
              <a:gd name="connsiteY34" fmla="*/ 1506961 h 5397372"/>
              <a:gd name="connsiteX35" fmla="*/ 1836609 w 5834559"/>
              <a:gd name="connsiteY35" fmla="*/ 1718528 h 5397372"/>
              <a:gd name="connsiteX36" fmla="*/ 1625745 w 5834559"/>
              <a:gd name="connsiteY36" fmla="*/ 1507664 h 5397372"/>
              <a:gd name="connsiteX37" fmla="*/ 1625745 w 5834559"/>
              <a:gd name="connsiteY37" fmla="*/ 210864 h 5397372"/>
              <a:gd name="connsiteX38" fmla="*/ 1836609 w 5834559"/>
              <a:gd name="connsiteY38" fmla="*/ 0 h 5397372"/>
            </a:gdLst>
            <a:rect l="l" t="t" r="r" b="b"/>
            <a:pathLst>
              <a:path w="5834559" h="5397372">
                <a:moveTo>
                  <a:pt x="2136435" y="643126"/>
                </a:moveTo>
                <a:lnTo>
                  <a:pt x="3716657" y="643126"/>
                </a:lnTo>
                <a:lnTo>
                  <a:pt x="3716657" y="1064855"/>
                </a:lnTo>
                <a:lnTo>
                  <a:pt x="2136435" y="1064855"/>
                </a:lnTo>
                <a:close/>
                <a:moveTo>
                  <a:pt x="693741" y="643126"/>
                </a:moveTo>
                <a:lnTo>
                  <a:pt x="1550121" y="643126"/>
                </a:lnTo>
                <a:lnTo>
                  <a:pt x="1550121" y="1064855"/>
                </a:lnTo>
                <a:lnTo>
                  <a:pt x="693741" y="1064855"/>
                </a:lnTo>
                <a:cubicBezTo>
                  <a:pt x="543320" y="1064855"/>
                  <a:pt x="421729" y="1187151"/>
                  <a:pt x="421729" y="1336867"/>
                </a:cubicBezTo>
                <a:lnTo>
                  <a:pt x="421729" y="2079805"/>
                </a:lnTo>
                <a:lnTo>
                  <a:pt x="5412133" y="2079805"/>
                </a:lnTo>
                <a:lnTo>
                  <a:pt x="5412133" y="1336867"/>
                </a:lnTo>
                <a:cubicBezTo>
                  <a:pt x="5412133" y="1186446"/>
                  <a:pt x="5289830" y="1064855"/>
                  <a:pt x="5140113" y="1064855"/>
                </a:cubicBezTo>
                <a:lnTo>
                  <a:pt x="4302971" y="1064855"/>
                </a:lnTo>
                <a:lnTo>
                  <a:pt x="4302971" y="643126"/>
                </a:lnTo>
                <a:lnTo>
                  <a:pt x="5140113" y="643126"/>
                </a:lnTo>
                <a:cubicBezTo>
                  <a:pt x="5523184" y="643126"/>
                  <a:pt x="5833854" y="953797"/>
                  <a:pt x="5834559" y="1336867"/>
                </a:cubicBezTo>
                <a:lnTo>
                  <a:pt x="5834559" y="4703631"/>
                </a:lnTo>
                <a:cubicBezTo>
                  <a:pt x="5834559" y="5085292"/>
                  <a:pt x="5522479" y="5397372"/>
                  <a:pt x="5140818" y="5397372"/>
                </a:cubicBezTo>
                <a:lnTo>
                  <a:pt x="693741" y="5397372"/>
                </a:lnTo>
                <a:cubicBezTo>
                  <a:pt x="312080" y="5397372"/>
                  <a:pt x="0" y="5085292"/>
                  <a:pt x="0" y="4703631"/>
                </a:cubicBezTo>
                <a:lnTo>
                  <a:pt x="0" y="2501529"/>
                </a:lnTo>
                <a:lnTo>
                  <a:pt x="0" y="2079805"/>
                </a:lnTo>
                <a:lnTo>
                  <a:pt x="0" y="1336867"/>
                </a:lnTo>
                <a:cubicBezTo>
                  <a:pt x="0" y="953797"/>
                  <a:pt x="310671" y="643126"/>
                  <a:pt x="693741" y="643126"/>
                </a:cubicBezTo>
                <a:close/>
                <a:moveTo>
                  <a:pt x="3997242" y="0"/>
                </a:moveTo>
                <a:cubicBezTo>
                  <a:pt x="4113920" y="0"/>
                  <a:pt x="4208106" y="94186"/>
                  <a:pt x="4208106" y="210864"/>
                </a:cubicBezTo>
                <a:lnTo>
                  <a:pt x="4208106" y="1506961"/>
                </a:lnTo>
                <a:cubicBezTo>
                  <a:pt x="4208106" y="1623639"/>
                  <a:pt x="4113920" y="1718528"/>
                  <a:pt x="3997242" y="1718528"/>
                </a:cubicBezTo>
                <a:cubicBezTo>
                  <a:pt x="3880564" y="1718528"/>
                  <a:pt x="3786378" y="1624342"/>
                  <a:pt x="3786378" y="1507664"/>
                </a:cubicBezTo>
                <a:lnTo>
                  <a:pt x="3786378" y="210864"/>
                </a:lnTo>
                <a:cubicBezTo>
                  <a:pt x="3786378" y="94186"/>
                  <a:pt x="3880564" y="0"/>
                  <a:pt x="3997242" y="0"/>
                </a:cubicBezTo>
                <a:close/>
                <a:moveTo>
                  <a:pt x="1836609" y="0"/>
                </a:moveTo>
                <a:cubicBezTo>
                  <a:pt x="1953287" y="0"/>
                  <a:pt x="2047469" y="94186"/>
                  <a:pt x="2047469" y="210864"/>
                </a:cubicBezTo>
                <a:lnTo>
                  <a:pt x="2047469" y="1506961"/>
                </a:lnTo>
                <a:cubicBezTo>
                  <a:pt x="2047469" y="1623639"/>
                  <a:pt x="1953287" y="1718528"/>
                  <a:pt x="1836609" y="1718528"/>
                </a:cubicBezTo>
                <a:cubicBezTo>
                  <a:pt x="1719932" y="1718528"/>
                  <a:pt x="1625745" y="1624342"/>
                  <a:pt x="1625745" y="1507664"/>
                </a:cubicBezTo>
                <a:lnTo>
                  <a:pt x="1625745" y="210864"/>
                </a:lnTo>
                <a:cubicBezTo>
                  <a:pt x="1625745" y="94186"/>
                  <a:pt x="1719932" y="0"/>
                  <a:pt x="1836609" y="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9" name="标题 1"/>
          <p:cNvSpPr txBox="1"/>
          <p:nvPr/>
        </p:nvSpPr>
        <p:spPr>
          <a:xfrm rot="0" flipH="0" flipV="0">
            <a:off x="1015038" y="238458"/>
            <a:ext cx="10377569" cy="53641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2800">
                <a:ln w="889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自动化营销工作流的设计与优化</a:t>
            </a:r>
            <a:endParaRPr kumimoji="1" lang="zh-CN" altLang="en-US"/>
          </a:p>
        </p:txBody>
      </p:sp>
      <p:sp>
        <p:nvSpPr>
          <p:cNvPr id="30" name="标题 1"/>
          <p:cNvSpPr txBox="1"/>
          <p:nvPr/>
        </p:nvSpPr>
        <p:spPr>
          <a:xfrm rot="0" flipH="0" flipV="0">
            <a:off x="398513" y="339039"/>
            <a:ext cx="465256" cy="334730"/>
          </a:xfrm>
          <a:custGeom>
            <a:avLst/>
            <a:gdLst>
              <a:gd name="connsiteX0" fmla="*/ 573801 w 1693851"/>
              <a:gd name="connsiteY0" fmla="*/ 983265 h 1218645"/>
              <a:gd name="connsiteX1" fmla="*/ 633893 w 1693851"/>
              <a:gd name="connsiteY1" fmla="*/ 983265 h 1218645"/>
              <a:gd name="connsiteX2" fmla="*/ 633893 w 1693851"/>
              <a:gd name="connsiteY2" fmla="*/ 1070909 h 1218645"/>
              <a:gd name="connsiteX3" fmla="*/ 721537 w 1693851"/>
              <a:gd name="connsiteY3" fmla="*/ 1070909 h 1218645"/>
              <a:gd name="connsiteX4" fmla="*/ 721537 w 1693851"/>
              <a:gd name="connsiteY4" fmla="*/ 1131001 h 1218645"/>
              <a:gd name="connsiteX5" fmla="*/ 633893 w 1693851"/>
              <a:gd name="connsiteY5" fmla="*/ 1131001 h 1218645"/>
              <a:gd name="connsiteX6" fmla="*/ 633893 w 1693851"/>
              <a:gd name="connsiteY6" fmla="*/ 1218645 h 1218645"/>
              <a:gd name="connsiteX7" fmla="*/ 573801 w 1693851"/>
              <a:gd name="connsiteY7" fmla="*/ 1218645 h 1218645"/>
              <a:gd name="connsiteX8" fmla="*/ 573801 w 1693851"/>
              <a:gd name="connsiteY8" fmla="*/ 1131001 h 1218645"/>
              <a:gd name="connsiteX9" fmla="*/ 486157 w 1693851"/>
              <a:gd name="connsiteY9" fmla="*/ 1131001 h 1218645"/>
              <a:gd name="connsiteX10" fmla="*/ 486157 w 1693851"/>
              <a:gd name="connsiteY10" fmla="*/ 1070909 h 1218645"/>
              <a:gd name="connsiteX11" fmla="*/ 573801 w 1693851"/>
              <a:gd name="connsiteY11" fmla="*/ 1070909 h 1218645"/>
              <a:gd name="connsiteX12" fmla="*/ 87644 w 1693851"/>
              <a:gd name="connsiteY12" fmla="*/ 983265 h 1218645"/>
              <a:gd name="connsiteX13" fmla="*/ 147736 w 1693851"/>
              <a:gd name="connsiteY13" fmla="*/ 983265 h 1218645"/>
              <a:gd name="connsiteX14" fmla="*/ 147736 w 1693851"/>
              <a:gd name="connsiteY14" fmla="*/ 1070909 h 1218645"/>
              <a:gd name="connsiteX15" fmla="*/ 235380 w 1693851"/>
              <a:gd name="connsiteY15" fmla="*/ 1070909 h 1218645"/>
              <a:gd name="connsiteX16" fmla="*/ 235380 w 1693851"/>
              <a:gd name="connsiteY16" fmla="*/ 1131001 h 1218645"/>
              <a:gd name="connsiteX17" fmla="*/ 147736 w 1693851"/>
              <a:gd name="connsiteY17" fmla="*/ 1131001 h 1218645"/>
              <a:gd name="connsiteX18" fmla="*/ 147736 w 1693851"/>
              <a:gd name="connsiteY18" fmla="*/ 1218645 h 1218645"/>
              <a:gd name="connsiteX19" fmla="*/ 87644 w 1693851"/>
              <a:gd name="connsiteY19" fmla="*/ 1218645 h 1218645"/>
              <a:gd name="connsiteX20" fmla="*/ 87644 w 1693851"/>
              <a:gd name="connsiteY20" fmla="*/ 1131001 h 1218645"/>
              <a:gd name="connsiteX21" fmla="*/ 0 w 1693851"/>
              <a:gd name="connsiteY21" fmla="*/ 1131001 h 1218645"/>
              <a:gd name="connsiteX22" fmla="*/ 0 w 1693851"/>
              <a:gd name="connsiteY22" fmla="*/ 1070909 h 1218645"/>
              <a:gd name="connsiteX23" fmla="*/ 87644 w 1693851"/>
              <a:gd name="connsiteY23" fmla="*/ 1070909 h 1218645"/>
              <a:gd name="connsiteX24" fmla="*/ 1546115 w 1693851"/>
              <a:gd name="connsiteY24" fmla="*/ 491632 h 1218645"/>
              <a:gd name="connsiteX25" fmla="*/ 1606207 w 1693851"/>
              <a:gd name="connsiteY25" fmla="*/ 491632 h 1218645"/>
              <a:gd name="connsiteX26" fmla="*/ 1606207 w 1693851"/>
              <a:gd name="connsiteY26" fmla="*/ 579276 h 1218645"/>
              <a:gd name="connsiteX27" fmla="*/ 1693851 w 1693851"/>
              <a:gd name="connsiteY27" fmla="*/ 579276 h 1218645"/>
              <a:gd name="connsiteX28" fmla="*/ 1693851 w 1693851"/>
              <a:gd name="connsiteY28" fmla="*/ 639368 h 1218645"/>
              <a:gd name="connsiteX29" fmla="*/ 1606207 w 1693851"/>
              <a:gd name="connsiteY29" fmla="*/ 639368 h 1218645"/>
              <a:gd name="connsiteX30" fmla="*/ 1606207 w 1693851"/>
              <a:gd name="connsiteY30" fmla="*/ 727012 h 1218645"/>
              <a:gd name="connsiteX31" fmla="*/ 1546115 w 1693851"/>
              <a:gd name="connsiteY31" fmla="*/ 727012 h 1218645"/>
              <a:gd name="connsiteX32" fmla="*/ 1546115 w 1693851"/>
              <a:gd name="connsiteY32" fmla="*/ 639368 h 1218645"/>
              <a:gd name="connsiteX33" fmla="*/ 1458471 w 1693851"/>
              <a:gd name="connsiteY33" fmla="*/ 639368 h 1218645"/>
              <a:gd name="connsiteX34" fmla="*/ 1458471 w 1693851"/>
              <a:gd name="connsiteY34" fmla="*/ 579276 h 1218645"/>
              <a:gd name="connsiteX35" fmla="*/ 1546115 w 1693851"/>
              <a:gd name="connsiteY35" fmla="*/ 579276 h 1218645"/>
              <a:gd name="connsiteX36" fmla="*/ 1059958 w 1693851"/>
              <a:gd name="connsiteY36" fmla="*/ 491632 h 1218645"/>
              <a:gd name="connsiteX37" fmla="*/ 1120050 w 1693851"/>
              <a:gd name="connsiteY37" fmla="*/ 491632 h 1218645"/>
              <a:gd name="connsiteX38" fmla="*/ 1120050 w 1693851"/>
              <a:gd name="connsiteY38" fmla="*/ 579276 h 1218645"/>
              <a:gd name="connsiteX39" fmla="*/ 1207694 w 1693851"/>
              <a:gd name="connsiteY39" fmla="*/ 579276 h 1218645"/>
              <a:gd name="connsiteX40" fmla="*/ 1207694 w 1693851"/>
              <a:gd name="connsiteY40" fmla="*/ 639368 h 1218645"/>
              <a:gd name="connsiteX41" fmla="*/ 1120050 w 1693851"/>
              <a:gd name="connsiteY41" fmla="*/ 639368 h 1218645"/>
              <a:gd name="connsiteX42" fmla="*/ 1120050 w 1693851"/>
              <a:gd name="connsiteY42" fmla="*/ 727012 h 1218645"/>
              <a:gd name="connsiteX43" fmla="*/ 1059958 w 1693851"/>
              <a:gd name="connsiteY43" fmla="*/ 727012 h 1218645"/>
              <a:gd name="connsiteX44" fmla="*/ 1059958 w 1693851"/>
              <a:gd name="connsiteY44" fmla="*/ 639368 h 1218645"/>
              <a:gd name="connsiteX45" fmla="*/ 972314 w 1693851"/>
              <a:gd name="connsiteY45" fmla="*/ 639368 h 1218645"/>
              <a:gd name="connsiteX46" fmla="*/ 972314 w 1693851"/>
              <a:gd name="connsiteY46" fmla="*/ 579276 h 1218645"/>
              <a:gd name="connsiteX47" fmla="*/ 1059958 w 1693851"/>
              <a:gd name="connsiteY47" fmla="*/ 579276 h 1218645"/>
              <a:gd name="connsiteX48" fmla="*/ 573801 w 1693851"/>
              <a:gd name="connsiteY48" fmla="*/ 491632 h 1218645"/>
              <a:gd name="connsiteX49" fmla="*/ 633893 w 1693851"/>
              <a:gd name="connsiteY49" fmla="*/ 491632 h 1218645"/>
              <a:gd name="connsiteX50" fmla="*/ 633893 w 1693851"/>
              <a:gd name="connsiteY50" fmla="*/ 579276 h 1218645"/>
              <a:gd name="connsiteX51" fmla="*/ 721537 w 1693851"/>
              <a:gd name="connsiteY51" fmla="*/ 579276 h 1218645"/>
              <a:gd name="connsiteX52" fmla="*/ 721537 w 1693851"/>
              <a:gd name="connsiteY52" fmla="*/ 639368 h 1218645"/>
              <a:gd name="connsiteX53" fmla="*/ 633893 w 1693851"/>
              <a:gd name="connsiteY53" fmla="*/ 639368 h 1218645"/>
              <a:gd name="connsiteX54" fmla="*/ 633893 w 1693851"/>
              <a:gd name="connsiteY54" fmla="*/ 727012 h 1218645"/>
              <a:gd name="connsiteX55" fmla="*/ 573801 w 1693851"/>
              <a:gd name="connsiteY55" fmla="*/ 727012 h 1218645"/>
              <a:gd name="connsiteX56" fmla="*/ 573801 w 1693851"/>
              <a:gd name="connsiteY56" fmla="*/ 639368 h 1218645"/>
              <a:gd name="connsiteX57" fmla="*/ 486157 w 1693851"/>
              <a:gd name="connsiteY57" fmla="*/ 639368 h 1218645"/>
              <a:gd name="connsiteX58" fmla="*/ 486157 w 1693851"/>
              <a:gd name="connsiteY58" fmla="*/ 579276 h 1218645"/>
              <a:gd name="connsiteX59" fmla="*/ 573801 w 1693851"/>
              <a:gd name="connsiteY59" fmla="*/ 579276 h 1218645"/>
              <a:gd name="connsiteX60" fmla="*/ 87644 w 1693851"/>
              <a:gd name="connsiteY60" fmla="*/ 491632 h 1218645"/>
              <a:gd name="connsiteX61" fmla="*/ 147736 w 1693851"/>
              <a:gd name="connsiteY61" fmla="*/ 491632 h 1218645"/>
              <a:gd name="connsiteX62" fmla="*/ 147736 w 1693851"/>
              <a:gd name="connsiteY62" fmla="*/ 579276 h 1218645"/>
              <a:gd name="connsiteX63" fmla="*/ 235380 w 1693851"/>
              <a:gd name="connsiteY63" fmla="*/ 579276 h 1218645"/>
              <a:gd name="connsiteX64" fmla="*/ 235380 w 1693851"/>
              <a:gd name="connsiteY64" fmla="*/ 639368 h 1218645"/>
              <a:gd name="connsiteX65" fmla="*/ 147736 w 1693851"/>
              <a:gd name="connsiteY65" fmla="*/ 639368 h 1218645"/>
              <a:gd name="connsiteX66" fmla="*/ 147736 w 1693851"/>
              <a:gd name="connsiteY66" fmla="*/ 727012 h 1218645"/>
              <a:gd name="connsiteX67" fmla="*/ 87644 w 1693851"/>
              <a:gd name="connsiteY67" fmla="*/ 727012 h 1218645"/>
              <a:gd name="connsiteX68" fmla="*/ 87644 w 1693851"/>
              <a:gd name="connsiteY68" fmla="*/ 639368 h 1218645"/>
              <a:gd name="connsiteX69" fmla="*/ 0 w 1693851"/>
              <a:gd name="connsiteY69" fmla="*/ 639368 h 1218645"/>
              <a:gd name="connsiteX70" fmla="*/ 0 w 1693851"/>
              <a:gd name="connsiteY70" fmla="*/ 579276 h 1218645"/>
              <a:gd name="connsiteX71" fmla="*/ 87644 w 1693851"/>
              <a:gd name="connsiteY71" fmla="*/ 579276 h 1218645"/>
              <a:gd name="connsiteX72" fmla="*/ 1546115 w 1693851"/>
              <a:gd name="connsiteY72" fmla="*/ 0 h 1218645"/>
              <a:gd name="connsiteX73" fmla="*/ 1606207 w 1693851"/>
              <a:gd name="connsiteY73" fmla="*/ 0 h 1218645"/>
              <a:gd name="connsiteX74" fmla="*/ 1606207 w 1693851"/>
              <a:gd name="connsiteY74" fmla="*/ 87644 h 1218645"/>
              <a:gd name="connsiteX75" fmla="*/ 1693851 w 1693851"/>
              <a:gd name="connsiteY75" fmla="*/ 87644 h 1218645"/>
              <a:gd name="connsiteX76" fmla="*/ 1693851 w 1693851"/>
              <a:gd name="connsiteY76" fmla="*/ 147736 h 1218645"/>
              <a:gd name="connsiteX77" fmla="*/ 1606207 w 1693851"/>
              <a:gd name="connsiteY77" fmla="*/ 147736 h 1218645"/>
              <a:gd name="connsiteX78" fmla="*/ 1606207 w 1693851"/>
              <a:gd name="connsiteY78" fmla="*/ 235380 h 1218645"/>
              <a:gd name="connsiteX79" fmla="*/ 1546115 w 1693851"/>
              <a:gd name="connsiteY79" fmla="*/ 235380 h 1218645"/>
              <a:gd name="connsiteX80" fmla="*/ 1546115 w 1693851"/>
              <a:gd name="connsiteY80" fmla="*/ 147736 h 1218645"/>
              <a:gd name="connsiteX81" fmla="*/ 1458471 w 1693851"/>
              <a:gd name="connsiteY81" fmla="*/ 147736 h 1218645"/>
              <a:gd name="connsiteX82" fmla="*/ 1458471 w 1693851"/>
              <a:gd name="connsiteY82" fmla="*/ 87644 h 1218645"/>
              <a:gd name="connsiteX83" fmla="*/ 1546115 w 1693851"/>
              <a:gd name="connsiteY83" fmla="*/ 87644 h 1218645"/>
              <a:gd name="connsiteX84" fmla="*/ 1059958 w 1693851"/>
              <a:gd name="connsiteY84" fmla="*/ 0 h 1218645"/>
              <a:gd name="connsiteX85" fmla="*/ 1120050 w 1693851"/>
              <a:gd name="connsiteY85" fmla="*/ 0 h 1218645"/>
              <a:gd name="connsiteX86" fmla="*/ 1120050 w 1693851"/>
              <a:gd name="connsiteY86" fmla="*/ 87644 h 1218645"/>
              <a:gd name="connsiteX87" fmla="*/ 1207694 w 1693851"/>
              <a:gd name="connsiteY87" fmla="*/ 87644 h 1218645"/>
              <a:gd name="connsiteX88" fmla="*/ 1207694 w 1693851"/>
              <a:gd name="connsiteY88" fmla="*/ 147736 h 1218645"/>
              <a:gd name="connsiteX89" fmla="*/ 1120050 w 1693851"/>
              <a:gd name="connsiteY89" fmla="*/ 147736 h 1218645"/>
              <a:gd name="connsiteX90" fmla="*/ 1120050 w 1693851"/>
              <a:gd name="connsiteY90" fmla="*/ 235380 h 1218645"/>
              <a:gd name="connsiteX91" fmla="*/ 1059958 w 1693851"/>
              <a:gd name="connsiteY91" fmla="*/ 235380 h 1218645"/>
              <a:gd name="connsiteX92" fmla="*/ 1059958 w 1693851"/>
              <a:gd name="connsiteY92" fmla="*/ 147736 h 1218645"/>
              <a:gd name="connsiteX93" fmla="*/ 972314 w 1693851"/>
              <a:gd name="connsiteY93" fmla="*/ 147736 h 1218645"/>
              <a:gd name="connsiteX94" fmla="*/ 972314 w 1693851"/>
              <a:gd name="connsiteY94" fmla="*/ 87644 h 1218645"/>
              <a:gd name="connsiteX95" fmla="*/ 1059958 w 1693851"/>
              <a:gd name="connsiteY95" fmla="*/ 87644 h 1218645"/>
            </a:gdLst>
            <a:rect l="l" t="t" r="r" b="b"/>
            <a:pathLst>
              <a:path w="1693851" h="1218645">
                <a:moveTo>
                  <a:pt x="573801" y="983265"/>
                </a:moveTo>
                <a:lnTo>
                  <a:pt x="633893" y="983265"/>
                </a:lnTo>
                <a:lnTo>
                  <a:pt x="633893" y="1070909"/>
                </a:lnTo>
                <a:lnTo>
                  <a:pt x="721537" y="1070909"/>
                </a:lnTo>
                <a:lnTo>
                  <a:pt x="721537" y="1131001"/>
                </a:lnTo>
                <a:lnTo>
                  <a:pt x="633893" y="1131001"/>
                </a:lnTo>
                <a:lnTo>
                  <a:pt x="633893" y="1218645"/>
                </a:lnTo>
                <a:lnTo>
                  <a:pt x="573801" y="1218645"/>
                </a:lnTo>
                <a:lnTo>
                  <a:pt x="573801" y="1131001"/>
                </a:lnTo>
                <a:lnTo>
                  <a:pt x="486157" y="1131001"/>
                </a:lnTo>
                <a:lnTo>
                  <a:pt x="486157" y="1070909"/>
                </a:lnTo>
                <a:lnTo>
                  <a:pt x="573801" y="1070909"/>
                </a:lnTo>
                <a:close/>
                <a:moveTo>
                  <a:pt x="87644" y="983265"/>
                </a:moveTo>
                <a:lnTo>
                  <a:pt x="147736" y="983265"/>
                </a:lnTo>
                <a:lnTo>
                  <a:pt x="147736" y="1070909"/>
                </a:lnTo>
                <a:lnTo>
                  <a:pt x="235380" y="1070909"/>
                </a:lnTo>
                <a:lnTo>
                  <a:pt x="235380" y="1131001"/>
                </a:lnTo>
                <a:lnTo>
                  <a:pt x="147736" y="1131001"/>
                </a:lnTo>
                <a:lnTo>
                  <a:pt x="147736" y="1218645"/>
                </a:lnTo>
                <a:lnTo>
                  <a:pt x="87644" y="1218645"/>
                </a:lnTo>
                <a:lnTo>
                  <a:pt x="87644" y="1131001"/>
                </a:lnTo>
                <a:lnTo>
                  <a:pt x="0" y="1131001"/>
                </a:lnTo>
                <a:lnTo>
                  <a:pt x="0" y="1070909"/>
                </a:lnTo>
                <a:lnTo>
                  <a:pt x="87644" y="1070909"/>
                </a:lnTo>
                <a:close/>
                <a:moveTo>
                  <a:pt x="1546115" y="491632"/>
                </a:moveTo>
                <a:lnTo>
                  <a:pt x="1606207" y="491632"/>
                </a:lnTo>
                <a:lnTo>
                  <a:pt x="1606207" y="579276"/>
                </a:lnTo>
                <a:lnTo>
                  <a:pt x="1693851" y="579276"/>
                </a:lnTo>
                <a:lnTo>
                  <a:pt x="1693851" y="639368"/>
                </a:lnTo>
                <a:lnTo>
                  <a:pt x="1606207" y="639368"/>
                </a:lnTo>
                <a:lnTo>
                  <a:pt x="1606207" y="727012"/>
                </a:lnTo>
                <a:lnTo>
                  <a:pt x="1546115" y="727012"/>
                </a:lnTo>
                <a:lnTo>
                  <a:pt x="1546115" y="639368"/>
                </a:lnTo>
                <a:lnTo>
                  <a:pt x="1458471" y="639368"/>
                </a:lnTo>
                <a:lnTo>
                  <a:pt x="1458471" y="579276"/>
                </a:lnTo>
                <a:lnTo>
                  <a:pt x="1546115" y="579276"/>
                </a:lnTo>
                <a:close/>
                <a:moveTo>
                  <a:pt x="1059958" y="491632"/>
                </a:moveTo>
                <a:lnTo>
                  <a:pt x="1120050" y="491632"/>
                </a:lnTo>
                <a:lnTo>
                  <a:pt x="1120050" y="579276"/>
                </a:lnTo>
                <a:lnTo>
                  <a:pt x="1207694" y="579276"/>
                </a:lnTo>
                <a:lnTo>
                  <a:pt x="1207694" y="639368"/>
                </a:lnTo>
                <a:lnTo>
                  <a:pt x="1120050" y="639368"/>
                </a:lnTo>
                <a:lnTo>
                  <a:pt x="1120050" y="727012"/>
                </a:lnTo>
                <a:lnTo>
                  <a:pt x="1059958" y="727012"/>
                </a:lnTo>
                <a:lnTo>
                  <a:pt x="1059958" y="639368"/>
                </a:lnTo>
                <a:lnTo>
                  <a:pt x="972314" y="639368"/>
                </a:lnTo>
                <a:lnTo>
                  <a:pt x="972314" y="579276"/>
                </a:lnTo>
                <a:lnTo>
                  <a:pt x="1059958" y="579276"/>
                </a:lnTo>
                <a:close/>
                <a:moveTo>
                  <a:pt x="573801" y="491632"/>
                </a:moveTo>
                <a:lnTo>
                  <a:pt x="633893" y="491632"/>
                </a:lnTo>
                <a:lnTo>
                  <a:pt x="633893" y="579276"/>
                </a:lnTo>
                <a:lnTo>
                  <a:pt x="721537" y="579276"/>
                </a:lnTo>
                <a:lnTo>
                  <a:pt x="721537" y="639368"/>
                </a:lnTo>
                <a:lnTo>
                  <a:pt x="633893" y="639368"/>
                </a:lnTo>
                <a:lnTo>
                  <a:pt x="633893" y="727012"/>
                </a:lnTo>
                <a:lnTo>
                  <a:pt x="573801" y="727012"/>
                </a:lnTo>
                <a:lnTo>
                  <a:pt x="573801" y="639368"/>
                </a:lnTo>
                <a:lnTo>
                  <a:pt x="486157" y="639368"/>
                </a:lnTo>
                <a:lnTo>
                  <a:pt x="486157" y="579276"/>
                </a:lnTo>
                <a:lnTo>
                  <a:pt x="573801" y="579276"/>
                </a:lnTo>
                <a:close/>
                <a:moveTo>
                  <a:pt x="87644" y="491632"/>
                </a:moveTo>
                <a:lnTo>
                  <a:pt x="147736" y="491632"/>
                </a:lnTo>
                <a:lnTo>
                  <a:pt x="147736" y="579276"/>
                </a:lnTo>
                <a:lnTo>
                  <a:pt x="235380" y="579276"/>
                </a:lnTo>
                <a:lnTo>
                  <a:pt x="235380" y="639368"/>
                </a:lnTo>
                <a:lnTo>
                  <a:pt x="147736" y="639368"/>
                </a:lnTo>
                <a:lnTo>
                  <a:pt x="147736" y="727012"/>
                </a:lnTo>
                <a:lnTo>
                  <a:pt x="87644" y="727012"/>
                </a:lnTo>
                <a:lnTo>
                  <a:pt x="87644" y="639368"/>
                </a:lnTo>
                <a:lnTo>
                  <a:pt x="0" y="639368"/>
                </a:lnTo>
                <a:lnTo>
                  <a:pt x="0" y="579276"/>
                </a:lnTo>
                <a:lnTo>
                  <a:pt x="87644" y="579276"/>
                </a:lnTo>
                <a:close/>
                <a:moveTo>
                  <a:pt x="1546115" y="0"/>
                </a:moveTo>
                <a:lnTo>
                  <a:pt x="1606207" y="0"/>
                </a:lnTo>
                <a:lnTo>
                  <a:pt x="1606207" y="87644"/>
                </a:lnTo>
                <a:lnTo>
                  <a:pt x="1693851" y="87644"/>
                </a:lnTo>
                <a:lnTo>
                  <a:pt x="1693851" y="147736"/>
                </a:lnTo>
                <a:lnTo>
                  <a:pt x="1606207" y="147736"/>
                </a:lnTo>
                <a:lnTo>
                  <a:pt x="1606207" y="235380"/>
                </a:lnTo>
                <a:lnTo>
                  <a:pt x="1546115" y="235380"/>
                </a:lnTo>
                <a:lnTo>
                  <a:pt x="1546115" y="147736"/>
                </a:lnTo>
                <a:lnTo>
                  <a:pt x="1458471" y="147736"/>
                </a:lnTo>
                <a:lnTo>
                  <a:pt x="1458471" y="87644"/>
                </a:lnTo>
                <a:lnTo>
                  <a:pt x="1546115" y="87644"/>
                </a:lnTo>
                <a:close/>
                <a:moveTo>
                  <a:pt x="1059958" y="0"/>
                </a:moveTo>
                <a:lnTo>
                  <a:pt x="1120050" y="0"/>
                </a:lnTo>
                <a:lnTo>
                  <a:pt x="1120050" y="87644"/>
                </a:lnTo>
                <a:lnTo>
                  <a:pt x="1207694" y="87644"/>
                </a:lnTo>
                <a:lnTo>
                  <a:pt x="1207694" y="147736"/>
                </a:lnTo>
                <a:lnTo>
                  <a:pt x="1120050" y="147736"/>
                </a:lnTo>
                <a:lnTo>
                  <a:pt x="1120050" y="235380"/>
                </a:lnTo>
                <a:lnTo>
                  <a:pt x="1059958" y="235380"/>
                </a:lnTo>
                <a:lnTo>
                  <a:pt x="1059958" y="147736"/>
                </a:lnTo>
                <a:lnTo>
                  <a:pt x="972314" y="147736"/>
                </a:lnTo>
                <a:lnTo>
                  <a:pt x="972314" y="87644"/>
                </a:lnTo>
                <a:lnTo>
                  <a:pt x="1059958" y="87644"/>
                </a:lnTo>
                <a:close/>
              </a:path>
            </a:pathLst>
          </a:cu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0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</a:gra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矩形: 圆顶角 16"/>
          <p:cNvSpPr txBox="1"/>
          <p:nvPr/>
        </p:nvSpPr>
        <p:spPr>
          <a:xfrm rot="13440867" flipH="0" flipV="0">
            <a:off x="8919466" y="996661"/>
            <a:ext cx="3438744" cy="8736277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矩形: 圆顶角 17"/>
          <p:cNvSpPr txBox="1"/>
          <p:nvPr/>
        </p:nvSpPr>
        <p:spPr>
          <a:xfrm rot="13440867" flipH="0" flipV="0">
            <a:off x="9606959" y="2442862"/>
            <a:ext cx="1776211" cy="6427234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矩形: 圆顶角 19"/>
          <p:cNvSpPr txBox="1"/>
          <p:nvPr/>
        </p:nvSpPr>
        <p:spPr>
          <a:xfrm rot="2759133" flipH="1" flipV="0">
            <a:off x="-896084" y="-1461258"/>
            <a:ext cx="4229853" cy="8789548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矩形: 圆顶角 20"/>
          <p:cNvSpPr txBox="1"/>
          <p:nvPr/>
        </p:nvSpPr>
        <p:spPr>
          <a:xfrm rot="2759133" flipH="1" flipV="0">
            <a:off x="135223" y="-320314"/>
            <a:ext cx="2184842" cy="6466425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矩形: 圆顶角 1"/>
          <p:cNvSpPr txBox="1"/>
          <p:nvPr/>
        </p:nvSpPr>
        <p:spPr>
          <a:xfrm rot="2759133" flipH="1" flipV="0">
            <a:off x="-6941" y="3694190"/>
            <a:ext cx="2220606" cy="4614374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2">
                <a:lumMod val="60000"/>
                <a:lumOff val="4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矩形: 圆顶角 2"/>
          <p:cNvSpPr txBox="1"/>
          <p:nvPr/>
        </p:nvSpPr>
        <p:spPr>
          <a:xfrm rot="2759133" flipH="1" flipV="0">
            <a:off x="534479" y="4293167"/>
            <a:ext cx="1147007" cy="3394771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2">
                <a:lumMod val="60000"/>
                <a:lumOff val="40000"/>
                <a:alpha val="9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矩形: 圆顶角 4"/>
          <p:cNvSpPr txBox="1"/>
          <p:nvPr/>
        </p:nvSpPr>
        <p:spPr>
          <a:xfrm rot="13440867" flipH="0" flipV="0">
            <a:off x="10540353" y="-1159021"/>
            <a:ext cx="2220606" cy="5641545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1">
                <a:lumMod val="60000"/>
                <a:lumOff val="40000"/>
                <a:alpha val="10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矩形: 圆顶角 5"/>
          <p:cNvSpPr txBox="1"/>
          <p:nvPr/>
        </p:nvSpPr>
        <p:spPr>
          <a:xfrm rot="13440867" flipH="0" flipV="0">
            <a:off x="10984309" y="-225121"/>
            <a:ext cx="1147007" cy="4150456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1">
                <a:lumMod val="60000"/>
                <a:lumOff val="40000"/>
                <a:alpha val="10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矩形: 圆角 7"/>
          <p:cNvSpPr txBox="1"/>
          <p:nvPr/>
        </p:nvSpPr>
        <p:spPr>
          <a:xfrm rot="0" flipH="0" flipV="0">
            <a:off x="2315598" y="1727200"/>
            <a:ext cx="7560805" cy="4275951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爱设计-4"/>
          <p:cNvSpPr txBox="1"/>
          <p:nvPr/>
        </p:nvSpPr>
        <p:spPr>
          <a:xfrm rot="0" flipH="0" flipV="0">
            <a:off x="4942404" y="742847"/>
            <a:ext cx="2307193" cy="329143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ctr">
              <a:lnSpc>
                <a:spcPct val="110000"/>
              </a:lnSpc>
            </a:pPr>
            <a:r>
              <a:rPr kumimoji="1" lang="en-US" altLang="zh-CN" sz="115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04</a:t>
            </a:r>
            <a:endParaRPr kumimoji="1" lang="zh-CN" altLang="en-US"/>
          </a:p>
        </p:txBody>
      </p:sp>
      <p:sp>
        <p:nvSpPr>
          <p:cNvPr id="13" name="矩形 8"/>
          <p:cNvSpPr txBox="1"/>
          <p:nvPr/>
        </p:nvSpPr>
        <p:spPr>
          <a:xfrm rot="0" flipH="0" flipV="0">
            <a:off x="3224356" y="3789344"/>
            <a:ext cx="5743288" cy="194450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10000"/>
              </a:lnSpc>
            </a:pPr>
            <a:r>
              <a:rPr kumimoji="1" lang="en-US" altLang="zh-CN" sz="3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伦理合规与人机协同策略</a:t>
            </a:r>
            <a:endParaRPr kumimoji="1" lang="zh-CN" altLang="en-US"/>
          </a:p>
        </p:txBody>
      </p:sp>
    </p:spTree>
  </p:cSld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0" flipH="0" flipV="0">
            <a:off x="3041866" y="1237262"/>
            <a:ext cx="720000" cy="720000"/>
          </a:xfrm>
          <a:custGeom>
            <a:avLst/>
            <a:gdLst>
              <a:gd name="connsiteX0" fmla="*/ 723900 w 723900"/>
              <a:gd name="connsiteY0" fmla="*/ 361950 h 723900"/>
              <a:gd name="connsiteX1" fmla="*/ 361950 w 723900"/>
              <a:gd name="connsiteY1" fmla="*/ 723900 h 723900"/>
              <a:gd name="connsiteX2" fmla="*/ 0 w 723900"/>
              <a:gd name="connsiteY2" fmla="*/ 361950 h 723900"/>
              <a:gd name="connsiteX3" fmla="*/ 361950 w 723900"/>
              <a:gd name="connsiteY3" fmla="*/ 0 h 723900"/>
              <a:gd name="connsiteX4" fmla="*/ 723900 w 723900"/>
              <a:gd name="connsiteY4" fmla="*/ 361950 h 723900"/>
            </a:gdLst>
            <a:rect l="l" t="t" r="r" b="b"/>
            <a:pathLst>
              <a:path w="723900" h="723900">
                <a:moveTo>
                  <a:pt x="723900" y="361950"/>
                </a:moveTo>
                <a:cubicBezTo>
                  <a:pt x="723900" y="561849"/>
                  <a:pt x="561849" y="723900"/>
                  <a:pt x="361950" y="723900"/>
                </a:cubicBezTo>
                <a:cubicBezTo>
                  <a:pt x="162051" y="723900"/>
                  <a:pt x="0" y="561849"/>
                  <a:pt x="0" y="361950"/>
                </a:cubicBezTo>
                <a:cubicBezTo>
                  <a:pt x="0" y="162051"/>
                  <a:pt x="162051" y="0"/>
                  <a:pt x="361950" y="0"/>
                </a:cubicBezTo>
                <a:cubicBezTo>
                  <a:pt x="561849" y="0"/>
                  <a:pt x="723900" y="162051"/>
                  <a:pt x="723900" y="361950"/>
                </a:cubicBezTo>
                <a:close/>
              </a:path>
            </a:pathLst>
          </a:custGeom>
          <a:gradFill>
            <a:gsLst>
              <a:gs pos="1000">
                <a:schemeClr val="accent1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5400000" scaled="0"/>
          </a:gradFill>
          <a:ln cap="flat">
            <a:noFill/>
            <a:prstDash val="solid"/>
            <a:miter/>
          </a:ln>
          <a:effectLst>
            <a:outerShdw dist="127000" blurRad="317500" dir="5400000" sx="100000" sy="100000" kx="0" ky="0" algn="t" rotWithShape="0">
              <a:schemeClr val="accent1"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0" flipH="0" flipV="0">
            <a:off x="3241932" y="1437327"/>
            <a:ext cx="319871" cy="319871"/>
          </a:xfrm>
          <a:custGeom>
            <a:avLst/>
            <a:gdLst>
              <a:gd name="connsiteX0" fmla="*/ 438553 w 720000"/>
              <a:gd name="connsiteY0" fmla="*/ 189601 h 720000"/>
              <a:gd name="connsiteX1" fmla="*/ 503636 w 720000"/>
              <a:gd name="connsiteY1" fmla="*/ 216365 h 720000"/>
              <a:gd name="connsiteX2" fmla="*/ 503636 w 720000"/>
              <a:gd name="connsiteY2" fmla="*/ 346445 h 720000"/>
              <a:gd name="connsiteX3" fmla="*/ 362260 w 720000"/>
              <a:gd name="connsiteY3" fmla="*/ 487907 h 720000"/>
              <a:gd name="connsiteX4" fmla="*/ 191861 w 720000"/>
              <a:gd name="connsiteY4" fmla="*/ 528226 h 720000"/>
              <a:gd name="connsiteX5" fmla="*/ 232180 w 720000"/>
              <a:gd name="connsiteY5" fmla="*/ 357827 h 720000"/>
              <a:gd name="connsiteX6" fmla="*/ 373556 w 720000"/>
              <a:gd name="connsiteY6" fmla="*/ 216452 h 720000"/>
              <a:gd name="connsiteX7" fmla="*/ 438553 w 720000"/>
              <a:gd name="connsiteY7" fmla="*/ 189601 h 720000"/>
              <a:gd name="connsiteX8" fmla="*/ 438553 w 720000"/>
              <a:gd name="connsiteY8" fmla="*/ 141636 h 720000"/>
              <a:gd name="connsiteX9" fmla="*/ 339581 w 720000"/>
              <a:gd name="connsiteY9" fmla="*/ 182476 h 720000"/>
              <a:gd name="connsiteX10" fmla="*/ 198205 w 720000"/>
              <a:gd name="connsiteY10" fmla="*/ 323852 h 720000"/>
              <a:gd name="connsiteX11" fmla="*/ 141637 w 720000"/>
              <a:gd name="connsiteY11" fmla="*/ 578364 h 720000"/>
              <a:gd name="connsiteX12" fmla="*/ 396149 w 720000"/>
              <a:gd name="connsiteY12" fmla="*/ 521796 h 720000"/>
              <a:gd name="connsiteX13" fmla="*/ 537524 w 720000"/>
              <a:gd name="connsiteY13" fmla="*/ 380420 h 720000"/>
              <a:gd name="connsiteX14" fmla="*/ 537524 w 720000"/>
              <a:gd name="connsiteY14" fmla="*/ 182476 h 720000"/>
              <a:gd name="connsiteX15" fmla="*/ 438553 w 720000"/>
              <a:gd name="connsiteY15" fmla="*/ 141636 h 720000"/>
              <a:gd name="connsiteX16" fmla="*/ 120000 w 720000"/>
              <a:gd name="connsiteY16" fmla="*/ 0 h 720000"/>
              <a:gd name="connsiteX17" fmla="*/ 600000 w 720000"/>
              <a:gd name="connsiteY17" fmla="*/ 0 h 720000"/>
              <a:gd name="connsiteX18" fmla="*/ 720000 w 720000"/>
              <a:gd name="connsiteY18" fmla="*/ 120000 h 720000"/>
              <a:gd name="connsiteX19" fmla="*/ 720000 w 720000"/>
              <a:gd name="connsiteY19" fmla="*/ 600000 h 720000"/>
              <a:gd name="connsiteX20" fmla="*/ 600000 w 720000"/>
              <a:gd name="connsiteY20" fmla="*/ 720000 h 720000"/>
              <a:gd name="connsiteX21" fmla="*/ 120000 w 720000"/>
              <a:gd name="connsiteY21" fmla="*/ 720000 h 720000"/>
              <a:gd name="connsiteX22" fmla="*/ 0 w 720000"/>
              <a:gd name="connsiteY22" fmla="*/ 600000 h 720000"/>
              <a:gd name="connsiteX23" fmla="*/ 0 w 720000"/>
              <a:gd name="connsiteY23" fmla="*/ 120000 h 720000"/>
              <a:gd name="connsiteX24" fmla="*/ 120000 w 720000"/>
              <a:gd name="connsiteY24" fmla="*/ 0 h 720000"/>
            </a:gdLst>
            <a:rect l="l" t="t" r="r" b="b"/>
            <a:pathLst>
              <a:path w="720000" h="720000">
                <a:moveTo>
                  <a:pt x="438553" y="189601"/>
                </a:moveTo>
                <a:cubicBezTo>
                  <a:pt x="463230" y="189601"/>
                  <a:pt x="486344" y="199073"/>
                  <a:pt x="503636" y="216365"/>
                </a:cubicBezTo>
                <a:cubicBezTo>
                  <a:pt x="539523" y="252252"/>
                  <a:pt x="539523" y="310557"/>
                  <a:pt x="503636" y="346445"/>
                </a:cubicBezTo>
                <a:lnTo>
                  <a:pt x="362260" y="487907"/>
                </a:lnTo>
                <a:cubicBezTo>
                  <a:pt x="342622" y="507545"/>
                  <a:pt x="266503" y="522665"/>
                  <a:pt x="191861" y="528226"/>
                </a:cubicBezTo>
                <a:cubicBezTo>
                  <a:pt x="197336" y="453584"/>
                  <a:pt x="212456" y="377465"/>
                  <a:pt x="232180" y="357827"/>
                </a:cubicBezTo>
                <a:lnTo>
                  <a:pt x="373556" y="216452"/>
                </a:lnTo>
                <a:cubicBezTo>
                  <a:pt x="390761" y="199073"/>
                  <a:pt x="413875" y="189601"/>
                  <a:pt x="438553" y="189601"/>
                </a:cubicBezTo>
                <a:close/>
                <a:moveTo>
                  <a:pt x="438553" y="141636"/>
                </a:moveTo>
                <a:cubicBezTo>
                  <a:pt x="402666" y="141636"/>
                  <a:pt x="366778" y="155278"/>
                  <a:pt x="339581" y="182476"/>
                </a:cubicBezTo>
                <a:lnTo>
                  <a:pt x="198205" y="323852"/>
                </a:lnTo>
                <a:cubicBezTo>
                  <a:pt x="143723" y="378335"/>
                  <a:pt x="141637" y="578364"/>
                  <a:pt x="141637" y="578364"/>
                </a:cubicBezTo>
                <a:cubicBezTo>
                  <a:pt x="141637" y="578364"/>
                  <a:pt x="341753" y="576278"/>
                  <a:pt x="396149" y="521796"/>
                </a:cubicBezTo>
                <a:lnTo>
                  <a:pt x="537524" y="380420"/>
                </a:lnTo>
                <a:cubicBezTo>
                  <a:pt x="592007" y="325938"/>
                  <a:pt x="592007" y="236872"/>
                  <a:pt x="537524" y="182476"/>
                </a:cubicBezTo>
                <a:cubicBezTo>
                  <a:pt x="510327" y="155191"/>
                  <a:pt x="474440" y="141636"/>
                  <a:pt x="438553" y="141636"/>
                </a:cubicBezTo>
                <a:close/>
                <a:moveTo>
                  <a:pt x="120000" y="0"/>
                </a:moveTo>
                <a:lnTo>
                  <a:pt x="600000" y="0"/>
                </a:lnTo>
                <a:cubicBezTo>
                  <a:pt x="666040" y="0"/>
                  <a:pt x="720000" y="54048"/>
                  <a:pt x="720000" y="120000"/>
                </a:cubicBezTo>
                <a:lnTo>
                  <a:pt x="720000" y="600000"/>
                </a:lnTo>
                <a:cubicBezTo>
                  <a:pt x="720000" y="666039"/>
                  <a:pt x="666040" y="720000"/>
                  <a:pt x="600000" y="720000"/>
                </a:cubicBezTo>
                <a:lnTo>
                  <a:pt x="120000" y="720000"/>
                </a:lnTo>
                <a:cubicBezTo>
                  <a:pt x="53961" y="720000"/>
                  <a:pt x="0" y="666039"/>
                  <a:pt x="0" y="600000"/>
                </a:cubicBezTo>
                <a:lnTo>
                  <a:pt x="0" y="120000"/>
                </a:lnTo>
                <a:cubicBezTo>
                  <a:pt x="0" y="53961"/>
                  <a:pt x="53961" y="0"/>
                  <a:pt x="120000" y="0"/>
                </a:cubicBezTo>
                <a:close/>
              </a:path>
            </a:pathLst>
          </a:custGeom>
          <a:solidFill>
            <a:schemeClr val="bg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0" flipH="0" flipV="0">
            <a:off x="8417433" y="1237262"/>
            <a:ext cx="720000" cy="720000"/>
          </a:xfrm>
          <a:custGeom>
            <a:avLst/>
            <a:gdLst>
              <a:gd name="connsiteX0" fmla="*/ 723900 w 723900"/>
              <a:gd name="connsiteY0" fmla="*/ 361950 h 723900"/>
              <a:gd name="connsiteX1" fmla="*/ 361950 w 723900"/>
              <a:gd name="connsiteY1" fmla="*/ 723900 h 723900"/>
              <a:gd name="connsiteX2" fmla="*/ 0 w 723900"/>
              <a:gd name="connsiteY2" fmla="*/ 361950 h 723900"/>
              <a:gd name="connsiteX3" fmla="*/ 361950 w 723900"/>
              <a:gd name="connsiteY3" fmla="*/ 0 h 723900"/>
              <a:gd name="connsiteX4" fmla="*/ 723900 w 723900"/>
              <a:gd name="connsiteY4" fmla="*/ 361950 h 723900"/>
            </a:gdLst>
            <a:rect l="l" t="t" r="r" b="b"/>
            <a:pathLst>
              <a:path w="723900" h="723900">
                <a:moveTo>
                  <a:pt x="723900" y="361950"/>
                </a:moveTo>
                <a:cubicBezTo>
                  <a:pt x="723900" y="561849"/>
                  <a:pt x="561849" y="723900"/>
                  <a:pt x="361950" y="723900"/>
                </a:cubicBezTo>
                <a:cubicBezTo>
                  <a:pt x="162051" y="723900"/>
                  <a:pt x="0" y="561849"/>
                  <a:pt x="0" y="361950"/>
                </a:cubicBezTo>
                <a:cubicBezTo>
                  <a:pt x="0" y="162051"/>
                  <a:pt x="162051" y="0"/>
                  <a:pt x="361950" y="0"/>
                </a:cubicBezTo>
                <a:cubicBezTo>
                  <a:pt x="561849" y="0"/>
                  <a:pt x="723900" y="162051"/>
                  <a:pt x="723900" y="361950"/>
                </a:cubicBezTo>
                <a:close/>
              </a:path>
            </a:pathLst>
          </a:custGeom>
          <a:gradFill>
            <a:gsLst>
              <a:gs pos="1000">
                <a:schemeClr val="accent1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5400000" scaled="0"/>
          </a:gradFill>
          <a:ln cap="flat">
            <a:noFill/>
            <a:prstDash val="solid"/>
            <a:miter/>
          </a:ln>
          <a:effectLst>
            <a:outerShdw dist="127000" blurRad="317500" dir="5400000" sx="100000" sy="100000" kx="0" ky="0" algn="t" rotWithShape="0">
              <a:schemeClr val="accent1"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0" flipH="0" flipV="0">
            <a:off x="8608106" y="1427911"/>
            <a:ext cx="338652" cy="338702"/>
          </a:xfrm>
          <a:custGeom>
            <a:avLst/>
            <a:gdLst>
              <a:gd name="connsiteX0" fmla="*/ 579031 w 719895"/>
              <a:gd name="connsiteY0" fmla="*/ 554022 h 720000"/>
              <a:gd name="connsiteX1" fmla="*/ 596778 w 719895"/>
              <a:gd name="connsiteY1" fmla="*/ 561368 h 720000"/>
              <a:gd name="connsiteX2" fmla="*/ 712550 w 719895"/>
              <a:gd name="connsiteY2" fmla="*/ 677140 h 720000"/>
              <a:gd name="connsiteX3" fmla="*/ 712550 w 719895"/>
              <a:gd name="connsiteY3" fmla="*/ 712634 h 720000"/>
              <a:gd name="connsiteX4" fmla="*/ 694887 w 719895"/>
              <a:gd name="connsiteY4" fmla="*/ 720000 h 720000"/>
              <a:gd name="connsiteX5" fmla="*/ 677140 w 719895"/>
              <a:gd name="connsiteY5" fmla="*/ 712634 h 720000"/>
              <a:gd name="connsiteX6" fmla="*/ 561284 w 719895"/>
              <a:gd name="connsiteY6" fmla="*/ 596861 h 720000"/>
              <a:gd name="connsiteX7" fmla="*/ 561284 w 719895"/>
              <a:gd name="connsiteY7" fmla="*/ 561368 h 720000"/>
              <a:gd name="connsiteX8" fmla="*/ 579031 w 719895"/>
              <a:gd name="connsiteY8" fmla="*/ 554022 h 720000"/>
              <a:gd name="connsiteX9" fmla="*/ 301109 w 719895"/>
              <a:gd name="connsiteY9" fmla="*/ 0 h 720000"/>
              <a:gd name="connsiteX10" fmla="*/ 602219 w 719895"/>
              <a:gd name="connsiteY10" fmla="*/ 301109 h 720000"/>
              <a:gd name="connsiteX11" fmla="*/ 301109 w 719895"/>
              <a:gd name="connsiteY11" fmla="*/ 602219 h 720000"/>
              <a:gd name="connsiteX12" fmla="*/ 0 w 719895"/>
              <a:gd name="connsiteY12" fmla="*/ 301109 h 720000"/>
              <a:gd name="connsiteX13" fmla="*/ 301109 w 719895"/>
              <a:gd name="connsiteY13" fmla="*/ 0 h 720000"/>
            </a:gdLst>
            <a:rect l="l" t="t" r="r" b="b"/>
            <a:pathLst>
              <a:path w="719895" h="720000">
                <a:moveTo>
                  <a:pt x="579031" y="554022"/>
                </a:moveTo>
                <a:cubicBezTo>
                  <a:pt x="585456" y="554022"/>
                  <a:pt x="591880" y="556471"/>
                  <a:pt x="596778" y="561368"/>
                </a:cubicBezTo>
                <a:lnTo>
                  <a:pt x="712550" y="677140"/>
                </a:lnTo>
                <a:cubicBezTo>
                  <a:pt x="722344" y="686935"/>
                  <a:pt x="722344" y="702840"/>
                  <a:pt x="712550" y="712634"/>
                </a:cubicBezTo>
                <a:cubicBezTo>
                  <a:pt x="707778" y="717573"/>
                  <a:pt x="701333" y="720000"/>
                  <a:pt x="694887" y="720000"/>
                </a:cubicBezTo>
                <a:cubicBezTo>
                  <a:pt x="688441" y="720000"/>
                  <a:pt x="681995" y="717573"/>
                  <a:pt x="677140" y="712634"/>
                </a:cubicBezTo>
                <a:lnTo>
                  <a:pt x="561284" y="596861"/>
                </a:lnTo>
                <a:cubicBezTo>
                  <a:pt x="551490" y="587067"/>
                  <a:pt x="551490" y="571162"/>
                  <a:pt x="561284" y="561368"/>
                </a:cubicBezTo>
                <a:cubicBezTo>
                  <a:pt x="566181" y="556471"/>
                  <a:pt x="572606" y="554022"/>
                  <a:pt x="579031" y="554022"/>
                </a:cubicBezTo>
                <a:close/>
                <a:moveTo>
                  <a:pt x="301109" y="0"/>
                </a:moveTo>
                <a:cubicBezTo>
                  <a:pt x="467443" y="0"/>
                  <a:pt x="602219" y="134859"/>
                  <a:pt x="602219" y="301109"/>
                </a:cubicBezTo>
                <a:cubicBezTo>
                  <a:pt x="602219" y="467443"/>
                  <a:pt x="467443" y="602219"/>
                  <a:pt x="301109" y="602219"/>
                </a:cubicBezTo>
                <a:cubicBezTo>
                  <a:pt x="134775" y="602219"/>
                  <a:pt x="0" y="467443"/>
                  <a:pt x="0" y="301109"/>
                </a:cubicBezTo>
                <a:cubicBezTo>
                  <a:pt x="0" y="134775"/>
                  <a:pt x="134775" y="0"/>
                  <a:pt x="301109" y="0"/>
                </a:cubicBezTo>
                <a:close/>
              </a:path>
            </a:pathLst>
          </a:custGeom>
          <a:solidFill>
            <a:schemeClr val="bg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0" flipH="0" flipV="0">
            <a:off x="8417433" y="3860280"/>
            <a:ext cx="720000" cy="720000"/>
          </a:xfrm>
          <a:custGeom>
            <a:avLst/>
            <a:gdLst>
              <a:gd name="connsiteX0" fmla="*/ 723900 w 723900"/>
              <a:gd name="connsiteY0" fmla="*/ 361950 h 723900"/>
              <a:gd name="connsiteX1" fmla="*/ 361950 w 723900"/>
              <a:gd name="connsiteY1" fmla="*/ 723900 h 723900"/>
              <a:gd name="connsiteX2" fmla="*/ 0 w 723900"/>
              <a:gd name="connsiteY2" fmla="*/ 361950 h 723900"/>
              <a:gd name="connsiteX3" fmla="*/ 361950 w 723900"/>
              <a:gd name="connsiteY3" fmla="*/ 0 h 723900"/>
              <a:gd name="connsiteX4" fmla="*/ 723900 w 723900"/>
              <a:gd name="connsiteY4" fmla="*/ 361950 h 723900"/>
            </a:gdLst>
            <a:rect l="l" t="t" r="r" b="b"/>
            <a:pathLst>
              <a:path w="723900" h="723900">
                <a:moveTo>
                  <a:pt x="723900" y="361950"/>
                </a:moveTo>
                <a:cubicBezTo>
                  <a:pt x="723900" y="561849"/>
                  <a:pt x="561849" y="723900"/>
                  <a:pt x="361950" y="723900"/>
                </a:cubicBezTo>
                <a:cubicBezTo>
                  <a:pt x="162051" y="723900"/>
                  <a:pt x="0" y="561849"/>
                  <a:pt x="0" y="361950"/>
                </a:cubicBezTo>
                <a:cubicBezTo>
                  <a:pt x="0" y="162051"/>
                  <a:pt x="162051" y="0"/>
                  <a:pt x="361950" y="0"/>
                </a:cubicBezTo>
                <a:cubicBezTo>
                  <a:pt x="561849" y="0"/>
                  <a:pt x="723900" y="162051"/>
                  <a:pt x="723900" y="361950"/>
                </a:cubicBezTo>
                <a:close/>
              </a:path>
            </a:pathLst>
          </a:custGeom>
          <a:gradFill>
            <a:gsLst>
              <a:gs pos="1000">
                <a:schemeClr val="accent2">
                  <a:lumMod val="60000"/>
                  <a:lumOff val="40000"/>
                </a:schemeClr>
              </a:gs>
              <a:gs pos="100000">
                <a:schemeClr val="accent2"/>
              </a:gs>
            </a:gsLst>
            <a:lin ang="5400000" scaled="0"/>
          </a:gradFill>
          <a:ln cap="flat">
            <a:noFill/>
            <a:prstDash val="solid"/>
            <a:miter/>
          </a:ln>
          <a:effectLst>
            <a:outerShdw dist="127000" blurRad="317500" dir="5400000" sx="100000" sy="100000" kx="0" ky="0" algn="t" rotWithShape="0">
              <a:schemeClr val="accent2"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0" flipH="0" flipV="0">
            <a:off x="8623625" y="4060345"/>
            <a:ext cx="307616" cy="319871"/>
          </a:xfrm>
          <a:custGeom>
            <a:avLst/>
            <a:gdLst>
              <a:gd name="connsiteX0" fmla="*/ 198153 w 692417"/>
              <a:gd name="connsiteY0" fmla="*/ 663680 h 720001"/>
              <a:gd name="connsiteX1" fmla="*/ 239787 w 692417"/>
              <a:gd name="connsiteY1" fmla="*/ 663680 h 720001"/>
              <a:gd name="connsiteX2" fmla="*/ 295235 w 692417"/>
              <a:gd name="connsiteY2" fmla="*/ 663680 h 720001"/>
              <a:gd name="connsiteX3" fmla="*/ 397182 w 692417"/>
              <a:gd name="connsiteY3" fmla="*/ 663680 h 720001"/>
              <a:gd name="connsiteX4" fmla="*/ 452630 w 692417"/>
              <a:gd name="connsiteY4" fmla="*/ 663680 h 720001"/>
              <a:gd name="connsiteX5" fmla="*/ 494264 w 692417"/>
              <a:gd name="connsiteY5" fmla="*/ 663680 h 720001"/>
              <a:gd name="connsiteX6" fmla="*/ 522425 w 692417"/>
              <a:gd name="connsiteY6" fmla="*/ 691841 h 720001"/>
              <a:gd name="connsiteX7" fmla="*/ 494264 w 692417"/>
              <a:gd name="connsiteY7" fmla="*/ 720001 h 720001"/>
              <a:gd name="connsiteX8" fmla="*/ 452630 w 692417"/>
              <a:gd name="connsiteY8" fmla="*/ 720001 h 720001"/>
              <a:gd name="connsiteX9" fmla="*/ 397182 w 692417"/>
              <a:gd name="connsiteY9" fmla="*/ 720001 h 720001"/>
              <a:gd name="connsiteX10" fmla="*/ 295235 w 692417"/>
              <a:gd name="connsiteY10" fmla="*/ 720001 h 720001"/>
              <a:gd name="connsiteX11" fmla="*/ 239787 w 692417"/>
              <a:gd name="connsiteY11" fmla="*/ 720001 h 720001"/>
              <a:gd name="connsiteX12" fmla="*/ 198153 w 692417"/>
              <a:gd name="connsiteY12" fmla="*/ 720001 h 720001"/>
              <a:gd name="connsiteX13" fmla="*/ 169992 w 692417"/>
              <a:gd name="connsiteY13" fmla="*/ 691841 h 720001"/>
              <a:gd name="connsiteX14" fmla="*/ 198153 w 692417"/>
              <a:gd name="connsiteY14" fmla="*/ 663680 h 720001"/>
              <a:gd name="connsiteX15" fmla="*/ 154400 w 692417"/>
              <a:gd name="connsiteY15" fmla="*/ 572143 h 720001"/>
              <a:gd name="connsiteX16" fmla="*/ 154241 w 692417"/>
              <a:gd name="connsiteY16" fmla="*/ 572597 h 720001"/>
              <a:gd name="connsiteX17" fmla="*/ 160423 w 692417"/>
              <a:gd name="connsiteY17" fmla="*/ 572597 h 720001"/>
              <a:gd name="connsiteX18" fmla="*/ 346215 w 692417"/>
              <a:gd name="connsiteY18" fmla="*/ 0 h 720001"/>
              <a:gd name="connsiteX19" fmla="*/ 456041 w 692417"/>
              <a:gd name="connsiteY19" fmla="*/ 22341 h 720001"/>
              <a:gd name="connsiteX20" fmla="*/ 545873 w 692417"/>
              <a:gd name="connsiteY20" fmla="*/ 82980 h 720001"/>
              <a:gd name="connsiteX21" fmla="*/ 606513 w 692417"/>
              <a:gd name="connsiteY21" fmla="*/ 172812 h 720001"/>
              <a:gd name="connsiteX22" fmla="*/ 628853 w 692417"/>
              <a:gd name="connsiteY22" fmla="*/ 282638 h 720001"/>
              <a:gd name="connsiteX23" fmla="*/ 628853 w 692417"/>
              <a:gd name="connsiteY23" fmla="*/ 493091 h 720001"/>
              <a:gd name="connsiteX24" fmla="*/ 687990 w 692417"/>
              <a:gd name="connsiteY24" fmla="*/ 585551 h 720001"/>
              <a:gd name="connsiteX25" fmla="*/ 688929 w 692417"/>
              <a:gd name="connsiteY25" fmla="*/ 614275 h 720001"/>
              <a:gd name="connsiteX26" fmla="*/ 664336 w 692417"/>
              <a:gd name="connsiteY26" fmla="*/ 628918 h 720001"/>
              <a:gd name="connsiteX27" fmla="*/ 28189 w 692417"/>
              <a:gd name="connsiteY27" fmla="*/ 628918 h 720001"/>
              <a:gd name="connsiteX28" fmla="*/ 3596 w 692417"/>
              <a:gd name="connsiteY28" fmla="*/ 614462 h 720001"/>
              <a:gd name="connsiteX29" fmla="*/ 4159 w 692417"/>
              <a:gd name="connsiteY29" fmla="*/ 585927 h 720001"/>
              <a:gd name="connsiteX30" fmla="*/ 63578 w 692417"/>
              <a:gd name="connsiteY30" fmla="*/ 489336 h 720001"/>
              <a:gd name="connsiteX31" fmla="*/ 63578 w 692417"/>
              <a:gd name="connsiteY31" fmla="*/ 282638 h 720001"/>
              <a:gd name="connsiteX32" fmla="*/ 85919 w 692417"/>
              <a:gd name="connsiteY32" fmla="*/ 172812 h 720001"/>
              <a:gd name="connsiteX33" fmla="*/ 146558 w 692417"/>
              <a:gd name="connsiteY33" fmla="*/ 82980 h 720001"/>
              <a:gd name="connsiteX34" fmla="*/ 236389 w 692417"/>
              <a:gd name="connsiteY34" fmla="*/ 22341 h 720001"/>
              <a:gd name="connsiteX35" fmla="*/ 346215 w 692417"/>
              <a:gd name="connsiteY35" fmla="*/ 0 h 720001"/>
            </a:gdLst>
            <a:rect l="l" t="t" r="r" b="b"/>
            <a:pathLst>
              <a:path w="692417" h="720001">
                <a:moveTo>
                  <a:pt x="198153" y="663680"/>
                </a:moveTo>
                <a:lnTo>
                  <a:pt x="239787" y="663680"/>
                </a:lnTo>
                <a:lnTo>
                  <a:pt x="295235" y="663680"/>
                </a:lnTo>
                <a:lnTo>
                  <a:pt x="397182" y="663680"/>
                </a:lnTo>
                <a:lnTo>
                  <a:pt x="452630" y="663680"/>
                </a:lnTo>
                <a:lnTo>
                  <a:pt x="494264" y="663680"/>
                </a:lnTo>
                <a:cubicBezTo>
                  <a:pt x="509847" y="663680"/>
                  <a:pt x="522425" y="676259"/>
                  <a:pt x="522425" y="691841"/>
                </a:cubicBezTo>
                <a:cubicBezTo>
                  <a:pt x="522425" y="707423"/>
                  <a:pt x="509753" y="720001"/>
                  <a:pt x="494264" y="720001"/>
                </a:cubicBezTo>
                <a:lnTo>
                  <a:pt x="452630" y="720001"/>
                </a:lnTo>
                <a:lnTo>
                  <a:pt x="397182" y="720001"/>
                </a:lnTo>
                <a:lnTo>
                  <a:pt x="295235" y="720001"/>
                </a:lnTo>
                <a:lnTo>
                  <a:pt x="239787" y="720001"/>
                </a:lnTo>
                <a:lnTo>
                  <a:pt x="198153" y="720001"/>
                </a:lnTo>
                <a:cubicBezTo>
                  <a:pt x="182571" y="720001"/>
                  <a:pt x="169992" y="707423"/>
                  <a:pt x="169992" y="691841"/>
                </a:cubicBezTo>
                <a:cubicBezTo>
                  <a:pt x="169992" y="676259"/>
                  <a:pt x="182571" y="663680"/>
                  <a:pt x="198153" y="663680"/>
                </a:cubicBezTo>
                <a:close/>
                <a:moveTo>
                  <a:pt x="154400" y="572143"/>
                </a:moveTo>
                <a:lnTo>
                  <a:pt x="154241" y="572597"/>
                </a:lnTo>
                <a:lnTo>
                  <a:pt x="160423" y="572597"/>
                </a:lnTo>
                <a:close/>
                <a:moveTo>
                  <a:pt x="346215" y="0"/>
                </a:moveTo>
                <a:cubicBezTo>
                  <a:pt x="384232" y="0"/>
                  <a:pt x="421122" y="7510"/>
                  <a:pt x="456041" y="22341"/>
                </a:cubicBezTo>
                <a:cubicBezTo>
                  <a:pt x="489646" y="36609"/>
                  <a:pt x="519872" y="57072"/>
                  <a:pt x="545873" y="82980"/>
                </a:cubicBezTo>
                <a:cubicBezTo>
                  <a:pt x="571875" y="108981"/>
                  <a:pt x="592245" y="139207"/>
                  <a:pt x="606513" y="172812"/>
                </a:cubicBezTo>
                <a:cubicBezTo>
                  <a:pt x="621344" y="207637"/>
                  <a:pt x="628853" y="244621"/>
                  <a:pt x="628853" y="282638"/>
                </a:cubicBezTo>
                <a:lnTo>
                  <a:pt x="628853" y="493091"/>
                </a:lnTo>
                <a:lnTo>
                  <a:pt x="687990" y="585551"/>
                </a:lnTo>
                <a:cubicBezTo>
                  <a:pt x="693528" y="594187"/>
                  <a:pt x="693904" y="605263"/>
                  <a:pt x="688929" y="614275"/>
                </a:cubicBezTo>
                <a:cubicBezTo>
                  <a:pt x="684048" y="623286"/>
                  <a:pt x="674567" y="628918"/>
                  <a:pt x="664336" y="628918"/>
                </a:cubicBezTo>
                <a:lnTo>
                  <a:pt x="28189" y="628918"/>
                </a:lnTo>
                <a:cubicBezTo>
                  <a:pt x="17958" y="628918"/>
                  <a:pt x="8571" y="623380"/>
                  <a:pt x="3596" y="614462"/>
                </a:cubicBezTo>
                <a:cubicBezTo>
                  <a:pt x="-1380" y="605545"/>
                  <a:pt x="-1192" y="594656"/>
                  <a:pt x="4159" y="585927"/>
                </a:cubicBezTo>
                <a:lnTo>
                  <a:pt x="63578" y="489336"/>
                </a:lnTo>
                <a:lnTo>
                  <a:pt x="63578" y="282638"/>
                </a:lnTo>
                <a:cubicBezTo>
                  <a:pt x="63578" y="244621"/>
                  <a:pt x="71087" y="207731"/>
                  <a:pt x="85919" y="172812"/>
                </a:cubicBezTo>
                <a:cubicBezTo>
                  <a:pt x="100186" y="139207"/>
                  <a:pt x="120650" y="108981"/>
                  <a:pt x="146558" y="82980"/>
                </a:cubicBezTo>
                <a:cubicBezTo>
                  <a:pt x="172465" y="56978"/>
                  <a:pt x="202785" y="36609"/>
                  <a:pt x="236389" y="22341"/>
                </a:cubicBezTo>
                <a:cubicBezTo>
                  <a:pt x="271214" y="7510"/>
                  <a:pt x="308199" y="0"/>
                  <a:pt x="346215" y="0"/>
                </a:cubicBezTo>
                <a:close/>
              </a:path>
            </a:pathLst>
          </a:custGeom>
          <a:solidFill>
            <a:schemeClr val="bg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0" flipH="0" flipV="0">
            <a:off x="3041866" y="3860280"/>
            <a:ext cx="720000" cy="720000"/>
          </a:xfrm>
          <a:custGeom>
            <a:avLst/>
            <a:gdLst>
              <a:gd name="connsiteX0" fmla="*/ 723900 w 723900"/>
              <a:gd name="connsiteY0" fmla="*/ 361950 h 723900"/>
              <a:gd name="connsiteX1" fmla="*/ 361950 w 723900"/>
              <a:gd name="connsiteY1" fmla="*/ 723900 h 723900"/>
              <a:gd name="connsiteX2" fmla="*/ 0 w 723900"/>
              <a:gd name="connsiteY2" fmla="*/ 361950 h 723900"/>
              <a:gd name="connsiteX3" fmla="*/ 361950 w 723900"/>
              <a:gd name="connsiteY3" fmla="*/ 0 h 723900"/>
              <a:gd name="connsiteX4" fmla="*/ 723900 w 723900"/>
              <a:gd name="connsiteY4" fmla="*/ 361950 h 723900"/>
            </a:gdLst>
            <a:rect l="l" t="t" r="r" b="b"/>
            <a:pathLst>
              <a:path w="723900" h="723900">
                <a:moveTo>
                  <a:pt x="723900" y="361950"/>
                </a:moveTo>
                <a:cubicBezTo>
                  <a:pt x="723900" y="561849"/>
                  <a:pt x="561849" y="723900"/>
                  <a:pt x="361950" y="723900"/>
                </a:cubicBezTo>
                <a:cubicBezTo>
                  <a:pt x="162051" y="723900"/>
                  <a:pt x="0" y="561849"/>
                  <a:pt x="0" y="361950"/>
                </a:cubicBezTo>
                <a:cubicBezTo>
                  <a:pt x="0" y="162051"/>
                  <a:pt x="162051" y="0"/>
                  <a:pt x="361950" y="0"/>
                </a:cubicBezTo>
                <a:cubicBezTo>
                  <a:pt x="561849" y="0"/>
                  <a:pt x="723900" y="162051"/>
                  <a:pt x="723900" y="361950"/>
                </a:cubicBezTo>
                <a:close/>
              </a:path>
            </a:pathLst>
          </a:custGeom>
          <a:gradFill>
            <a:gsLst>
              <a:gs pos="1000">
                <a:schemeClr val="accent2">
                  <a:lumMod val="60000"/>
                  <a:lumOff val="40000"/>
                </a:schemeClr>
              </a:gs>
              <a:gs pos="100000">
                <a:schemeClr val="accent2"/>
              </a:gs>
            </a:gsLst>
            <a:lin ang="5400000" scaled="0"/>
          </a:gradFill>
          <a:ln cap="flat">
            <a:noFill/>
            <a:prstDash val="solid"/>
            <a:miter/>
          </a:ln>
          <a:effectLst>
            <a:outerShdw dist="127000" blurRad="317500" dir="5400000" sx="100000" sy="100000" kx="0" ky="0" algn="t" rotWithShape="0">
              <a:schemeClr val="accent2"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0" flipH="0" flipV="0">
            <a:off x="3245530" y="4050929"/>
            <a:ext cx="312674" cy="338702"/>
          </a:xfrm>
          <a:custGeom>
            <a:avLst/>
            <a:gdLst>
              <a:gd name="connsiteX0" fmla="*/ 332293 w 664672"/>
              <a:gd name="connsiteY0" fmla="*/ 387672 h 720001"/>
              <a:gd name="connsiteX1" fmla="*/ 660804 w 664672"/>
              <a:gd name="connsiteY1" fmla="*/ 598902 h 720001"/>
              <a:gd name="connsiteX2" fmla="*/ 563560 w 664672"/>
              <a:gd name="connsiteY2" fmla="*/ 720001 h 720001"/>
              <a:gd name="connsiteX3" fmla="*/ 101112 w 664672"/>
              <a:gd name="connsiteY3" fmla="*/ 720001 h 720001"/>
              <a:gd name="connsiteX4" fmla="*/ 3868 w 664672"/>
              <a:gd name="connsiteY4" fmla="*/ 598902 h 720001"/>
              <a:gd name="connsiteX5" fmla="*/ 332293 w 664672"/>
              <a:gd name="connsiteY5" fmla="*/ 387672 h 720001"/>
              <a:gd name="connsiteX6" fmla="*/ 332293 w 664672"/>
              <a:gd name="connsiteY6" fmla="*/ 0 h 720001"/>
              <a:gd name="connsiteX7" fmla="*/ 509517 w 664672"/>
              <a:gd name="connsiteY7" fmla="*/ 177224 h 720001"/>
              <a:gd name="connsiteX8" fmla="*/ 332293 w 664672"/>
              <a:gd name="connsiteY8" fmla="*/ 354448 h 720001"/>
              <a:gd name="connsiteX9" fmla="*/ 155069 w 664672"/>
              <a:gd name="connsiteY9" fmla="*/ 177224 h 720001"/>
              <a:gd name="connsiteX10" fmla="*/ 332293 w 664672"/>
              <a:gd name="connsiteY10" fmla="*/ 0 h 720001"/>
            </a:gdLst>
            <a:rect l="l" t="t" r="r" b="b"/>
            <a:pathLst>
              <a:path w="664672" h="720001">
                <a:moveTo>
                  <a:pt x="332293" y="387672"/>
                </a:moveTo>
                <a:cubicBezTo>
                  <a:pt x="550549" y="387672"/>
                  <a:pt x="628448" y="491162"/>
                  <a:pt x="660804" y="598902"/>
                </a:cubicBezTo>
                <a:cubicBezTo>
                  <a:pt x="679021" y="659624"/>
                  <a:pt x="630616" y="720001"/>
                  <a:pt x="563560" y="720001"/>
                </a:cubicBezTo>
                <a:lnTo>
                  <a:pt x="101112" y="720001"/>
                </a:lnTo>
                <a:cubicBezTo>
                  <a:pt x="34057" y="720001"/>
                  <a:pt x="-14348" y="659624"/>
                  <a:pt x="3868" y="598902"/>
                </a:cubicBezTo>
                <a:cubicBezTo>
                  <a:pt x="36138" y="491162"/>
                  <a:pt x="114037" y="387672"/>
                  <a:pt x="332293" y="387672"/>
                </a:cubicBezTo>
                <a:close/>
                <a:moveTo>
                  <a:pt x="332293" y="0"/>
                </a:moveTo>
                <a:cubicBezTo>
                  <a:pt x="430230" y="0"/>
                  <a:pt x="509604" y="79287"/>
                  <a:pt x="509517" y="177224"/>
                </a:cubicBezTo>
                <a:cubicBezTo>
                  <a:pt x="509517" y="275074"/>
                  <a:pt x="430144" y="354448"/>
                  <a:pt x="332293" y="354448"/>
                </a:cubicBezTo>
                <a:cubicBezTo>
                  <a:pt x="234442" y="354448"/>
                  <a:pt x="155069" y="275074"/>
                  <a:pt x="155069" y="177224"/>
                </a:cubicBezTo>
                <a:cubicBezTo>
                  <a:pt x="155069" y="79287"/>
                  <a:pt x="234442" y="0"/>
                  <a:pt x="332293" y="0"/>
                </a:cubicBezTo>
                <a:close/>
              </a:path>
            </a:pathLst>
          </a:custGeom>
          <a:solidFill>
            <a:schemeClr val="bg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0" flipH="0" flipV="0">
            <a:off x="1049747" y="2064294"/>
            <a:ext cx="4704238" cy="503513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明确数据使用边界</a:t>
            </a: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0" flipH="0" flipV="0">
            <a:off x="1049747" y="2578563"/>
            <a:ext cx="4704238" cy="11198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在AI驱动的营销中，必须清晰界定用户数据的采集、存储与使用范围，确保符合GDPR、CCPA等全球主流隐私法规，避免因越界使用引发法律风险。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0" flipH="0" flipV="0">
            <a:off x="6425315" y="4689040"/>
            <a:ext cx="4704238" cy="503513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C6AB6A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制定内部AI伦理准则</a:t>
            </a: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0" flipH="0" flipV="0">
            <a:off x="6425315" y="5203309"/>
            <a:ext cx="4704238" cy="11198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企业应制定适用于营销部门的AI伦理守则，涵盖公平性、问责制和用户权益保护，并将其纳入员工培训与绩效评估体系。</a:t>
            </a: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0" flipH="0" flipV="0">
            <a:off x="6425315" y="2064294"/>
            <a:ext cx="4704238" cy="503513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建立算法透明机制</a:t>
            </a: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0" flipH="0" flipV="0">
            <a:off x="6425315" y="2578563"/>
            <a:ext cx="4704238" cy="11198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营销团队应推动AI模型决策过程的部分可解释性，例如通过“特征重要性报告”向用户说明推荐逻辑，增强信任感并降低“黑箱操作”带来的质疑。</a:t>
            </a: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 rot="0" flipH="0" flipV="0">
            <a:off x="1049747" y="4689040"/>
            <a:ext cx="4704238" cy="503513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C6AB6A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设置人工审核节点</a:t>
            </a: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 rot="0" flipH="0" flipV="0">
            <a:off x="1049747" y="5203309"/>
            <a:ext cx="4704238" cy="11198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关键营销内容（如广告文案、定向推送）需设置人工复核环节，尤其在涉及敏感人群或高风险行业时，防止AI生成内容出现偏见、歧视或误导。</a:t>
            </a: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 rot="0" flipH="0" flipV="0">
            <a:off x="1015038" y="238458"/>
            <a:ext cx="10377569" cy="53641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2800">
                <a:ln w="889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构建负责任的AI营销框架</a:t>
            </a: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 rot="0" flipH="0" flipV="0">
            <a:off x="398513" y="339039"/>
            <a:ext cx="465256" cy="334730"/>
          </a:xfrm>
          <a:custGeom>
            <a:avLst/>
            <a:gdLst>
              <a:gd name="connsiteX0" fmla="*/ 573801 w 1693851"/>
              <a:gd name="connsiteY0" fmla="*/ 983265 h 1218645"/>
              <a:gd name="connsiteX1" fmla="*/ 633893 w 1693851"/>
              <a:gd name="connsiteY1" fmla="*/ 983265 h 1218645"/>
              <a:gd name="connsiteX2" fmla="*/ 633893 w 1693851"/>
              <a:gd name="connsiteY2" fmla="*/ 1070909 h 1218645"/>
              <a:gd name="connsiteX3" fmla="*/ 721537 w 1693851"/>
              <a:gd name="connsiteY3" fmla="*/ 1070909 h 1218645"/>
              <a:gd name="connsiteX4" fmla="*/ 721537 w 1693851"/>
              <a:gd name="connsiteY4" fmla="*/ 1131001 h 1218645"/>
              <a:gd name="connsiteX5" fmla="*/ 633893 w 1693851"/>
              <a:gd name="connsiteY5" fmla="*/ 1131001 h 1218645"/>
              <a:gd name="connsiteX6" fmla="*/ 633893 w 1693851"/>
              <a:gd name="connsiteY6" fmla="*/ 1218645 h 1218645"/>
              <a:gd name="connsiteX7" fmla="*/ 573801 w 1693851"/>
              <a:gd name="connsiteY7" fmla="*/ 1218645 h 1218645"/>
              <a:gd name="connsiteX8" fmla="*/ 573801 w 1693851"/>
              <a:gd name="connsiteY8" fmla="*/ 1131001 h 1218645"/>
              <a:gd name="connsiteX9" fmla="*/ 486157 w 1693851"/>
              <a:gd name="connsiteY9" fmla="*/ 1131001 h 1218645"/>
              <a:gd name="connsiteX10" fmla="*/ 486157 w 1693851"/>
              <a:gd name="connsiteY10" fmla="*/ 1070909 h 1218645"/>
              <a:gd name="connsiteX11" fmla="*/ 573801 w 1693851"/>
              <a:gd name="connsiteY11" fmla="*/ 1070909 h 1218645"/>
              <a:gd name="connsiteX12" fmla="*/ 87644 w 1693851"/>
              <a:gd name="connsiteY12" fmla="*/ 983265 h 1218645"/>
              <a:gd name="connsiteX13" fmla="*/ 147736 w 1693851"/>
              <a:gd name="connsiteY13" fmla="*/ 983265 h 1218645"/>
              <a:gd name="connsiteX14" fmla="*/ 147736 w 1693851"/>
              <a:gd name="connsiteY14" fmla="*/ 1070909 h 1218645"/>
              <a:gd name="connsiteX15" fmla="*/ 235380 w 1693851"/>
              <a:gd name="connsiteY15" fmla="*/ 1070909 h 1218645"/>
              <a:gd name="connsiteX16" fmla="*/ 235380 w 1693851"/>
              <a:gd name="connsiteY16" fmla="*/ 1131001 h 1218645"/>
              <a:gd name="connsiteX17" fmla="*/ 147736 w 1693851"/>
              <a:gd name="connsiteY17" fmla="*/ 1131001 h 1218645"/>
              <a:gd name="connsiteX18" fmla="*/ 147736 w 1693851"/>
              <a:gd name="connsiteY18" fmla="*/ 1218645 h 1218645"/>
              <a:gd name="connsiteX19" fmla="*/ 87644 w 1693851"/>
              <a:gd name="connsiteY19" fmla="*/ 1218645 h 1218645"/>
              <a:gd name="connsiteX20" fmla="*/ 87644 w 1693851"/>
              <a:gd name="connsiteY20" fmla="*/ 1131001 h 1218645"/>
              <a:gd name="connsiteX21" fmla="*/ 0 w 1693851"/>
              <a:gd name="connsiteY21" fmla="*/ 1131001 h 1218645"/>
              <a:gd name="connsiteX22" fmla="*/ 0 w 1693851"/>
              <a:gd name="connsiteY22" fmla="*/ 1070909 h 1218645"/>
              <a:gd name="connsiteX23" fmla="*/ 87644 w 1693851"/>
              <a:gd name="connsiteY23" fmla="*/ 1070909 h 1218645"/>
              <a:gd name="connsiteX24" fmla="*/ 1546115 w 1693851"/>
              <a:gd name="connsiteY24" fmla="*/ 491632 h 1218645"/>
              <a:gd name="connsiteX25" fmla="*/ 1606207 w 1693851"/>
              <a:gd name="connsiteY25" fmla="*/ 491632 h 1218645"/>
              <a:gd name="connsiteX26" fmla="*/ 1606207 w 1693851"/>
              <a:gd name="connsiteY26" fmla="*/ 579276 h 1218645"/>
              <a:gd name="connsiteX27" fmla="*/ 1693851 w 1693851"/>
              <a:gd name="connsiteY27" fmla="*/ 579276 h 1218645"/>
              <a:gd name="connsiteX28" fmla="*/ 1693851 w 1693851"/>
              <a:gd name="connsiteY28" fmla="*/ 639368 h 1218645"/>
              <a:gd name="connsiteX29" fmla="*/ 1606207 w 1693851"/>
              <a:gd name="connsiteY29" fmla="*/ 639368 h 1218645"/>
              <a:gd name="connsiteX30" fmla="*/ 1606207 w 1693851"/>
              <a:gd name="connsiteY30" fmla="*/ 727012 h 1218645"/>
              <a:gd name="connsiteX31" fmla="*/ 1546115 w 1693851"/>
              <a:gd name="connsiteY31" fmla="*/ 727012 h 1218645"/>
              <a:gd name="connsiteX32" fmla="*/ 1546115 w 1693851"/>
              <a:gd name="connsiteY32" fmla="*/ 639368 h 1218645"/>
              <a:gd name="connsiteX33" fmla="*/ 1458471 w 1693851"/>
              <a:gd name="connsiteY33" fmla="*/ 639368 h 1218645"/>
              <a:gd name="connsiteX34" fmla="*/ 1458471 w 1693851"/>
              <a:gd name="connsiteY34" fmla="*/ 579276 h 1218645"/>
              <a:gd name="connsiteX35" fmla="*/ 1546115 w 1693851"/>
              <a:gd name="connsiteY35" fmla="*/ 579276 h 1218645"/>
              <a:gd name="connsiteX36" fmla="*/ 1059958 w 1693851"/>
              <a:gd name="connsiteY36" fmla="*/ 491632 h 1218645"/>
              <a:gd name="connsiteX37" fmla="*/ 1120050 w 1693851"/>
              <a:gd name="connsiteY37" fmla="*/ 491632 h 1218645"/>
              <a:gd name="connsiteX38" fmla="*/ 1120050 w 1693851"/>
              <a:gd name="connsiteY38" fmla="*/ 579276 h 1218645"/>
              <a:gd name="connsiteX39" fmla="*/ 1207694 w 1693851"/>
              <a:gd name="connsiteY39" fmla="*/ 579276 h 1218645"/>
              <a:gd name="connsiteX40" fmla="*/ 1207694 w 1693851"/>
              <a:gd name="connsiteY40" fmla="*/ 639368 h 1218645"/>
              <a:gd name="connsiteX41" fmla="*/ 1120050 w 1693851"/>
              <a:gd name="connsiteY41" fmla="*/ 639368 h 1218645"/>
              <a:gd name="connsiteX42" fmla="*/ 1120050 w 1693851"/>
              <a:gd name="connsiteY42" fmla="*/ 727012 h 1218645"/>
              <a:gd name="connsiteX43" fmla="*/ 1059958 w 1693851"/>
              <a:gd name="connsiteY43" fmla="*/ 727012 h 1218645"/>
              <a:gd name="connsiteX44" fmla="*/ 1059958 w 1693851"/>
              <a:gd name="connsiteY44" fmla="*/ 639368 h 1218645"/>
              <a:gd name="connsiteX45" fmla="*/ 972314 w 1693851"/>
              <a:gd name="connsiteY45" fmla="*/ 639368 h 1218645"/>
              <a:gd name="connsiteX46" fmla="*/ 972314 w 1693851"/>
              <a:gd name="connsiteY46" fmla="*/ 579276 h 1218645"/>
              <a:gd name="connsiteX47" fmla="*/ 1059958 w 1693851"/>
              <a:gd name="connsiteY47" fmla="*/ 579276 h 1218645"/>
              <a:gd name="connsiteX48" fmla="*/ 573801 w 1693851"/>
              <a:gd name="connsiteY48" fmla="*/ 491632 h 1218645"/>
              <a:gd name="connsiteX49" fmla="*/ 633893 w 1693851"/>
              <a:gd name="connsiteY49" fmla="*/ 491632 h 1218645"/>
              <a:gd name="connsiteX50" fmla="*/ 633893 w 1693851"/>
              <a:gd name="connsiteY50" fmla="*/ 579276 h 1218645"/>
              <a:gd name="connsiteX51" fmla="*/ 721537 w 1693851"/>
              <a:gd name="connsiteY51" fmla="*/ 579276 h 1218645"/>
              <a:gd name="connsiteX52" fmla="*/ 721537 w 1693851"/>
              <a:gd name="connsiteY52" fmla="*/ 639368 h 1218645"/>
              <a:gd name="connsiteX53" fmla="*/ 633893 w 1693851"/>
              <a:gd name="connsiteY53" fmla="*/ 639368 h 1218645"/>
              <a:gd name="connsiteX54" fmla="*/ 633893 w 1693851"/>
              <a:gd name="connsiteY54" fmla="*/ 727012 h 1218645"/>
              <a:gd name="connsiteX55" fmla="*/ 573801 w 1693851"/>
              <a:gd name="connsiteY55" fmla="*/ 727012 h 1218645"/>
              <a:gd name="connsiteX56" fmla="*/ 573801 w 1693851"/>
              <a:gd name="connsiteY56" fmla="*/ 639368 h 1218645"/>
              <a:gd name="connsiteX57" fmla="*/ 486157 w 1693851"/>
              <a:gd name="connsiteY57" fmla="*/ 639368 h 1218645"/>
              <a:gd name="connsiteX58" fmla="*/ 486157 w 1693851"/>
              <a:gd name="connsiteY58" fmla="*/ 579276 h 1218645"/>
              <a:gd name="connsiteX59" fmla="*/ 573801 w 1693851"/>
              <a:gd name="connsiteY59" fmla="*/ 579276 h 1218645"/>
              <a:gd name="connsiteX60" fmla="*/ 87644 w 1693851"/>
              <a:gd name="connsiteY60" fmla="*/ 491632 h 1218645"/>
              <a:gd name="connsiteX61" fmla="*/ 147736 w 1693851"/>
              <a:gd name="connsiteY61" fmla="*/ 491632 h 1218645"/>
              <a:gd name="connsiteX62" fmla="*/ 147736 w 1693851"/>
              <a:gd name="connsiteY62" fmla="*/ 579276 h 1218645"/>
              <a:gd name="connsiteX63" fmla="*/ 235380 w 1693851"/>
              <a:gd name="connsiteY63" fmla="*/ 579276 h 1218645"/>
              <a:gd name="connsiteX64" fmla="*/ 235380 w 1693851"/>
              <a:gd name="connsiteY64" fmla="*/ 639368 h 1218645"/>
              <a:gd name="connsiteX65" fmla="*/ 147736 w 1693851"/>
              <a:gd name="connsiteY65" fmla="*/ 639368 h 1218645"/>
              <a:gd name="connsiteX66" fmla="*/ 147736 w 1693851"/>
              <a:gd name="connsiteY66" fmla="*/ 727012 h 1218645"/>
              <a:gd name="connsiteX67" fmla="*/ 87644 w 1693851"/>
              <a:gd name="connsiteY67" fmla="*/ 727012 h 1218645"/>
              <a:gd name="connsiteX68" fmla="*/ 87644 w 1693851"/>
              <a:gd name="connsiteY68" fmla="*/ 639368 h 1218645"/>
              <a:gd name="connsiteX69" fmla="*/ 0 w 1693851"/>
              <a:gd name="connsiteY69" fmla="*/ 639368 h 1218645"/>
              <a:gd name="connsiteX70" fmla="*/ 0 w 1693851"/>
              <a:gd name="connsiteY70" fmla="*/ 579276 h 1218645"/>
              <a:gd name="connsiteX71" fmla="*/ 87644 w 1693851"/>
              <a:gd name="connsiteY71" fmla="*/ 579276 h 1218645"/>
              <a:gd name="connsiteX72" fmla="*/ 1546115 w 1693851"/>
              <a:gd name="connsiteY72" fmla="*/ 0 h 1218645"/>
              <a:gd name="connsiteX73" fmla="*/ 1606207 w 1693851"/>
              <a:gd name="connsiteY73" fmla="*/ 0 h 1218645"/>
              <a:gd name="connsiteX74" fmla="*/ 1606207 w 1693851"/>
              <a:gd name="connsiteY74" fmla="*/ 87644 h 1218645"/>
              <a:gd name="connsiteX75" fmla="*/ 1693851 w 1693851"/>
              <a:gd name="connsiteY75" fmla="*/ 87644 h 1218645"/>
              <a:gd name="connsiteX76" fmla="*/ 1693851 w 1693851"/>
              <a:gd name="connsiteY76" fmla="*/ 147736 h 1218645"/>
              <a:gd name="connsiteX77" fmla="*/ 1606207 w 1693851"/>
              <a:gd name="connsiteY77" fmla="*/ 147736 h 1218645"/>
              <a:gd name="connsiteX78" fmla="*/ 1606207 w 1693851"/>
              <a:gd name="connsiteY78" fmla="*/ 235380 h 1218645"/>
              <a:gd name="connsiteX79" fmla="*/ 1546115 w 1693851"/>
              <a:gd name="connsiteY79" fmla="*/ 235380 h 1218645"/>
              <a:gd name="connsiteX80" fmla="*/ 1546115 w 1693851"/>
              <a:gd name="connsiteY80" fmla="*/ 147736 h 1218645"/>
              <a:gd name="connsiteX81" fmla="*/ 1458471 w 1693851"/>
              <a:gd name="connsiteY81" fmla="*/ 147736 h 1218645"/>
              <a:gd name="connsiteX82" fmla="*/ 1458471 w 1693851"/>
              <a:gd name="connsiteY82" fmla="*/ 87644 h 1218645"/>
              <a:gd name="connsiteX83" fmla="*/ 1546115 w 1693851"/>
              <a:gd name="connsiteY83" fmla="*/ 87644 h 1218645"/>
              <a:gd name="connsiteX84" fmla="*/ 1059958 w 1693851"/>
              <a:gd name="connsiteY84" fmla="*/ 0 h 1218645"/>
              <a:gd name="connsiteX85" fmla="*/ 1120050 w 1693851"/>
              <a:gd name="connsiteY85" fmla="*/ 0 h 1218645"/>
              <a:gd name="connsiteX86" fmla="*/ 1120050 w 1693851"/>
              <a:gd name="connsiteY86" fmla="*/ 87644 h 1218645"/>
              <a:gd name="connsiteX87" fmla="*/ 1207694 w 1693851"/>
              <a:gd name="connsiteY87" fmla="*/ 87644 h 1218645"/>
              <a:gd name="connsiteX88" fmla="*/ 1207694 w 1693851"/>
              <a:gd name="connsiteY88" fmla="*/ 147736 h 1218645"/>
              <a:gd name="connsiteX89" fmla="*/ 1120050 w 1693851"/>
              <a:gd name="connsiteY89" fmla="*/ 147736 h 1218645"/>
              <a:gd name="connsiteX90" fmla="*/ 1120050 w 1693851"/>
              <a:gd name="connsiteY90" fmla="*/ 235380 h 1218645"/>
              <a:gd name="connsiteX91" fmla="*/ 1059958 w 1693851"/>
              <a:gd name="connsiteY91" fmla="*/ 235380 h 1218645"/>
              <a:gd name="connsiteX92" fmla="*/ 1059958 w 1693851"/>
              <a:gd name="connsiteY92" fmla="*/ 147736 h 1218645"/>
              <a:gd name="connsiteX93" fmla="*/ 972314 w 1693851"/>
              <a:gd name="connsiteY93" fmla="*/ 147736 h 1218645"/>
              <a:gd name="connsiteX94" fmla="*/ 972314 w 1693851"/>
              <a:gd name="connsiteY94" fmla="*/ 87644 h 1218645"/>
              <a:gd name="connsiteX95" fmla="*/ 1059958 w 1693851"/>
              <a:gd name="connsiteY95" fmla="*/ 87644 h 1218645"/>
            </a:gdLst>
            <a:rect l="l" t="t" r="r" b="b"/>
            <a:pathLst>
              <a:path w="1693851" h="1218645">
                <a:moveTo>
                  <a:pt x="573801" y="983265"/>
                </a:moveTo>
                <a:lnTo>
                  <a:pt x="633893" y="983265"/>
                </a:lnTo>
                <a:lnTo>
                  <a:pt x="633893" y="1070909"/>
                </a:lnTo>
                <a:lnTo>
                  <a:pt x="721537" y="1070909"/>
                </a:lnTo>
                <a:lnTo>
                  <a:pt x="721537" y="1131001"/>
                </a:lnTo>
                <a:lnTo>
                  <a:pt x="633893" y="1131001"/>
                </a:lnTo>
                <a:lnTo>
                  <a:pt x="633893" y="1218645"/>
                </a:lnTo>
                <a:lnTo>
                  <a:pt x="573801" y="1218645"/>
                </a:lnTo>
                <a:lnTo>
                  <a:pt x="573801" y="1131001"/>
                </a:lnTo>
                <a:lnTo>
                  <a:pt x="486157" y="1131001"/>
                </a:lnTo>
                <a:lnTo>
                  <a:pt x="486157" y="1070909"/>
                </a:lnTo>
                <a:lnTo>
                  <a:pt x="573801" y="1070909"/>
                </a:lnTo>
                <a:close/>
                <a:moveTo>
                  <a:pt x="87644" y="983265"/>
                </a:moveTo>
                <a:lnTo>
                  <a:pt x="147736" y="983265"/>
                </a:lnTo>
                <a:lnTo>
                  <a:pt x="147736" y="1070909"/>
                </a:lnTo>
                <a:lnTo>
                  <a:pt x="235380" y="1070909"/>
                </a:lnTo>
                <a:lnTo>
                  <a:pt x="235380" y="1131001"/>
                </a:lnTo>
                <a:lnTo>
                  <a:pt x="147736" y="1131001"/>
                </a:lnTo>
                <a:lnTo>
                  <a:pt x="147736" y="1218645"/>
                </a:lnTo>
                <a:lnTo>
                  <a:pt x="87644" y="1218645"/>
                </a:lnTo>
                <a:lnTo>
                  <a:pt x="87644" y="1131001"/>
                </a:lnTo>
                <a:lnTo>
                  <a:pt x="0" y="1131001"/>
                </a:lnTo>
                <a:lnTo>
                  <a:pt x="0" y="1070909"/>
                </a:lnTo>
                <a:lnTo>
                  <a:pt x="87644" y="1070909"/>
                </a:lnTo>
                <a:close/>
                <a:moveTo>
                  <a:pt x="1546115" y="491632"/>
                </a:moveTo>
                <a:lnTo>
                  <a:pt x="1606207" y="491632"/>
                </a:lnTo>
                <a:lnTo>
                  <a:pt x="1606207" y="579276"/>
                </a:lnTo>
                <a:lnTo>
                  <a:pt x="1693851" y="579276"/>
                </a:lnTo>
                <a:lnTo>
                  <a:pt x="1693851" y="639368"/>
                </a:lnTo>
                <a:lnTo>
                  <a:pt x="1606207" y="639368"/>
                </a:lnTo>
                <a:lnTo>
                  <a:pt x="1606207" y="727012"/>
                </a:lnTo>
                <a:lnTo>
                  <a:pt x="1546115" y="727012"/>
                </a:lnTo>
                <a:lnTo>
                  <a:pt x="1546115" y="639368"/>
                </a:lnTo>
                <a:lnTo>
                  <a:pt x="1458471" y="639368"/>
                </a:lnTo>
                <a:lnTo>
                  <a:pt x="1458471" y="579276"/>
                </a:lnTo>
                <a:lnTo>
                  <a:pt x="1546115" y="579276"/>
                </a:lnTo>
                <a:close/>
                <a:moveTo>
                  <a:pt x="1059958" y="491632"/>
                </a:moveTo>
                <a:lnTo>
                  <a:pt x="1120050" y="491632"/>
                </a:lnTo>
                <a:lnTo>
                  <a:pt x="1120050" y="579276"/>
                </a:lnTo>
                <a:lnTo>
                  <a:pt x="1207694" y="579276"/>
                </a:lnTo>
                <a:lnTo>
                  <a:pt x="1207694" y="639368"/>
                </a:lnTo>
                <a:lnTo>
                  <a:pt x="1120050" y="639368"/>
                </a:lnTo>
                <a:lnTo>
                  <a:pt x="1120050" y="727012"/>
                </a:lnTo>
                <a:lnTo>
                  <a:pt x="1059958" y="727012"/>
                </a:lnTo>
                <a:lnTo>
                  <a:pt x="1059958" y="639368"/>
                </a:lnTo>
                <a:lnTo>
                  <a:pt x="972314" y="639368"/>
                </a:lnTo>
                <a:lnTo>
                  <a:pt x="972314" y="579276"/>
                </a:lnTo>
                <a:lnTo>
                  <a:pt x="1059958" y="579276"/>
                </a:lnTo>
                <a:close/>
                <a:moveTo>
                  <a:pt x="573801" y="491632"/>
                </a:moveTo>
                <a:lnTo>
                  <a:pt x="633893" y="491632"/>
                </a:lnTo>
                <a:lnTo>
                  <a:pt x="633893" y="579276"/>
                </a:lnTo>
                <a:lnTo>
                  <a:pt x="721537" y="579276"/>
                </a:lnTo>
                <a:lnTo>
                  <a:pt x="721537" y="639368"/>
                </a:lnTo>
                <a:lnTo>
                  <a:pt x="633893" y="639368"/>
                </a:lnTo>
                <a:lnTo>
                  <a:pt x="633893" y="727012"/>
                </a:lnTo>
                <a:lnTo>
                  <a:pt x="573801" y="727012"/>
                </a:lnTo>
                <a:lnTo>
                  <a:pt x="573801" y="639368"/>
                </a:lnTo>
                <a:lnTo>
                  <a:pt x="486157" y="639368"/>
                </a:lnTo>
                <a:lnTo>
                  <a:pt x="486157" y="579276"/>
                </a:lnTo>
                <a:lnTo>
                  <a:pt x="573801" y="579276"/>
                </a:lnTo>
                <a:close/>
                <a:moveTo>
                  <a:pt x="87644" y="491632"/>
                </a:moveTo>
                <a:lnTo>
                  <a:pt x="147736" y="491632"/>
                </a:lnTo>
                <a:lnTo>
                  <a:pt x="147736" y="579276"/>
                </a:lnTo>
                <a:lnTo>
                  <a:pt x="235380" y="579276"/>
                </a:lnTo>
                <a:lnTo>
                  <a:pt x="235380" y="639368"/>
                </a:lnTo>
                <a:lnTo>
                  <a:pt x="147736" y="639368"/>
                </a:lnTo>
                <a:lnTo>
                  <a:pt x="147736" y="727012"/>
                </a:lnTo>
                <a:lnTo>
                  <a:pt x="87644" y="727012"/>
                </a:lnTo>
                <a:lnTo>
                  <a:pt x="87644" y="639368"/>
                </a:lnTo>
                <a:lnTo>
                  <a:pt x="0" y="639368"/>
                </a:lnTo>
                <a:lnTo>
                  <a:pt x="0" y="579276"/>
                </a:lnTo>
                <a:lnTo>
                  <a:pt x="87644" y="579276"/>
                </a:lnTo>
                <a:close/>
                <a:moveTo>
                  <a:pt x="1546115" y="0"/>
                </a:moveTo>
                <a:lnTo>
                  <a:pt x="1606207" y="0"/>
                </a:lnTo>
                <a:lnTo>
                  <a:pt x="1606207" y="87644"/>
                </a:lnTo>
                <a:lnTo>
                  <a:pt x="1693851" y="87644"/>
                </a:lnTo>
                <a:lnTo>
                  <a:pt x="1693851" y="147736"/>
                </a:lnTo>
                <a:lnTo>
                  <a:pt x="1606207" y="147736"/>
                </a:lnTo>
                <a:lnTo>
                  <a:pt x="1606207" y="235380"/>
                </a:lnTo>
                <a:lnTo>
                  <a:pt x="1546115" y="235380"/>
                </a:lnTo>
                <a:lnTo>
                  <a:pt x="1546115" y="147736"/>
                </a:lnTo>
                <a:lnTo>
                  <a:pt x="1458471" y="147736"/>
                </a:lnTo>
                <a:lnTo>
                  <a:pt x="1458471" y="87644"/>
                </a:lnTo>
                <a:lnTo>
                  <a:pt x="1546115" y="87644"/>
                </a:lnTo>
                <a:close/>
                <a:moveTo>
                  <a:pt x="1059958" y="0"/>
                </a:moveTo>
                <a:lnTo>
                  <a:pt x="1120050" y="0"/>
                </a:lnTo>
                <a:lnTo>
                  <a:pt x="1120050" y="87644"/>
                </a:lnTo>
                <a:lnTo>
                  <a:pt x="1207694" y="87644"/>
                </a:lnTo>
                <a:lnTo>
                  <a:pt x="1207694" y="147736"/>
                </a:lnTo>
                <a:lnTo>
                  <a:pt x="1120050" y="147736"/>
                </a:lnTo>
                <a:lnTo>
                  <a:pt x="1120050" y="235380"/>
                </a:lnTo>
                <a:lnTo>
                  <a:pt x="1059958" y="235380"/>
                </a:lnTo>
                <a:lnTo>
                  <a:pt x="1059958" y="147736"/>
                </a:lnTo>
                <a:lnTo>
                  <a:pt x="972314" y="147736"/>
                </a:lnTo>
                <a:lnTo>
                  <a:pt x="972314" y="87644"/>
                </a:lnTo>
                <a:lnTo>
                  <a:pt x="1059958" y="87644"/>
                </a:lnTo>
                <a:close/>
              </a:path>
            </a:pathLst>
          </a:cu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矩形: 圆角 25"/>
          <p:cNvSpPr txBox="1"/>
          <p:nvPr/>
        </p:nvSpPr>
        <p:spPr>
          <a:xfrm rot="0" flipH="0" flipV="0">
            <a:off x="9054614" y="1454227"/>
            <a:ext cx="2823723" cy="4671152"/>
          </a:xfrm>
          <a:prstGeom prst="roundRect">
            <a:avLst>
              <a:gd name="adj" fmla="val 6349"/>
            </a:avLst>
          </a:prstGeom>
          <a:solidFill>
            <a:schemeClr val="bg1"/>
          </a:solidFill>
          <a:ln w="12700" cap="sq">
            <a:gradFill>
              <a:gsLst>
                <a:gs pos="0">
                  <a:schemeClr val="accent1">
                    <a:lumMod val="75000"/>
                  </a:schemeClr>
                </a:gs>
                <a:gs pos="100000">
                  <a:schemeClr val="accent1"/>
                </a:gs>
              </a:gsLst>
              <a:lin ang="15000000" scaled="0"/>
            </a:gradFill>
            <a:prstDash val="solid"/>
            <a:miter/>
          </a:ln>
          <a:effectLst>
            <a:outerShdw dist="38100" blurRad="152400" dir="2700000" sx="100000" sy="100000" kx="0" ky="0" algn="tl" rotWithShape="0">
              <a:schemeClr val="accent1">
                <a:alpha val="4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椭圆 26"/>
          <p:cNvSpPr txBox="1"/>
          <p:nvPr/>
        </p:nvSpPr>
        <p:spPr>
          <a:xfrm rot="0" flipH="0" flipV="0">
            <a:off x="11259265" y="1551783"/>
            <a:ext cx="511361" cy="511361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4200000" scaled="0"/>
          </a:gradFill>
          <a:ln w="12700" cap="sq">
            <a:noFill/>
            <a:prstDash val="solid"/>
            <a:miter/>
          </a:ln>
          <a:effectLst>
            <a:outerShdw dist="38100" blurRad="50800" dir="2700000" sx="100000" sy="100000" kx="0" ky="0" algn="tl" rotWithShape="0">
              <a:schemeClr val="accent1">
                <a:alpha val="4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文本框 28"/>
          <p:cNvSpPr txBox="1"/>
          <p:nvPr/>
        </p:nvSpPr>
        <p:spPr>
          <a:xfrm rot="0" flipH="0" flipV="0">
            <a:off x="9287175" y="1635979"/>
            <a:ext cx="1931371" cy="61082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2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优化协同工具链</a:t>
            </a:r>
            <a:endParaRPr kumimoji="1" lang="zh-CN" altLang="en-US"/>
          </a:p>
        </p:txBody>
      </p:sp>
      <p:sp>
        <p:nvSpPr>
          <p:cNvPr id="6" name="文本框 29"/>
          <p:cNvSpPr txBox="1"/>
          <p:nvPr/>
        </p:nvSpPr>
        <p:spPr>
          <a:xfrm rot="0" flipH="0" flipV="0">
            <a:off x="9287173" y="2277757"/>
            <a:ext cx="2358604" cy="361626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集成AI助手到现有营销平台（如CRM、内容管理系统），实现一键调用、上下文记忆与跨工具数据同步，减少切换成本，提升协作效率。</a:t>
            </a:r>
            <a:endParaRPr kumimoji="1" lang="zh-CN" altLang="en-US"/>
          </a:p>
        </p:txBody>
      </p:sp>
      <p:sp>
        <p:nvSpPr>
          <p:cNvPr id="7" name="矩形: 圆角 3"/>
          <p:cNvSpPr txBox="1"/>
          <p:nvPr/>
        </p:nvSpPr>
        <p:spPr>
          <a:xfrm rot="0" flipH="0" flipV="0">
            <a:off x="296266" y="1454227"/>
            <a:ext cx="2823723" cy="4671152"/>
          </a:xfrm>
          <a:prstGeom prst="roundRect">
            <a:avLst>
              <a:gd name="adj" fmla="val 6349"/>
            </a:avLst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4200000" scaled="0"/>
          </a:gradFill>
          <a:ln w="12700" cap="sq">
            <a:noFill/>
            <a:prstDash val="solid"/>
            <a:miter/>
          </a:ln>
          <a:effectLst>
            <a:outerShdw dist="38100" blurRad="50800" dir="2700000" sx="100000" sy="100000" kx="0" ky="0" algn="tl" rotWithShape="0">
              <a:schemeClr val="accent1">
                <a:alpha val="4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椭圆 4"/>
          <p:cNvSpPr txBox="1"/>
          <p:nvPr/>
        </p:nvSpPr>
        <p:spPr>
          <a:xfrm rot="0" flipH="0" flipV="0">
            <a:off x="2500917" y="1551783"/>
            <a:ext cx="511361" cy="511361"/>
          </a:xfrm>
          <a:prstGeom prst="ellipse">
            <a:avLst/>
          </a:prstGeom>
          <a:solidFill>
            <a:schemeClr val="bg1"/>
          </a:soli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文本框 6"/>
          <p:cNvSpPr txBox="1"/>
          <p:nvPr/>
        </p:nvSpPr>
        <p:spPr>
          <a:xfrm rot="0" flipH="0" flipV="0">
            <a:off x="528826" y="1635979"/>
            <a:ext cx="1931371" cy="61082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2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定义人机分工边界</a:t>
            </a:r>
            <a:endParaRPr kumimoji="1" lang="zh-CN" altLang="en-US"/>
          </a:p>
        </p:txBody>
      </p:sp>
      <p:sp>
        <p:nvSpPr>
          <p:cNvPr id="10" name="文本框 7"/>
          <p:cNvSpPr txBox="1"/>
          <p:nvPr/>
        </p:nvSpPr>
        <p:spPr>
          <a:xfrm rot="0" flipH="0" flipV="0">
            <a:off x="528825" y="2277757"/>
            <a:ext cx="2358604" cy="361626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明确AI擅长的任务（如A/B测试优化、用户分群）与人类优势领域（如创意构思、情感共鸣），形成互补而非替代的合作模式。</a:t>
            </a:r>
            <a:endParaRPr kumimoji="1" lang="zh-CN" altLang="en-US"/>
          </a:p>
        </p:txBody>
      </p:sp>
      <p:sp>
        <p:nvSpPr>
          <p:cNvPr id="11" name="矩形: 圆角 8"/>
          <p:cNvSpPr txBox="1"/>
          <p:nvPr/>
        </p:nvSpPr>
        <p:spPr>
          <a:xfrm rot="0" flipH="0" flipV="0">
            <a:off x="3221514" y="1454227"/>
            <a:ext cx="2823723" cy="4671152"/>
          </a:xfrm>
          <a:prstGeom prst="roundRect">
            <a:avLst>
              <a:gd name="adj" fmla="val 6349"/>
            </a:avLst>
          </a:prstGeom>
          <a:solidFill>
            <a:schemeClr val="bg1"/>
          </a:solidFill>
          <a:ln w="12700" cap="sq">
            <a:gradFill>
              <a:gsLst>
                <a:gs pos="0">
                  <a:schemeClr val="accent1">
                    <a:lumMod val="75000"/>
                  </a:schemeClr>
                </a:gs>
                <a:gs pos="100000">
                  <a:schemeClr val="accent1"/>
                </a:gs>
              </a:gsLst>
              <a:lin ang="15000000" scaled="0"/>
            </a:gradFill>
            <a:prstDash val="solid"/>
            <a:miter/>
          </a:ln>
          <a:effectLst>
            <a:outerShdw dist="38100" blurRad="152400" dir="2700000" sx="100000" sy="100000" kx="0" ky="0" algn="tl" rotWithShape="0">
              <a:schemeClr val="accent1">
                <a:alpha val="4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椭圆 9"/>
          <p:cNvSpPr txBox="1"/>
          <p:nvPr/>
        </p:nvSpPr>
        <p:spPr>
          <a:xfrm rot="0" flipH="0" flipV="0">
            <a:off x="5426165" y="1551783"/>
            <a:ext cx="511361" cy="511361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4200000" scaled="0"/>
          </a:gradFill>
          <a:ln w="12700" cap="sq">
            <a:noFill/>
            <a:prstDash val="solid"/>
            <a:miter/>
          </a:ln>
          <a:effectLst>
            <a:outerShdw dist="38100" blurRad="50800" dir="2700000" sx="100000" sy="100000" kx="0" ky="0" algn="tl" rotWithShape="0">
              <a:schemeClr val="accent1">
                <a:alpha val="4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文本框 11"/>
          <p:cNvSpPr txBox="1"/>
          <p:nvPr/>
        </p:nvSpPr>
        <p:spPr>
          <a:xfrm rot="0" flipH="0" flipV="0">
            <a:off x="3454075" y="1635979"/>
            <a:ext cx="1931371" cy="61082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2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搭建实时反馈闭环</a:t>
            </a:r>
            <a:endParaRPr kumimoji="1" lang="zh-CN" altLang="en-US"/>
          </a:p>
        </p:txBody>
      </p:sp>
      <p:sp>
        <p:nvSpPr>
          <p:cNvPr id="14" name="文本框 12"/>
          <p:cNvSpPr txBox="1"/>
          <p:nvPr/>
        </p:nvSpPr>
        <p:spPr>
          <a:xfrm rot="0" flipH="0" flipV="0">
            <a:off x="3454073" y="2277757"/>
            <a:ext cx="2358604" cy="361626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建立营销人员对AI输出结果的快速反馈机制，例如通过标注“优质/低质”内容训练模型迭代，持续提升AI输出与业务目标的一致性。</a:t>
            </a:r>
            <a:endParaRPr kumimoji="1" lang="zh-CN" altLang="en-US"/>
          </a:p>
        </p:txBody>
      </p:sp>
      <p:sp>
        <p:nvSpPr>
          <p:cNvPr id="15" name="矩形: 圆角 13"/>
          <p:cNvSpPr txBox="1"/>
          <p:nvPr/>
        </p:nvSpPr>
        <p:spPr>
          <a:xfrm rot="0" flipH="0" flipV="0">
            <a:off x="6146763" y="1454227"/>
            <a:ext cx="2823723" cy="4671152"/>
          </a:xfrm>
          <a:prstGeom prst="roundRect">
            <a:avLst>
              <a:gd name="adj" fmla="val 6349"/>
            </a:avLst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4200000" scaled="0"/>
          </a:gradFill>
          <a:ln w="12700" cap="sq">
            <a:noFill/>
            <a:prstDash val="solid"/>
            <a:miter/>
          </a:ln>
          <a:effectLst>
            <a:outerShdw dist="38100" blurRad="50800" dir="2700000" sx="100000" sy="100000" kx="0" ky="0" algn="tl" rotWithShape="0">
              <a:schemeClr val="accent1">
                <a:alpha val="4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椭圆 14"/>
          <p:cNvSpPr txBox="1"/>
          <p:nvPr/>
        </p:nvSpPr>
        <p:spPr>
          <a:xfrm rot="0" flipH="0" flipV="0">
            <a:off x="8351413" y="1551783"/>
            <a:ext cx="511361" cy="511361"/>
          </a:xfrm>
          <a:prstGeom prst="ellipse">
            <a:avLst/>
          </a:prstGeom>
          <a:solidFill>
            <a:schemeClr val="bg1"/>
          </a:soli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文本框 16"/>
          <p:cNvSpPr txBox="1"/>
          <p:nvPr/>
        </p:nvSpPr>
        <p:spPr>
          <a:xfrm rot="0" flipH="0" flipV="0">
            <a:off x="6379323" y="1635979"/>
            <a:ext cx="1931371" cy="61082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2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培养“AI翻译官”角色</a:t>
            </a:r>
            <a:endParaRPr kumimoji="1" lang="zh-CN" altLang="en-US"/>
          </a:p>
        </p:txBody>
      </p:sp>
      <p:sp>
        <p:nvSpPr>
          <p:cNvPr id="18" name="文本框 17"/>
          <p:cNvSpPr txBox="1"/>
          <p:nvPr/>
        </p:nvSpPr>
        <p:spPr>
          <a:xfrm rot="0" flipH="0" flipV="0">
            <a:off x="6379321" y="2277757"/>
            <a:ext cx="2358604" cy="361626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在团队中培养既懂营销又理解AI逻辑的复合型人才，负责将业务需求转化为技术参数，并将模型结果转化为可执行策略。</a:t>
            </a:r>
            <a:endParaRPr kumimoji="1" lang="zh-CN" altLang="en-US"/>
          </a:p>
        </p:txBody>
      </p:sp>
      <p:sp>
        <p:nvSpPr>
          <p:cNvPr id="19" name="6"/>
          <p:cNvSpPr txBox="1"/>
          <p:nvPr/>
        </p:nvSpPr>
        <p:spPr>
          <a:xfrm rot="0" flipH="0" flipV="0">
            <a:off x="11380840" y="1668016"/>
            <a:ext cx="268211" cy="278895"/>
          </a:xfrm>
          <a:custGeom>
            <a:avLst/>
            <a:gdLst>
              <a:gd name="connsiteX0" fmla="*/ 337768 w 1372282"/>
              <a:gd name="connsiteY0" fmla="*/ 1315328 h 1426949"/>
              <a:gd name="connsiteX1" fmla="*/ 530173 w 1372282"/>
              <a:gd name="connsiteY1" fmla="*/ 1315328 h 1426949"/>
              <a:gd name="connsiteX2" fmla="*/ 842109 w 1372282"/>
              <a:gd name="connsiteY2" fmla="*/ 1315328 h 1426949"/>
              <a:gd name="connsiteX3" fmla="*/ 1034514 w 1372282"/>
              <a:gd name="connsiteY3" fmla="*/ 1315328 h 1426949"/>
              <a:gd name="connsiteX4" fmla="*/ 1090325 w 1372282"/>
              <a:gd name="connsiteY4" fmla="*/ 1371139 h 1426949"/>
              <a:gd name="connsiteX5" fmla="*/ 1034514 w 1372282"/>
              <a:gd name="connsiteY5" fmla="*/ 1426949 h 1426949"/>
              <a:gd name="connsiteX6" fmla="*/ 842109 w 1372282"/>
              <a:gd name="connsiteY6" fmla="*/ 1426949 h 1426949"/>
              <a:gd name="connsiteX7" fmla="*/ 530173 w 1372282"/>
              <a:gd name="connsiteY7" fmla="*/ 1426949 h 1426949"/>
              <a:gd name="connsiteX8" fmla="*/ 337768 w 1372282"/>
              <a:gd name="connsiteY8" fmla="*/ 1426949 h 1426949"/>
              <a:gd name="connsiteX9" fmla="*/ 281957 w 1372282"/>
              <a:gd name="connsiteY9" fmla="*/ 1371139 h 1426949"/>
              <a:gd name="connsiteX10" fmla="*/ 337768 w 1372282"/>
              <a:gd name="connsiteY10" fmla="*/ 1315328 h 1426949"/>
              <a:gd name="connsiteX11" fmla="*/ 686154 w 1372282"/>
              <a:gd name="connsiteY11" fmla="*/ 111621 h 1426949"/>
              <a:gd name="connsiteX12" fmla="*/ 237624 w 1372282"/>
              <a:gd name="connsiteY12" fmla="*/ 560152 h 1426949"/>
              <a:gd name="connsiteX13" fmla="*/ 237624 w 1372282"/>
              <a:gd name="connsiteY13" fmla="*/ 985614 h 1426949"/>
              <a:gd name="connsiteX14" fmla="*/ 229252 w 1372282"/>
              <a:gd name="connsiteY14" fmla="*/ 1014822 h 1426949"/>
              <a:gd name="connsiteX15" fmla="*/ 155768 w 1372282"/>
              <a:gd name="connsiteY15" fmla="*/ 1134814 h 1426949"/>
              <a:gd name="connsiteX16" fmla="*/ 1214680 w 1372282"/>
              <a:gd name="connsiteY16" fmla="*/ 1134814 h 1426949"/>
              <a:gd name="connsiteX17" fmla="*/ 1143429 w 1372282"/>
              <a:gd name="connsiteY17" fmla="*/ 1023565 h 1426949"/>
              <a:gd name="connsiteX18" fmla="*/ 1134685 w 1372282"/>
              <a:gd name="connsiteY18" fmla="*/ 993428 h 1426949"/>
              <a:gd name="connsiteX19" fmla="*/ 1134685 w 1372282"/>
              <a:gd name="connsiteY19" fmla="*/ 560152 h 1426949"/>
              <a:gd name="connsiteX20" fmla="*/ 686154 w 1372282"/>
              <a:gd name="connsiteY20" fmla="*/ 111621 h 1426949"/>
              <a:gd name="connsiteX21" fmla="*/ 686154 w 1372282"/>
              <a:gd name="connsiteY21" fmla="*/ 0 h 1426949"/>
              <a:gd name="connsiteX22" fmla="*/ 903815 w 1372282"/>
              <a:gd name="connsiteY22" fmla="*/ 44276 h 1426949"/>
              <a:gd name="connsiteX23" fmla="*/ 1081851 w 1372282"/>
              <a:gd name="connsiteY23" fmla="*/ 164455 h 1426949"/>
              <a:gd name="connsiteX24" fmla="*/ 1202030 w 1372282"/>
              <a:gd name="connsiteY24" fmla="*/ 342491 h 1426949"/>
              <a:gd name="connsiteX25" fmla="*/ 1246306 w 1372282"/>
              <a:gd name="connsiteY25" fmla="*/ 560152 h 1426949"/>
              <a:gd name="connsiteX26" fmla="*/ 1246306 w 1372282"/>
              <a:gd name="connsiteY26" fmla="*/ 977243 h 1426949"/>
              <a:gd name="connsiteX27" fmla="*/ 1363508 w 1372282"/>
              <a:gd name="connsiteY27" fmla="*/ 1160487 h 1426949"/>
              <a:gd name="connsiteX28" fmla="*/ 1365369 w 1372282"/>
              <a:gd name="connsiteY28" fmla="*/ 1217414 h 1426949"/>
              <a:gd name="connsiteX29" fmla="*/ 1316628 w 1372282"/>
              <a:gd name="connsiteY29" fmla="*/ 1246436 h 1426949"/>
              <a:gd name="connsiteX30" fmla="*/ 55867 w 1372282"/>
              <a:gd name="connsiteY30" fmla="*/ 1246436 h 1426949"/>
              <a:gd name="connsiteX31" fmla="*/ 7126 w 1372282"/>
              <a:gd name="connsiteY31" fmla="*/ 1217786 h 1426949"/>
              <a:gd name="connsiteX32" fmla="*/ 8242 w 1372282"/>
              <a:gd name="connsiteY32" fmla="*/ 1161232 h 1426949"/>
              <a:gd name="connsiteX33" fmla="*/ 126002 w 1372282"/>
              <a:gd name="connsiteY33" fmla="*/ 969801 h 1426949"/>
              <a:gd name="connsiteX34" fmla="*/ 126002 w 1372282"/>
              <a:gd name="connsiteY34" fmla="*/ 560152 h 1426949"/>
              <a:gd name="connsiteX35" fmla="*/ 170279 w 1372282"/>
              <a:gd name="connsiteY35" fmla="*/ 342491 h 1426949"/>
              <a:gd name="connsiteX36" fmla="*/ 290458 w 1372282"/>
              <a:gd name="connsiteY36" fmla="*/ 164455 h 1426949"/>
              <a:gd name="connsiteX37" fmla="*/ 468493 w 1372282"/>
              <a:gd name="connsiteY37" fmla="*/ 44276 h 1426949"/>
              <a:gd name="connsiteX38" fmla="*/ 686154 w 1372282"/>
              <a:gd name="connsiteY38" fmla="*/ 0 h 1426949"/>
            </a:gdLst>
            <a:rect l="l" t="t" r="r" b="b"/>
            <a:pathLst>
              <a:path w="1372282" h="1426949">
                <a:moveTo>
                  <a:pt x="337768" y="1315328"/>
                </a:moveTo>
                <a:lnTo>
                  <a:pt x="530173" y="1315328"/>
                </a:lnTo>
                <a:lnTo>
                  <a:pt x="842109" y="1315328"/>
                </a:lnTo>
                <a:lnTo>
                  <a:pt x="1034514" y="1315328"/>
                </a:lnTo>
                <a:cubicBezTo>
                  <a:pt x="1065396" y="1315328"/>
                  <a:pt x="1090325" y="1340257"/>
                  <a:pt x="1090325" y="1371139"/>
                </a:cubicBezTo>
                <a:cubicBezTo>
                  <a:pt x="1090325" y="1402021"/>
                  <a:pt x="1065210" y="1426949"/>
                  <a:pt x="1034514" y="1426949"/>
                </a:cubicBezTo>
                <a:lnTo>
                  <a:pt x="842109" y="1426949"/>
                </a:lnTo>
                <a:lnTo>
                  <a:pt x="530173" y="1426949"/>
                </a:lnTo>
                <a:lnTo>
                  <a:pt x="337768" y="1426949"/>
                </a:lnTo>
                <a:cubicBezTo>
                  <a:pt x="306886" y="1426949"/>
                  <a:pt x="281957" y="1402021"/>
                  <a:pt x="281957" y="1371139"/>
                </a:cubicBezTo>
                <a:cubicBezTo>
                  <a:pt x="281957" y="1340257"/>
                  <a:pt x="306886" y="1315328"/>
                  <a:pt x="337768" y="1315328"/>
                </a:cubicBezTo>
                <a:close/>
                <a:moveTo>
                  <a:pt x="686154" y="111621"/>
                </a:moveTo>
                <a:cubicBezTo>
                  <a:pt x="438914" y="111621"/>
                  <a:pt x="237624" y="312725"/>
                  <a:pt x="237624" y="560152"/>
                </a:cubicBezTo>
                <a:lnTo>
                  <a:pt x="237624" y="985614"/>
                </a:lnTo>
                <a:cubicBezTo>
                  <a:pt x="237624" y="996032"/>
                  <a:pt x="234833" y="1006078"/>
                  <a:pt x="229252" y="1014822"/>
                </a:cubicBezTo>
                <a:lnTo>
                  <a:pt x="155768" y="1134814"/>
                </a:lnTo>
                <a:lnTo>
                  <a:pt x="1214680" y="1134814"/>
                </a:lnTo>
                <a:lnTo>
                  <a:pt x="1143429" y="1023565"/>
                </a:lnTo>
                <a:cubicBezTo>
                  <a:pt x="1137662" y="1014636"/>
                  <a:pt x="1134685" y="1004218"/>
                  <a:pt x="1134685" y="993428"/>
                </a:cubicBezTo>
                <a:lnTo>
                  <a:pt x="1134685" y="560152"/>
                </a:lnTo>
                <a:cubicBezTo>
                  <a:pt x="1134685" y="312911"/>
                  <a:pt x="933581" y="111621"/>
                  <a:pt x="686154" y="111621"/>
                </a:cubicBezTo>
                <a:close/>
                <a:moveTo>
                  <a:pt x="686154" y="0"/>
                </a:moveTo>
                <a:cubicBezTo>
                  <a:pt x="761499" y="0"/>
                  <a:pt x="834610" y="14883"/>
                  <a:pt x="903815" y="44276"/>
                </a:cubicBezTo>
                <a:cubicBezTo>
                  <a:pt x="970416" y="72554"/>
                  <a:pt x="1030319" y="113109"/>
                  <a:pt x="1081851" y="164455"/>
                </a:cubicBezTo>
                <a:cubicBezTo>
                  <a:pt x="1133383" y="215987"/>
                  <a:pt x="1173753" y="275890"/>
                  <a:pt x="1202030" y="342491"/>
                </a:cubicBezTo>
                <a:cubicBezTo>
                  <a:pt x="1231423" y="411510"/>
                  <a:pt x="1246306" y="484808"/>
                  <a:pt x="1246306" y="560152"/>
                </a:cubicBezTo>
                <a:lnTo>
                  <a:pt x="1246306" y="977243"/>
                </a:lnTo>
                <a:lnTo>
                  <a:pt x="1363508" y="1160487"/>
                </a:lnTo>
                <a:cubicBezTo>
                  <a:pt x="1374484" y="1177603"/>
                  <a:pt x="1375229" y="1199555"/>
                  <a:pt x="1365369" y="1217414"/>
                </a:cubicBezTo>
                <a:cubicBezTo>
                  <a:pt x="1355695" y="1235273"/>
                  <a:pt x="1336905" y="1246436"/>
                  <a:pt x="1316628" y="1246436"/>
                </a:cubicBezTo>
                <a:lnTo>
                  <a:pt x="55867" y="1246436"/>
                </a:lnTo>
                <a:cubicBezTo>
                  <a:pt x="35589" y="1246436"/>
                  <a:pt x="16986" y="1235460"/>
                  <a:pt x="7126" y="1217786"/>
                </a:cubicBezTo>
                <a:cubicBezTo>
                  <a:pt x="-2734" y="1200113"/>
                  <a:pt x="-2362" y="1178533"/>
                  <a:pt x="8242" y="1161232"/>
                </a:cubicBezTo>
                <a:lnTo>
                  <a:pt x="126002" y="969801"/>
                </a:lnTo>
                <a:lnTo>
                  <a:pt x="126002" y="560152"/>
                </a:lnTo>
                <a:cubicBezTo>
                  <a:pt x="126002" y="484808"/>
                  <a:pt x="140885" y="411696"/>
                  <a:pt x="170279" y="342491"/>
                </a:cubicBezTo>
                <a:cubicBezTo>
                  <a:pt x="198556" y="275890"/>
                  <a:pt x="239112" y="215987"/>
                  <a:pt x="290458" y="164455"/>
                </a:cubicBezTo>
                <a:cubicBezTo>
                  <a:pt x="341803" y="112923"/>
                  <a:pt x="401893" y="72554"/>
                  <a:pt x="468493" y="44276"/>
                </a:cubicBezTo>
                <a:cubicBezTo>
                  <a:pt x="537512" y="14883"/>
                  <a:pt x="610810" y="0"/>
                  <a:pt x="686154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860" cap="flat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5"/>
          <p:cNvSpPr txBox="1"/>
          <p:nvPr/>
        </p:nvSpPr>
        <p:spPr>
          <a:xfrm rot="0" flipH="0" flipV="0">
            <a:off x="5528034" y="1668016"/>
            <a:ext cx="307622" cy="278895"/>
          </a:xfrm>
          <a:custGeom>
            <a:avLst/>
            <a:gdLst>
              <a:gd name="connsiteX0" fmla="*/ 351048 w 1543905"/>
              <a:gd name="connsiteY0" fmla="*/ 523317 h 1399728"/>
              <a:gd name="connsiteX1" fmla="*/ 351048 w 1543905"/>
              <a:gd name="connsiteY1" fmla="*/ 523317 h 1399728"/>
              <a:gd name="connsiteX2" fmla="*/ 351420 w 1543905"/>
              <a:gd name="connsiteY2" fmla="*/ 523503 h 1399728"/>
              <a:gd name="connsiteX3" fmla="*/ 351420 w 1543905"/>
              <a:gd name="connsiteY3" fmla="*/ 1020031 h 1399728"/>
              <a:gd name="connsiteX4" fmla="*/ 351048 w 1543905"/>
              <a:gd name="connsiteY4" fmla="*/ 1020403 h 1399728"/>
              <a:gd name="connsiteX5" fmla="*/ 163525 w 1543905"/>
              <a:gd name="connsiteY5" fmla="*/ 1020403 h 1399728"/>
              <a:gd name="connsiteX6" fmla="*/ 163153 w 1543905"/>
              <a:gd name="connsiteY6" fmla="*/ 1020031 h 1399728"/>
              <a:gd name="connsiteX7" fmla="*/ 163153 w 1543905"/>
              <a:gd name="connsiteY7" fmla="*/ 523503 h 1399728"/>
              <a:gd name="connsiteX8" fmla="*/ 163153 w 1543905"/>
              <a:gd name="connsiteY8" fmla="*/ 523317 h 1399728"/>
              <a:gd name="connsiteX9" fmla="*/ 163339 w 1543905"/>
              <a:gd name="connsiteY9" fmla="*/ 523131 h 1399728"/>
              <a:gd name="connsiteX10" fmla="*/ 351048 w 1543905"/>
              <a:gd name="connsiteY10" fmla="*/ 523131 h 1399728"/>
              <a:gd name="connsiteX11" fmla="*/ 351048 w 1543905"/>
              <a:gd name="connsiteY11" fmla="*/ 411696 h 1399728"/>
              <a:gd name="connsiteX12" fmla="*/ 163339 w 1543905"/>
              <a:gd name="connsiteY12" fmla="*/ 411696 h 1399728"/>
              <a:gd name="connsiteX13" fmla="*/ 51346 w 1543905"/>
              <a:gd name="connsiteY13" fmla="*/ 523689 h 1399728"/>
              <a:gd name="connsiteX14" fmla="*/ 51346 w 1543905"/>
              <a:gd name="connsiteY14" fmla="*/ 1020217 h 1399728"/>
              <a:gd name="connsiteX15" fmla="*/ 163339 w 1543905"/>
              <a:gd name="connsiteY15" fmla="*/ 1132210 h 1399728"/>
              <a:gd name="connsiteX16" fmla="*/ 351048 w 1543905"/>
              <a:gd name="connsiteY16" fmla="*/ 1132210 h 1399728"/>
              <a:gd name="connsiteX17" fmla="*/ 463042 w 1543905"/>
              <a:gd name="connsiteY17" fmla="*/ 1020217 h 1399728"/>
              <a:gd name="connsiteX18" fmla="*/ 463042 w 1543905"/>
              <a:gd name="connsiteY18" fmla="*/ 523503 h 1399728"/>
              <a:gd name="connsiteX19" fmla="*/ 351048 w 1543905"/>
              <a:gd name="connsiteY19" fmla="*/ 411696 h 1399728"/>
              <a:gd name="connsiteX20" fmla="*/ 865808 w 1543905"/>
              <a:gd name="connsiteY20" fmla="*/ 111621 h 1399728"/>
              <a:gd name="connsiteX21" fmla="*/ 866180 w 1543905"/>
              <a:gd name="connsiteY21" fmla="*/ 111807 h 1399728"/>
              <a:gd name="connsiteX22" fmla="*/ 866180 w 1543905"/>
              <a:gd name="connsiteY22" fmla="*/ 1020031 h 1399728"/>
              <a:gd name="connsiteX23" fmla="*/ 865808 w 1543905"/>
              <a:gd name="connsiteY23" fmla="*/ 1020403 h 1399728"/>
              <a:gd name="connsiteX24" fmla="*/ 678284 w 1543905"/>
              <a:gd name="connsiteY24" fmla="*/ 1020403 h 1399728"/>
              <a:gd name="connsiteX25" fmla="*/ 677912 w 1543905"/>
              <a:gd name="connsiteY25" fmla="*/ 1020031 h 1399728"/>
              <a:gd name="connsiteX26" fmla="*/ 677912 w 1543905"/>
              <a:gd name="connsiteY26" fmla="*/ 111993 h 1399728"/>
              <a:gd name="connsiteX27" fmla="*/ 677912 w 1543905"/>
              <a:gd name="connsiteY27" fmla="*/ 111807 h 1399728"/>
              <a:gd name="connsiteX28" fmla="*/ 678098 w 1543905"/>
              <a:gd name="connsiteY28" fmla="*/ 111621 h 1399728"/>
              <a:gd name="connsiteX29" fmla="*/ 865808 w 1543905"/>
              <a:gd name="connsiteY29" fmla="*/ 111621 h 1399728"/>
              <a:gd name="connsiteX30" fmla="*/ 865808 w 1543905"/>
              <a:gd name="connsiteY30" fmla="*/ 0 h 1399728"/>
              <a:gd name="connsiteX31" fmla="*/ 677912 w 1543905"/>
              <a:gd name="connsiteY31" fmla="*/ 0 h 1399728"/>
              <a:gd name="connsiteX32" fmla="*/ 565919 w 1543905"/>
              <a:gd name="connsiteY32" fmla="*/ 111993 h 1399728"/>
              <a:gd name="connsiteX33" fmla="*/ 565919 w 1543905"/>
              <a:gd name="connsiteY33" fmla="*/ 1020217 h 1399728"/>
              <a:gd name="connsiteX34" fmla="*/ 677912 w 1543905"/>
              <a:gd name="connsiteY34" fmla="*/ 1132210 h 1399728"/>
              <a:gd name="connsiteX35" fmla="*/ 865622 w 1543905"/>
              <a:gd name="connsiteY35" fmla="*/ 1132210 h 1399728"/>
              <a:gd name="connsiteX36" fmla="*/ 977615 w 1543905"/>
              <a:gd name="connsiteY36" fmla="*/ 1020217 h 1399728"/>
              <a:gd name="connsiteX37" fmla="*/ 977615 w 1543905"/>
              <a:gd name="connsiteY37" fmla="*/ 111993 h 1399728"/>
              <a:gd name="connsiteX38" fmla="*/ 865808 w 1543905"/>
              <a:gd name="connsiteY38" fmla="*/ 0 h 1399728"/>
              <a:gd name="connsiteX39" fmla="*/ 1380381 w 1543905"/>
              <a:gd name="connsiteY39" fmla="*/ 729072 h 1399728"/>
              <a:gd name="connsiteX40" fmla="*/ 1380753 w 1543905"/>
              <a:gd name="connsiteY40" fmla="*/ 729258 h 1399728"/>
              <a:gd name="connsiteX41" fmla="*/ 1380753 w 1543905"/>
              <a:gd name="connsiteY41" fmla="*/ 1020031 h 1399728"/>
              <a:gd name="connsiteX42" fmla="*/ 1380381 w 1543905"/>
              <a:gd name="connsiteY42" fmla="*/ 1020403 h 1399728"/>
              <a:gd name="connsiteX43" fmla="*/ 1192858 w 1543905"/>
              <a:gd name="connsiteY43" fmla="*/ 1020403 h 1399728"/>
              <a:gd name="connsiteX44" fmla="*/ 1192485 w 1543905"/>
              <a:gd name="connsiteY44" fmla="*/ 1020031 h 1399728"/>
              <a:gd name="connsiteX45" fmla="*/ 1192485 w 1543905"/>
              <a:gd name="connsiteY45" fmla="*/ 729444 h 1399728"/>
              <a:gd name="connsiteX46" fmla="*/ 1192485 w 1543905"/>
              <a:gd name="connsiteY46" fmla="*/ 729258 h 1399728"/>
              <a:gd name="connsiteX47" fmla="*/ 1192671 w 1543905"/>
              <a:gd name="connsiteY47" fmla="*/ 729072 h 1399728"/>
              <a:gd name="connsiteX48" fmla="*/ 1380381 w 1543905"/>
              <a:gd name="connsiteY48" fmla="*/ 729072 h 1399728"/>
              <a:gd name="connsiteX49" fmla="*/ 1380381 w 1543905"/>
              <a:gd name="connsiteY49" fmla="*/ 617451 h 1399728"/>
              <a:gd name="connsiteX50" fmla="*/ 1192671 w 1543905"/>
              <a:gd name="connsiteY50" fmla="*/ 617451 h 1399728"/>
              <a:gd name="connsiteX51" fmla="*/ 1080678 w 1543905"/>
              <a:gd name="connsiteY51" fmla="*/ 729444 h 1399728"/>
              <a:gd name="connsiteX52" fmla="*/ 1080678 w 1543905"/>
              <a:gd name="connsiteY52" fmla="*/ 1020031 h 1399728"/>
              <a:gd name="connsiteX53" fmla="*/ 1192671 w 1543905"/>
              <a:gd name="connsiteY53" fmla="*/ 1132024 h 1399728"/>
              <a:gd name="connsiteX54" fmla="*/ 1380381 w 1543905"/>
              <a:gd name="connsiteY54" fmla="*/ 1132024 h 1399728"/>
              <a:gd name="connsiteX55" fmla="*/ 1492374 w 1543905"/>
              <a:gd name="connsiteY55" fmla="*/ 1020031 h 1399728"/>
              <a:gd name="connsiteX56" fmla="*/ 1492374 w 1543905"/>
              <a:gd name="connsiteY56" fmla="*/ 729444 h 1399728"/>
              <a:gd name="connsiteX57" fmla="*/ 1380381 w 1543905"/>
              <a:gd name="connsiteY57" fmla="*/ 617451 h 1399728"/>
              <a:gd name="connsiteX58" fmla="*/ 1481956 w 1543905"/>
              <a:gd name="connsiteY58" fmla="*/ 1276201 h 1399728"/>
              <a:gd name="connsiteX59" fmla="*/ 61764 w 1543905"/>
              <a:gd name="connsiteY59" fmla="*/ 1276201 h 1399728"/>
              <a:gd name="connsiteX60" fmla="*/ 0 w 1543905"/>
              <a:gd name="connsiteY60" fmla="*/ 1337965 h 1399728"/>
              <a:gd name="connsiteX61" fmla="*/ 61764 w 1543905"/>
              <a:gd name="connsiteY61" fmla="*/ 1399729 h 1399728"/>
              <a:gd name="connsiteX62" fmla="*/ 1482142 w 1543905"/>
              <a:gd name="connsiteY62" fmla="*/ 1399729 h 1399728"/>
              <a:gd name="connsiteX63" fmla="*/ 1543906 w 1543905"/>
              <a:gd name="connsiteY63" fmla="*/ 1337965 h 1399728"/>
              <a:gd name="connsiteX64" fmla="*/ 1481956 w 1543905"/>
              <a:gd name="connsiteY64" fmla="*/ 1276201 h 1399728"/>
            </a:gdLst>
            <a:rect l="l" t="t" r="r" b="b"/>
            <a:pathLst>
              <a:path w="1543905" h="1399728">
                <a:moveTo>
                  <a:pt x="351048" y="523317"/>
                </a:moveTo>
                <a:cubicBezTo>
                  <a:pt x="351234" y="523317"/>
                  <a:pt x="351234" y="523317"/>
                  <a:pt x="351048" y="523317"/>
                </a:cubicBezTo>
                <a:cubicBezTo>
                  <a:pt x="351234" y="523317"/>
                  <a:pt x="351420" y="523503"/>
                  <a:pt x="351420" y="523503"/>
                </a:cubicBezTo>
                <a:lnTo>
                  <a:pt x="351420" y="1020031"/>
                </a:lnTo>
                <a:lnTo>
                  <a:pt x="351048" y="1020403"/>
                </a:lnTo>
                <a:lnTo>
                  <a:pt x="163525" y="1020403"/>
                </a:lnTo>
                <a:lnTo>
                  <a:pt x="163153" y="1020031"/>
                </a:lnTo>
                <a:lnTo>
                  <a:pt x="163153" y="523503"/>
                </a:lnTo>
                <a:lnTo>
                  <a:pt x="163153" y="523317"/>
                </a:lnTo>
                <a:lnTo>
                  <a:pt x="163339" y="523131"/>
                </a:lnTo>
                <a:lnTo>
                  <a:pt x="351048" y="523131"/>
                </a:lnTo>
                <a:moveTo>
                  <a:pt x="351048" y="411696"/>
                </a:moveTo>
                <a:lnTo>
                  <a:pt x="163339" y="411696"/>
                </a:lnTo>
                <a:cubicBezTo>
                  <a:pt x="101575" y="411696"/>
                  <a:pt x="51346" y="461739"/>
                  <a:pt x="51346" y="523689"/>
                </a:cubicBezTo>
                <a:lnTo>
                  <a:pt x="51346" y="1020217"/>
                </a:lnTo>
                <a:cubicBezTo>
                  <a:pt x="51346" y="1081795"/>
                  <a:pt x="101761" y="1132210"/>
                  <a:pt x="163339" y="1132210"/>
                </a:cubicBezTo>
                <a:lnTo>
                  <a:pt x="351048" y="1132210"/>
                </a:lnTo>
                <a:cubicBezTo>
                  <a:pt x="412626" y="1132210"/>
                  <a:pt x="463042" y="1081795"/>
                  <a:pt x="463042" y="1020217"/>
                </a:cubicBezTo>
                <a:lnTo>
                  <a:pt x="463042" y="523503"/>
                </a:lnTo>
                <a:cubicBezTo>
                  <a:pt x="463042" y="461739"/>
                  <a:pt x="412998" y="411696"/>
                  <a:pt x="351048" y="411696"/>
                </a:cubicBezTo>
                <a:close/>
                <a:moveTo>
                  <a:pt x="865808" y="111621"/>
                </a:moveTo>
                <a:cubicBezTo>
                  <a:pt x="865994" y="111621"/>
                  <a:pt x="866180" y="111807"/>
                  <a:pt x="866180" y="111807"/>
                </a:cubicBezTo>
                <a:lnTo>
                  <a:pt x="866180" y="1020031"/>
                </a:lnTo>
                <a:lnTo>
                  <a:pt x="865808" y="1020403"/>
                </a:lnTo>
                <a:lnTo>
                  <a:pt x="678284" y="1020403"/>
                </a:lnTo>
                <a:lnTo>
                  <a:pt x="677912" y="1020031"/>
                </a:lnTo>
                <a:lnTo>
                  <a:pt x="677912" y="111993"/>
                </a:lnTo>
                <a:lnTo>
                  <a:pt x="677912" y="111807"/>
                </a:lnTo>
                <a:lnTo>
                  <a:pt x="678098" y="111621"/>
                </a:lnTo>
                <a:lnTo>
                  <a:pt x="865808" y="111621"/>
                </a:lnTo>
                <a:moveTo>
                  <a:pt x="865808" y="0"/>
                </a:moveTo>
                <a:lnTo>
                  <a:pt x="677912" y="0"/>
                </a:lnTo>
                <a:cubicBezTo>
                  <a:pt x="616148" y="0"/>
                  <a:pt x="565919" y="50043"/>
                  <a:pt x="565919" y="111993"/>
                </a:cubicBezTo>
                <a:lnTo>
                  <a:pt x="565919" y="1020217"/>
                </a:lnTo>
                <a:cubicBezTo>
                  <a:pt x="565919" y="1081795"/>
                  <a:pt x="616335" y="1132210"/>
                  <a:pt x="677912" y="1132210"/>
                </a:cubicBezTo>
                <a:lnTo>
                  <a:pt x="865622" y="1132210"/>
                </a:lnTo>
                <a:cubicBezTo>
                  <a:pt x="927199" y="1132210"/>
                  <a:pt x="977615" y="1081795"/>
                  <a:pt x="977615" y="1020217"/>
                </a:cubicBezTo>
                <a:lnTo>
                  <a:pt x="977615" y="111993"/>
                </a:lnTo>
                <a:cubicBezTo>
                  <a:pt x="977615" y="50043"/>
                  <a:pt x="927571" y="0"/>
                  <a:pt x="865808" y="0"/>
                </a:cubicBezTo>
                <a:close/>
                <a:moveTo>
                  <a:pt x="1380381" y="729072"/>
                </a:moveTo>
                <a:cubicBezTo>
                  <a:pt x="1380567" y="729072"/>
                  <a:pt x="1380753" y="729258"/>
                  <a:pt x="1380753" y="729258"/>
                </a:cubicBezTo>
                <a:lnTo>
                  <a:pt x="1380753" y="1020031"/>
                </a:lnTo>
                <a:lnTo>
                  <a:pt x="1380381" y="1020403"/>
                </a:lnTo>
                <a:lnTo>
                  <a:pt x="1192858" y="1020403"/>
                </a:lnTo>
                <a:lnTo>
                  <a:pt x="1192485" y="1020031"/>
                </a:lnTo>
                <a:lnTo>
                  <a:pt x="1192485" y="729444"/>
                </a:lnTo>
                <a:lnTo>
                  <a:pt x="1192485" y="729258"/>
                </a:lnTo>
                <a:lnTo>
                  <a:pt x="1192671" y="729072"/>
                </a:lnTo>
                <a:lnTo>
                  <a:pt x="1380381" y="729072"/>
                </a:lnTo>
                <a:moveTo>
                  <a:pt x="1380381" y="617451"/>
                </a:moveTo>
                <a:lnTo>
                  <a:pt x="1192671" y="617451"/>
                </a:lnTo>
                <a:cubicBezTo>
                  <a:pt x="1130908" y="617451"/>
                  <a:pt x="1080678" y="667494"/>
                  <a:pt x="1080678" y="729444"/>
                </a:cubicBezTo>
                <a:lnTo>
                  <a:pt x="1080678" y="1020031"/>
                </a:lnTo>
                <a:cubicBezTo>
                  <a:pt x="1080678" y="1081608"/>
                  <a:pt x="1131094" y="1132024"/>
                  <a:pt x="1192671" y="1132024"/>
                </a:cubicBezTo>
                <a:lnTo>
                  <a:pt x="1380381" y="1132024"/>
                </a:lnTo>
                <a:cubicBezTo>
                  <a:pt x="1441959" y="1132024"/>
                  <a:pt x="1492374" y="1081608"/>
                  <a:pt x="1492374" y="1020031"/>
                </a:cubicBezTo>
                <a:lnTo>
                  <a:pt x="1492374" y="729444"/>
                </a:lnTo>
                <a:cubicBezTo>
                  <a:pt x="1492374" y="667680"/>
                  <a:pt x="1442145" y="617451"/>
                  <a:pt x="1380381" y="617451"/>
                </a:cubicBezTo>
                <a:close/>
                <a:moveTo>
                  <a:pt x="1481956" y="1276201"/>
                </a:moveTo>
                <a:lnTo>
                  <a:pt x="61764" y="1276201"/>
                </a:lnTo>
                <a:cubicBezTo>
                  <a:pt x="27719" y="1276201"/>
                  <a:pt x="0" y="1303920"/>
                  <a:pt x="0" y="1337965"/>
                </a:cubicBezTo>
                <a:cubicBezTo>
                  <a:pt x="0" y="1372009"/>
                  <a:pt x="27719" y="1399729"/>
                  <a:pt x="61764" y="1399729"/>
                </a:cubicBezTo>
                <a:lnTo>
                  <a:pt x="1482142" y="1399729"/>
                </a:lnTo>
                <a:cubicBezTo>
                  <a:pt x="1516187" y="1399729"/>
                  <a:pt x="1543906" y="1372009"/>
                  <a:pt x="1543906" y="1337965"/>
                </a:cubicBezTo>
                <a:cubicBezTo>
                  <a:pt x="1543720" y="1303734"/>
                  <a:pt x="1516187" y="1276201"/>
                  <a:pt x="1481956" y="1276201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860" cap="flat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4"/>
          <p:cNvSpPr txBox="1"/>
          <p:nvPr/>
        </p:nvSpPr>
        <p:spPr>
          <a:xfrm rot="0" flipH="0" flipV="0">
            <a:off x="8467666" y="1668016"/>
            <a:ext cx="278854" cy="278895"/>
          </a:xfrm>
          <a:custGeom>
            <a:avLst/>
            <a:gdLst>
              <a:gd name="connsiteX0" fmla="*/ 669168 w 1599855"/>
              <a:gd name="connsiteY0" fmla="*/ 111621 h 1600088"/>
              <a:gd name="connsiteX1" fmla="*/ 886086 w 1599855"/>
              <a:gd name="connsiteY1" fmla="*/ 155339 h 1600088"/>
              <a:gd name="connsiteX2" fmla="*/ 1063377 w 1599855"/>
              <a:gd name="connsiteY2" fmla="*/ 274960 h 1600088"/>
              <a:gd name="connsiteX3" fmla="*/ 1182998 w 1599855"/>
              <a:gd name="connsiteY3" fmla="*/ 452251 h 1600088"/>
              <a:gd name="connsiteX4" fmla="*/ 1226716 w 1599855"/>
              <a:gd name="connsiteY4" fmla="*/ 669168 h 1600088"/>
              <a:gd name="connsiteX5" fmla="*/ 1182998 w 1599855"/>
              <a:gd name="connsiteY5" fmla="*/ 886085 h 1600088"/>
              <a:gd name="connsiteX6" fmla="*/ 1063377 w 1599855"/>
              <a:gd name="connsiteY6" fmla="*/ 1063377 h 1600088"/>
              <a:gd name="connsiteX7" fmla="*/ 886086 w 1599855"/>
              <a:gd name="connsiteY7" fmla="*/ 1182998 h 1600088"/>
              <a:gd name="connsiteX8" fmla="*/ 669168 w 1599855"/>
              <a:gd name="connsiteY8" fmla="*/ 1226716 h 1600088"/>
              <a:gd name="connsiteX9" fmla="*/ 452251 w 1599855"/>
              <a:gd name="connsiteY9" fmla="*/ 1182998 h 1600088"/>
              <a:gd name="connsiteX10" fmla="*/ 274960 w 1599855"/>
              <a:gd name="connsiteY10" fmla="*/ 1063377 h 1600088"/>
              <a:gd name="connsiteX11" fmla="*/ 155339 w 1599855"/>
              <a:gd name="connsiteY11" fmla="*/ 886085 h 1600088"/>
              <a:gd name="connsiteX12" fmla="*/ 111621 w 1599855"/>
              <a:gd name="connsiteY12" fmla="*/ 669168 h 1600088"/>
              <a:gd name="connsiteX13" fmla="*/ 155339 w 1599855"/>
              <a:gd name="connsiteY13" fmla="*/ 452251 h 1600088"/>
              <a:gd name="connsiteX14" fmla="*/ 274960 w 1599855"/>
              <a:gd name="connsiteY14" fmla="*/ 274960 h 1600088"/>
              <a:gd name="connsiteX15" fmla="*/ 452251 w 1599855"/>
              <a:gd name="connsiteY15" fmla="*/ 155339 h 1600088"/>
              <a:gd name="connsiteX16" fmla="*/ 669168 w 1599855"/>
              <a:gd name="connsiteY16" fmla="*/ 111621 h 1600088"/>
              <a:gd name="connsiteX17" fmla="*/ 669168 w 1599855"/>
              <a:gd name="connsiteY17" fmla="*/ 0 h 1600088"/>
              <a:gd name="connsiteX18" fmla="*/ 0 w 1599855"/>
              <a:gd name="connsiteY18" fmla="*/ 669168 h 1600088"/>
              <a:gd name="connsiteX19" fmla="*/ 669168 w 1599855"/>
              <a:gd name="connsiteY19" fmla="*/ 1338337 h 1600088"/>
              <a:gd name="connsiteX20" fmla="*/ 1338337 w 1599855"/>
              <a:gd name="connsiteY20" fmla="*/ 669168 h 1600088"/>
              <a:gd name="connsiteX21" fmla="*/ 669168 w 1599855"/>
              <a:gd name="connsiteY21" fmla="*/ 0 h 1600088"/>
              <a:gd name="connsiteX22" fmla="*/ 1544278 w 1599855"/>
              <a:gd name="connsiteY22" fmla="*/ 1600088 h 1600088"/>
              <a:gd name="connsiteX23" fmla="*/ 1504838 w 1599855"/>
              <a:gd name="connsiteY23" fmla="*/ 1583717 h 1600088"/>
              <a:gd name="connsiteX24" fmla="*/ 1247366 w 1599855"/>
              <a:gd name="connsiteY24" fmla="*/ 1326431 h 1600088"/>
              <a:gd name="connsiteX25" fmla="*/ 1247366 w 1599855"/>
              <a:gd name="connsiteY25" fmla="*/ 1247552 h 1600088"/>
              <a:gd name="connsiteX26" fmla="*/ 1326245 w 1599855"/>
              <a:gd name="connsiteY26" fmla="*/ 1247552 h 1600088"/>
              <a:gd name="connsiteX27" fmla="*/ 1583531 w 1599855"/>
              <a:gd name="connsiteY27" fmla="*/ 1504838 h 1600088"/>
              <a:gd name="connsiteX28" fmla="*/ 1583531 w 1599855"/>
              <a:gd name="connsiteY28" fmla="*/ 1583717 h 1600088"/>
              <a:gd name="connsiteX29" fmla="*/ 1544278 w 1599855"/>
              <a:gd name="connsiteY29" fmla="*/ 1600088 h 1600088"/>
            </a:gdLst>
            <a:rect l="l" t="t" r="r" b="b"/>
            <a:pathLst>
              <a:path w="1599855" h="1600088">
                <a:moveTo>
                  <a:pt x="669168" y="111621"/>
                </a:moveTo>
                <a:cubicBezTo>
                  <a:pt x="744513" y="111621"/>
                  <a:pt x="817438" y="126318"/>
                  <a:pt x="886086" y="155339"/>
                </a:cubicBezTo>
                <a:cubicBezTo>
                  <a:pt x="952500" y="183431"/>
                  <a:pt x="1012031" y="223614"/>
                  <a:pt x="1063377" y="274960"/>
                </a:cubicBezTo>
                <a:cubicBezTo>
                  <a:pt x="1114537" y="326120"/>
                  <a:pt x="1154906" y="385837"/>
                  <a:pt x="1182998" y="452251"/>
                </a:cubicBezTo>
                <a:cubicBezTo>
                  <a:pt x="1212019" y="520898"/>
                  <a:pt x="1226716" y="594010"/>
                  <a:pt x="1226716" y="669168"/>
                </a:cubicBezTo>
                <a:cubicBezTo>
                  <a:pt x="1226716" y="744327"/>
                  <a:pt x="1212019" y="817438"/>
                  <a:pt x="1182998" y="886085"/>
                </a:cubicBezTo>
                <a:cubicBezTo>
                  <a:pt x="1154906" y="952500"/>
                  <a:pt x="1114723" y="1012031"/>
                  <a:pt x="1063377" y="1063377"/>
                </a:cubicBezTo>
                <a:cubicBezTo>
                  <a:pt x="1012217" y="1114537"/>
                  <a:pt x="952500" y="1154906"/>
                  <a:pt x="886086" y="1182998"/>
                </a:cubicBezTo>
                <a:cubicBezTo>
                  <a:pt x="817438" y="1212019"/>
                  <a:pt x="744327" y="1226716"/>
                  <a:pt x="669168" y="1226716"/>
                </a:cubicBezTo>
                <a:cubicBezTo>
                  <a:pt x="594010" y="1226716"/>
                  <a:pt x="520898" y="1212019"/>
                  <a:pt x="452251" y="1182998"/>
                </a:cubicBezTo>
                <a:cubicBezTo>
                  <a:pt x="385837" y="1154906"/>
                  <a:pt x="326306" y="1114723"/>
                  <a:pt x="274960" y="1063377"/>
                </a:cubicBezTo>
                <a:cubicBezTo>
                  <a:pt x="223800" y="1012217"/>
                  <a:pt x="183431" y="952500"/>
                  <a:pt x="155339" y="886085"/>
                </a:cubicBezTo>
                <a:cubicBezTo>
                  <a:pt x="126318" y="817438"/>
                  <a:pt x="111621" y="744327"/>
                  <a:pt x="111621" y="669168"/>
                </a:cubicBezTo>
                <a:cubicBezTo>
                  <a:pt x="111621" y="594010"/>
                  <a:pt x="126318" y="520898"/>
                  <a:pt x="155339" y="452251"/>
                </a:cubicBezTo>
                <a:cubicBezTo>
                  <a:pt x="183431" y="385837"/>
                  <a:pt x="223614" y="326306"/>
                  <a:pt x="274960" y="274960"/>
                </a:cubicBezTo>
                <a:cubicBezTo>
                  <a:pt x="326306" y="223614"/>
                  <a:pt x="385837" y="183431"/>
                  <a:pt x="452251" y="155339"/>
                </a:cubicBezTo>
                <a:cubicBezTo>
                  <a:pt x="520898" y="126318"/>
                  <a:pt x="593824" y="111621"/>
                  <a:pt x="669168" y="111621"/>
                </a:cubicBezTo>
                <a:moveTo>
                  <a:pt x="669168" y="0"/>
                </a:moveTo>
                <a:cubicBezTo>
                  <a:pt x="299517" y="0"/>
                  <a:pt x="0" y="299517"/>
                  <a:pt x="0" y="669168"/>
                </a:cubicBezTo>
                <a:cubicBezTo>
                  <a:pt x="0" y="1038820"/>
                  <a:pt x="299517" y="1338337"/>
                  <a:pt x="669168" y="1338337"/>
                </a:cubicBezTo>
                <a:cubicBezTo>
                  <a:pt x="1038820" y="1338337"/>
                  <a:pt x="1338337" y="1038820"/>
                  <a:pt x="1338337" y="669168"/>
                </a:cubicBezTo>
                <a:cubicBezTo>
                  <a:pt x="1338337" y="299703"/>
                  <a:pt x="1038820" y="0"/>
                  <a:pt x="669168" y="0"/>
                </a:cubicBezTo>
                <a:close/>
                <a:moveTo>
                  <a:pt x="1544278" y="1600088"/>
                </a:moveTo>
                <a:cubicBezTo>
                  <a:pt x="1529953" y="1600088"/>
                  <a:pt x="1515628" y="1594693"/>
                  <a:pt x="1504838" y="1583717"/>
                </a:cubicBezTo>
                <a:lnTo>
                  <a:pt x="1247366" y="1326431"/>
                </a:lnTo>
                <a:cubicBezTo>
                  <a:pt x="1225600" y="1304665"/>
                  <a:pt x="1225600" y="1269318"/>
                  <a:pt x="1247366" y="1247552"/>
                </a:cubicBezTo>
                <a:cubicBezTo>
                  <a:pt x="1269132" y="1225786"/>
                  <a:pt x="1304479" y="1225786"/>
                  <a:pt x="1326245" y="1247552"/>
                </a:cubicBezTo>
                <a:lnTo>
                  <a:pt x="1583531" y="1504838"/>
                </a:lnTo>
                <a:cubicBezTo>
                  <a:pt x="1605297" y="1526605"/>
                  <a:pt x="1605297" y="1561951"/>
                  <a:pt x="1583531" y="1583717"/>
                </a:cubicBezTo>
                <a:cubicBezTo>
                  <a:pt x="1572927" y="1594693"/>
                  <a:pt x="1558603" y="1600088"/>
                  <a:pt x="1544278" y="1600088"/>
                </a:cubicBezTo>
                <a:close/>
              </a:path>
            </a:pathLst>
          </a:custGeom>
          <a:solidFill>
            <a:schemeClr val="accent1"/>
          </a:solidFill>
          <a:ln w="1860" cap="flat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2" name="3"/>
          <p:cNvSpPr txBox="1"/>
          <p:nvPr/>
        </p:nvSpPr>
        <p:spPr>
          <a:xfrm rot="0" flipH="0" flipV="0">
            <a:off x="2608646" y="1668016"/>
            <a:ext cx="295903" cy="278895"/>
          </a:xfrm>
          <a:custGeom>
            <a:avLst/>
            <a:gdLst>
              <a:gd name="connsiteX0" fmla="*/ 1110072 w 1498885"/>
              <a:gd name="connsiteY0" fmla="*/ 1039039 h 1412736"/>
              <a:gd name="connsiteX1" fmla="*/ 1149511 w 1498885"/>
              <a:gd name="connsiteY1" fmla="*/ 1055363 h 1412736"/>
              <a:gd name="connsiteX2" fmla="*/ 1371451 w 1498885"/>
              <a:gd name="connsiteY2" fmla="*/ 1277303 h 1412736"/>
              <a:gd name="connsiteX3" fmla="*/ 1371451 w 1498885"/>
              <a:gd name="connsiteY3" fmla="*/ 1356182 h 1412736"/>
              <a:gd name="connsiteX4" fmla="*/ 1332012 w 1498885"/>
              <a:gd name="connsiteY4" fmla="*/ 1372553 h 1412736"/>
              <a:gd name="connsiteX5" fmla="*/ 1292572 w 1498885"/>
              <a:gd name="connsiteY5" fmla="*/ 1356182 h 1412736"/>
              <a:gd name="connsiteX6" fmla="*/ 1070632 w 1498885"/>
              <a:gd name="connsiteY6" fmla="*/ 1134242 h 1412736"/>
              <a:gd name="connsiteX7" fmla="*/ 1070632 w 1498885"/>
              <a:gd name="connsiteY7" fmla="*/ 1055363 h 1412736"/>
              <a:gd name="connsiteX8" fmla="*/ 1110072 w 1498885"/>
              <a:gd name="connsiteY8" fmla="*/ 1039039 h 1412736"/>
              <a:gd name="connsiteX9" fmla="*/ 1110072 w 1498885"/>
              <a:gd name="connsiteY9" fmla="*/ 705989 h 1412736"/>
              <a:gd name="connsiteX10" fmla="*/ 1443075 w 1498885"/>
              <a:gd name="connsiteY10" fmla="*/ 705989 h 1412736"/>
              <a:gd name="connsiteX11" fmla="*/ 1498885 w 1498885"/>
              <a:gd name="connsiteY11" fmla="*/ 761800 h 1412736"/>
              <a:gd name="connsiteX12" fmla="*/ 1443075 w 1498885"/>
              <a:gd name="connsiteY12" fmla="*/ 817611 h 1412736"/>
              <a:gd name="connsiteX13" fmla="*/ 1110072 w 1498885"/>
              <a:gd name="connsiteY13" fmla="*/ 817611 h 1412736"/>
              <a:gd name="connsiteX14" fmla="*/ 1054261 w 1498885"/>
              <a:gd name="connsiteY14" fmla="*/ 761800 h 1412736"/>
              <a:gd name="connsiteX15" fmla="*/ 1110072 w 1498885"/>
              <a:gd name="connsiteY15" fmla="*/ 705989 h 1412736"/>
              <a:gd name="connsiteX16" fmla="*/ 1332012 w 1498885"/>
              <a:gd name="connsiteY16" fmla="*/ 151093 h 1412736"/>
              <a:gd name="connsiteX17" fmla="*/ 1371451 w 1498885"/>
              <a:gd name="connsiteY17" fmla="*/ 167418 h 1412736"/>
              <a:gd name="connsiteX18" fmla="*/ 1371451 w 1498885"/>
              <a:gd name="connsiteY18" fmla="*/ 246297 h 1412736"/>
              <a:gd name="connsiteX19" fmla="*/ 1149511 w 1498885"/>
              <a:gd name="connsiteY19" fmla="*/ 468236 h 1412736"/>
              <a:gd name="connsiteX20" fmla="*/ 1110072 w 1498885"/>
              <a:gd name="connsiteY20" fmla="*/ 484608 h 1412736"/>
              <a:gd name="connsiteX21" fmla="*/ 1070632 w 1498885"/>
              <a:gd name="connsiteY21" fmla="*/ 468236 h 1412736"/>
              <a:gd name="connsiteX22" fmla="*/ 1070632 w 1498885"/>
              <a:gd name="connsiteY22" fmla="*/ 389358 h 1412736"/>
              <a:gd name="connsiteX23" fmla="*/ 1292572 w 1498885"/>
              <a:gd name="connsiteY23" fmla="*/ 167418 h 1412736"/>
              <a:gd name="connsiteX24" fmla="*/ 1332012 w 1498885"/>
              <a:gd name="connsiteY24" fmla="*/ 151093 h 1412736"/>
              <a:gd name="connsiteX25" fmla="*/ 709724 w 1498885"/>
              <a:gd name="connsiteY25" fmla="*/ 111607 h 1412736"/>
              <a:gd name="connsiteX26" fmla="*/ 649635 w 1498885"/>
              <a:gd name="connsiteY26" fmla="*/ 127420 h 1412736"/>
              <a:gd name="connsiteX27" fmla="*/ 174129 w 1498885"/>
              <a:gd name="connsiteY27" fmla="*/ 394752 h 1412736"/>
              <a:gd name="connsiteX28" fmla="*/ 111621 w 1498885"/>
              <a:gd name="connsiteY28" fmla="*/ 501536 h 1412736"/>
              <a:gd name="connsiteX29" fmla="*/ 111621 w 1498885"/>
              <a:gd name="connsiteY29" fmla="*/ 910814 h 1412736"/>
              <a:gd name="connsiteX30" fmla="*/ 174129 w 1498885"/>
              <a:gd name="connsiteY30" fmla="*/ 1017598 h 1412736"/>
              <a:gd name="connsiteX31" fmla="*/ 649821 w 1498885"/>
              <a:gd name="connsiteY31" fmla="*/ 1284930 h 1412736"/>
              <a:gd name="connsiteX32" fmla="*/ 771674 w 1498885"/>
              <a:gd name="connsiteY32" fmla="*/ 1283814 h 1412736"/>
              <a:gd name="connsiteX33" fmla="*/ 832321 w 1498885"/>
              <a:gd name="connsiteY33" fmla="*/ 1178146 h 1412736"/>
              <a:gd name="connsiteX34" fmla="*/ 832321 w 1498885"/>
              <a:gd name="connsiteY34" fmla="*/ 234204 h 1412736"/>
              <a:gd name="connsiteX35" fmla="*/ 771674 w 1498885"/>
              <a:gd name="connsiteY35" fmla="*/ 128536 h 1412736"/>
              <a:gd name="connsiteX36" fmla="*/ 709724 w 1498885"/>
              <a:gd name="connsiteY36" fmla="*/ 111607 h 1412736"/>
              <a:gd name="connsiteX37" fmla="*/ 711864 w 1498885"/>
              <a:gd name="connsiteY37" fmla="*/ 9 h 1412736"/>
              <a:gd name="connsiteX38" fmla="*/ 828043 w 1498885"/>
              <a:gd name="connsiteY38" fmla="*/ 32356 h 1412736"/>
              <a:gd name="connsiteX39" fmla="*/ 943942 w 1498885"/>
              <a:gd name="connsiteY39" fmla="*/ 234390 h 1412736"/>
              <a:gd name="connsiteX40" fmla="*/ 943942 w 1498885"/>
              <a:gd name="connsiteY40" fmla="*/ 1178518 h 1412736"/>
              <a:gd name="connsiteX41" fmla="*/ 828043 w 1498885"/>
              <a:gd name="connsiteY41" fmla="*/ 1380552 h 1412736"/>
              <a:gd name="connsiteX42" fmla="*/ 709910 w 1498885"/>
              <a:gd name="connsiteY42" fmla="*/ 1412736 h 1412736"/>
              <a:gd name="connsiteX43" fmla="*/ 595126 w 1498885"/>
              <a:gd name="connsiteY43" fmla="*/ 1382413 h 1412736"/>
              <a:gd name="connsiteX44" fmla="*/ 119435 w 1498885"/>
              <a:gd name="connsiteY44" fmla="*/ 1115080 h 1412736"/>
              <a:gd name="connsiteX45" fmla="*/ 0 w 1498885"/>
              <a:gd name="connsiteY45" fmla="*/ 911000 h 1412736"/>
              <a:gd name="connsiteX46" fmla="*/ 0 w 1498885"/>
              <a:gd name="connsiteY46" fmla="*/ 501722 h 1412736"/>
              <a:gd name="connsiteX47" fmla="*/ 119435 w 1498885"/>
              <a:gd name="connsiteY47" fmla="*/ 297642 h 1412736"/>
              <a:gd name="connsiteX48" fmla="*/ 595126 w 1498885"/>
              <a:gd name="connsiteY48" fmla="*/ 30309 h 1412736"/>
              <a:gd name="connsiteX49" fmla="*/ 711864 w 1498885"/>
              <a:gd name="connsiteY49" fmla="*/ 9 h 1412736"/>
            </a:gdLst>
            <a:rect l="l" t="t" r="r" b="b"/>
            <a:pathLst>
              <a:path w="1498885" h="1412736">
                <a:moveTo>
                  <a:pt x="1110072" y="1039039"/>
                </a:moveTo>
                <a:cubicBezTo>
                  <a:pt x="1124350" y="1039039"/>
                  <a:pt x="1138628" y="1044480"/>
                  <a:pt x="1149511" y="1055363"/>
                </a:cubicBezTo>
                <a:lnTo>
                  <a:pt x="1371451" y="1277303"/>
                </a:lnTo>
                <a:cubicBezTo>
                  <a:pt x="1393217" y="1299070"/>
                  <a:pt x="1393217" y="1334416"/>
                  <a:pt x="1371451" y="1356182"/>
                </a:cubicBezTo>
                <a:cubicBezTo>
                  <a:pt x="1360661" y="1366972"/>
                  <a:pt x="1346336" y="1372553"/>
                  <a:pt x="1332012" y="1372553"/>
                </a:cubicBezTo>
                <a:cubicBezTo>
                  <a:pt x="1317687" y="1372553"/>
                  <a:pt x="1303362" y="1367158"/>
                  <a:pt x="1292572" y="1356182"/>
                </a:cubicBezTo>
                <a:lnTo>
                  <a:pt x="1070632" y="1134242"/>
                </a:lnTo>
                <a:cubicBezTo>
                  <a:pt x="1048866" y="1112476"/>
                  <a:pt x="1048866" y="1077130"/>
                  <a:pt x="1070632" y="1055363"/>
                </a:cubicBezTo>
                <a:cubicBezTo>
                  <a:pt x="1081515" y="1044480"/>
                  <a:pt x="1095793" y="1039039"/>
                  <a:pt x="1110072" y="1039039"/>
                </a:cubicBezTo>
                <a:close/>
                <a:moveTo>
                  <a:pt x="1110072" y="705989"/>
                </a:moveTo>
                <a:lnTo>
                  <a:pt x="1443075" y="705989"/>
                </a:lnTo>
                <a:cubicBezTo>
                  <a:pt x="1473956" y="705989"/>
                  <a:pt x="1498885" y="730918"/>
                  <a:pt x="1498885" y="761800"/>
                </a:cubicBezTo>
                <a:cubicBezTo>
                  <a:pt x="1498885" y="792682"/>
                  <a:pt x="1473770" y="817611"/>
                  <a:pt x="1443075" y="817611"/>
                </a:cubicBezTo>
                <a:lnTo>
                  <a:pt x="1110072" y="817611"/>
                </a:lnTo>
                <a:cubicBezTo>
                  <a:pt x="1079190" y="817611"/>
                  <a:pt x="1054261" y="792682"/>
                  <a:pt x="1054261" y="761800"/>
                </a:cubicBezTo>
                <a:cubicBezTo>
                  <a:pt x="1054261" y="730918"/>
                  <a:pt x="1079190" y="705989"/>
                  <a:pt x="1110072" y="705989"/>
                </a:cubicBezTo>
                <a:close/>
                <a:moveTo>
                  <a:pt x="1332012" y="151093"/>
                </a:moveTo>
                <a:cubicBezTo>
                  <a:pt x="1346290" y="151093"/>
                  <a:pt x="1360568" y="156535"/>
                  <a:pt x="1371451" y="167418"/>
                </a:cubicBezTo>
                <a:cubicBezTo>
                  <a:pt x="1393217" y="189184"/>
                  <a:pt x="1393217" y="224530"/>
                  <a:pt x="1371451" y="246297"/>
                </a:cubicBezTo>
                <a:lnTo>
                  <a:pt x="1149511" y="468236"/>
                </a:lnTo>
                <a:cubicBezTo>
                  <a:pt x="1138721" y="479213"/>
                  <a:pt x="1124396" y="484608"/>
                  <a:pt x="1110072" y="484608"/>
                </a:cubicBezTo>
                <a:cubicBezTo>
                  <a:pt x="1095747" y="484608"/>
                  <a:pt x="1081422" y="479213"/>
                  <a:pt x="1070632" y="468236"/>
                </a:cubicBezTo>
                <a:cubicBezTo>
                  <a:pt x="1048866" y="446470"/>
                  <a:pt x="1048866" y="411124"/>
                  <a:pt x="1070632" y="389358"/>
                </a:cubicBezTo>
                <a:lnTo>
                  <a:pt x="1292572" y="167418"/>
                </a:lnTo>
                <a:cubicBezTo>
                  <a:pt x="1303455" y="156535"/>
                  <a:pt x="1317733" y="151093"/>
                  <a:pt x="1332012" y="151093"/>
                </a:cubicBezTo>
                <a:close/>
                <a:moveTo>
                  <a:pt x="709724" y="111607"/>
                </a:moveTo>
                <a:cubicBezTo>
                  <a:pt x="689074" y="111607"/>
                  <a:pt x="668610" y="116816"/>
                  <a:pt x="649635" y="127420"/>
                </a:cubicBezTo>
                <a:lnTo>
                  <a:pt x="174129" y="394752"/>
                </a:lnTo>
                <a:cubicBezTo>
                  <a:pt x="135620" y="416332"/>
                  <a:pt x="111621" y="457260"/>
                  <a:pt x="111621" y="501536"/>
                </a:cubicBezTo>
                <a:lnTo>
                  <a:pt x="111621" y="910814"/>
                </a:lnTo>
                <a:cubicBezTo>
                  <a:pt x="111621" y="955090"/>
                  <a:pt x="135620" y="996018"/>
                  <a:pt x="174129" y="1017598"/>
                </a:cubicBezTo>
                <a:lnTo>
                  <a:pt x="649821" y="1284930"/>
                </a:lnTo>
                <a:cubicBezTo>
                  <a:pt x="688144" y="1306510"/>
                  <a:pt x="733723" y="1306138"/>
                  <a:pt x="771674" y="1283814"/>
                </a:cubicBezTo>
                <a:cubicBezTo>
                  <a:pt x="809625" y="1261676"/>
                  <a:pt x="832321" y="1222050"/>
                  <a:pt x="832321" y="1178146"/>
                </a:cubicBezTo>
                <a:lnTo>
                  <a:pt x="832321" y="234204"/>
                </a:lnTo>
                <a:cubicBezTo>
                  <a:pt x="832321" y="190113"/>
                  <a:pt x="809625" y="150674"/>
                  <a:pt x="771674" y="128536"/>
                </a:cubicBezTo>
                <a:cubicBezTo>
                  <a:pt x="752326" y="117188"/>
                  <a:pt x="731118" y="111607"/>
                  <a:pt x="709724" y="111607"/>
                </a:cubicBezTo>
                <a:close/>
                <a:moveTo>
                  <a:pt x="711864" y="9"/>
                </a:moveTo>
                <a:cubicBezTo>
                  <a:pt x="751861" y="358"/>
                  <a:pt x="791766" y="11148"/>
                  <a:pt x="828043" y="32356"/>
                </a:cubicBezTo>
                <a:cubicBezTo>
                  <a:pt x="900596" y="74772"/>
                  <a:pt x="943942" y="150302"/>
                  <a:pt x="943942" y="234390"/>
                </a:cubicBezTo>
                <a:lnTo>
                  <a:pt x="943942" y="1178518"/>
                </a:lnTo>
                <a:cubicBezTo>
                  <a:pt x="943942" y="1262606"/>
                  <a:pt x="900596" y="1338136"/>
                  <a:pt x="828043" y="1380552"/>
                </a:cubicBezTo>
                <a:cubicBezTo>
                  <a:pt x="791208" y="1401946"/>
                  <a:pt x="750466" y="1412736"/>
                  <a:pt x="709910" y="1412736"/>
                </a:cubicBezTo>
                <a:cubicBezTo>
                  <a:pt x="670471" y="1412736"/>
                  <a:pt x="631217" y="1402691"/>
                  <a:pt x="595126" y="1382413"/>
                </a:cubicBezTo>
                <a:lnTo>
                  <a:pt x="119435" y="1115080"/>
                </a:lnTo>
                <a:cubicBezTo>
                  <a:pt x="45765" y="1073594"/>
                  <a:pt x="0" y="995460"/>
                  <a:pt x="0" y="911000"/>
                </a:cubicBezTo>
                <a:lnTo>
                  <a:pt x="0" y="501722"/>
                </a:lnTo>
                <a:cubicBezTo>
                  <a:pt x="0" y="417262"/>
                  <a:pt x="45765" y="338942"/>
                  <a:pt x="119435" y="297642"/>
                </a:cubicBezTo>
                <a:lnTo>
                  <a:pt x="595126" y="30309"/>
                </a:lnTo>
                <a:cubicBezTo>
                  <a:pt x="631775" y="9752"/>
                  <a:pt x="671866" y="-340"/>
                  <a:pt x="711864" y="9"/>
                </a:cubicBezTo>
                <a:close/>
              </a:path>
            </a:pathLst>
          </a:custGeom>
          <a:solidFill>
            <a:schemeClr val="accent1"/>
          </a:solidFill>
          <a:ln w="1860" cap="flat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 rot="0" flipH="0" flipV="0">
            <a:off x="1015038" y="238458"/>
            <a:ext cx="10377569" cy="53641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2800">
                <a:ln w="889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实现高效的人机协作工作流</a:t>
            </a:r>
            <a:endParaRPr kumimoji="1" lang="zh-CN" altLang="en-US"/>
          </a:p>
        </p:txBody>
      </p:sp>
      <p:sp>
        <p:nvSpPr>
          <p:cNvPr id="24" name="标题 1"/>
          <p:cNvSpPr txBox="1"/>
          <p:nvPr/>
        </p:nvSpPr>
        <p:spPr>
          <a:xfrm rot="0" flipH="0" flipV="0">
            <a:off x="398513" y="339039"/>
            <a:ext cx="465256" cy="334730"/>
          </a:xfrm>
          <a:custGeom>
            <a:avLst/>
            <a:gdLst>
              <a:gd name="connsiteX0" fmla="*/ 573801 w 1693851"/>
              <a:gd name="connsiteY0" fmla="*/ 983265 h 1218645"/>
              <a:gd name="connsiteX1" fmla="*/ 633893 w 1693851"/>
              <a:gd name="connsiteY1" fmla="*/ 983265 h 1218645"/>
              <a:gd name="connsiteX2" fmla="*/ 633893 w 1693851"/>
              <a:gd name="connsiteY2" fmla="*/ 1070909 h 1218645"/>
              <a:gd name="connsiteX3" fmla="*/ 721537 w 1693851"/>
              <a:gd name="connsiteY3" fmla="*/ 1070909 h 1218645"/>
              <a:gd name="connsiteX4" fmla="*/ 721537 w 1693851"/>
              <a:gd name="connsiteY4" fmla="*/ 1131001 h 1218645"/>
              <a:gd name="connsiteX5" fmla="*/ 633893 w 1693851"/>
              <a:gd name="connsiteY5" fmla="*/ 1131001 h 1218645"/>
              <a:gd name="connsiteX6" fmla="*/ 633893 w 1693851"/>
              <a:gd name="connsiteY6" fmla="*/ 1218645 h 1218645"/>
              <a:gd name="connsiteX7" fmla="*/ 573801 w 1693851"/>
              <a:gd name="connsiteY7" fmla="*/ 1218645 h 1218645"/>
              <a:gd name="connsiteX8" fmla="*/ 573801 w 1693851"/>
              <a:gd name="connsiteY8" fmla="*/ 1131001 h 1218645"/>
              <a:gd name="connsiteX9" fmla="*/ 486157 w 1693851"/>
              <a:gd name="connsiteY9" fmla="*/ 1131001 h 1218645"/>
              <a:gd name="connsiteX10" fmla="*/ 486157 w 1693851"/>
              <a:gd name="connsiteY10" fmla="*/ 1070909 h 1218645"/>
              <a:gd name="connsiteX11" fmla="*/ 573801 w 1693851"/>
              <a:gd name="connsiteY11" fmla="*/ 1070909 h 1218645"/>
              <a:gd name="connsiteX12" fmla="*/ 87644 w 1693851"/>
              <a:gd name="connsiteY12" fmla="*/ 983265 h 1218645"/>
              <a:gd name="connsiteX13" fmla="*/ 147736 w 1693851"/>
              <a:gd name="connsiteY13" fmla="*/ 983265 h 1218645"/>
              <a:gd name="connsiteX14" fmla="*/ 147736 w 1693851"/>
              <a:gd name="connsiteY14" fmla="*/ 1070909 h 1218645"/>
              <a:gd name="connsiteX15" fmla="*/ 235380 w 1693851"/>
              <a:gd name="connsiteY15" fmla="*/ 1070909 h 1218645"/>
              <a:gd name="connsiteX16" fmla="*/ 235380 w 1693851"/>
              <a:gd name="connsiteY16" fmla="*/ 1131001 h 1218645"/>
              <a:gd name="connsiteX17" fmla="*/ 147736 w 1693851"/>
              <a:gd name="connsiteY17" fmla="*/ 1131001 h 1218645"/>
              <a:gd name="connsiteX18" fmla="*/ 147736 w 1693851"/>
              <a:gd name="connsiteY18" fmla="*/ 1218645 h 1218645"/>
              <a:gd name="connsiteX19" fmla="*/ 87644 w 1693851"/>
              <a:gd name="connsiteY19" fmla="*/ 1218645 h 1218645"/>
              <a:gd name="connsiteX20" fmla="*/ 87644 w 1693851"/>
              <a:gd name="connsiteY20" fmla="*/ 1131001 h 1218645"/>
              <a:gd name="connsiteX21" fmla="*/ 0 w 1693851"/>
              <a:gd name="connsiteY21" fmla="*/ 1131001 h 1218645"/>
              <a:gd name="connsiteX22" fmla="*/ 0 w 1693851"/>
              <a:gd name="connsiteY22" fmla="*/ 1070909 h 1218645"/>
              <a:gd name="connsiteX23" fmla="*/ 87644 w 1693851"/>
              <a:gd name="connsiteY23" fmla="*/ 1070909 h 1218645"/>
              <a:gd name="connsiteX24" fmla="*/ 1546115 w 1693851"/>
              <a:gd name="connsiteY24" fmla="*/ 491632 h 1218645"/>
              <a:gd name="connsiteX25" fmla="*/ 1606207 w 1693851"/>
              <a:gd name="connsiteY25" fmla="*/ 491632 h 1218645"/>
              <a:gd name="connsiteX26" fmla="*/ 1606207 w 1693851"/>
              <a:gd name="connsiteY26" fmla="*/ 579276 h 1218645"/>
              <a:gd name="connsiteX27" fmla="*/ 1693851 w 1693851"/>
              <a:gd name="connsiteY27" fmla="*/ 579276 h 1218645"/>
              <a:gd name="connsiteX28" fmla="*/ 1693851 w 1693851"/>
              <a:gd name="connsiteY28" fmla="*/ 639368 h 1218645"/>
              <a:gd name="connsiteX29" fmla="*/ 1606207 w 1693851"/>
              <a:gd name="connsiteY29" fmla="*/ 639368 h 1218645"/>
              <a:gd name="connsiteX30" fmla="*/ 1606207 w 1693851"/>
              <a:gd name="connsiteY30" fmla="*/ 727012 h 1218645"/>
              <a:gd name="connsiteX31" fmla="*/ 1546115 w 1693851"/>
              <a:gd name="connsiteY31" fmla="*/ 727012 h 1218645"/>
              <a:gd name="connsiteX32" fmla="*/ 1546115 w 1693851"/>
              <a:gd name="connsiteY32" fmla="*/ 639368 h 1218645"/>
              <a:gd name="connsiteX33" fmla="*/ 1458471 w 1693851"/>
              <a:gd name="connsiteY33" fmla="*/ 639368 h 1218645"/>
              <a:gd name="connsiteX34" fmla="*/ 1458471 w 1693851"/>
              <a:gd name="connsiteY34" fmla="*/ 579276 h 1218645"/>
              <a:gd name="connsiteX35" fmla="*/ 1546115 w 1693851"/>
              <a:gd name="connsiteY35" fmla="*/ 579276 h 1218645"/>
              <a:gd name="connsiteX36" fmla="*/ 1059958 w 1693851"/>
              <a:gd name="connsiteY36" fmla="*/ 491632 h 1218645"/>
              <a:gd name="connsiteX37" fmla="*/ 1120050 w 1693851"/>
              <a:gd name="connsiteY37" fmla="*/ 491632 h 1218645"/>
              <a:gd name="connsiteX38" fmla="*/ 1120050 w 1693851"/>
              <a:gd name="connsiteY38" fmla="*/ 579276 h 1218645"/>
              <a:gd name="connsiteX39" fmla="*/ 1207694 w 1693851"/>
              <a:gd name="connsiteY39" fmla="*/ 579276 h 1218645"/>
              <a:gd name="connsiteX40" fmla="*/ 1207694 w 1693851"/>
              <a:gd name="connsiteY40" fmla="*/ 639368 h 1218645"/>
              <a:gd name="connsiteX41" fmla="*/ 1120050 w 1693851"/>
              <a:gd name="connsiteY41" fmla="*/ 639368 h 1218645"/>
              <a:gd name="connsiteX42" fmla="*/ 1120050 w 1693851"/>
              <a:gd name="connsiteY42" fmla="*/ 727012 h 1218645"/>
              <a:gd name="connsiteX43" fmla="*/ 1059958 w 1693851"/>
              <a:gd name="connsiteY43" fmla="*/ 727012 h 1218645"/>
              <a:gd name="connsiteX44" fmla="*/ 1059958 w 1693851"/>
              <a:gd name="connsiteY44" fmla="*/ 639368 h 1218645"/>
              <a:gd name="connsiteX45" fmla="*/ 972314 w 1693851"/>
              <a:gd name="connsiteY45" fmla="*/ 639368 h 1218645"/>
              <a:gd name="connsiteX46" fmla="*/ 972314 w 1693851"/>
              <a:gd name="connsiteY46" fmla="*/ 579276 h 1218645"/>
              <a:gd name="connsiteX47" fmla="*/ 1059958 w 1693851"/>
              <a:gd name="connsiteY47" fmla="*/ 579276 h 1218645"/>
              <a:gd name="connsiteX48" fmla="*/ 573801 w 1693851"/>
              <a:gd name="connsiteY48" fmla="*/ 491632 h 1218645"/>
              <a:gd name="connsiteX49" fmla="*/ 633893 w 1693851"/>
              <a:gd name="connsiteY49" fmla="*/ 491632 h 1218645"/>
              <a:gd name="connsiteX50" fmla="*/ 633893 w 1693851"/>
              <a:gd name="connsiteY50" fmla="*/ 579276 h 1218645"/>
              <a:gd name="connsiteX51" fmla="*/ 721537 w 1693851"/>
              <a:gd name="connsiteY51" fmla="*/ 579276 h 1218645"/>
              <a:gd name="connsiteX52" fmla="*/ 721537 w 1693851"/>
              <a:gd name="connsiteY52" fmla="*/ 639368 h 1218645"/>
              <a:gd name="connsiteX53" fmla="*/ 633893 w 1693851"/>
              <a:gd name="connsiteY53" fmla="*/ 639368 h 1218645"/>
              <a:gd name="connsiteX54" fmla="*/ 633893 w 1693851"/>
              <a:gd name="connsiteY54" fmla="*/ 727012 h 1218645"/>
              <a:gd name="connsiteX55" fmla="*/ 573801 w 1693851"/>
              <a:gd name="connsiteY55" fmla="*/ 727012 h 1218645"/>
              <a:gd name="connsiteX56" fmla="*/ 573801 w 1693851"/>
              <a:gd name="connsiteY56" fmla="*/ 639368 h 1218645"/>
              <a:gd name="connsiteX57" fmla="*/ 486157 w 1693851"/>
              <a:gd name="connsiteY57" fmla="*/ 639368 h 1218645"/>
              <a:gd name="connsiteX58" fmla="*/ 486157 w 1693851"/>
              <a:gd name="connsiteY58" fmla="*/ 579276 h 1218645"/>
              <a:gd name="connsiteX59" fmla="*/ 573801 w 1693851"/>
              <a:gd name="connsiteY59" fmla="*/ 579276 h 1218645"/>
              <a:gd name="connsiteX60" fmla="*/ 87644 w 1693851"/>
              <a:gd name="connsiteY60" fmla="*/ 491632 h 1218645"/>
              <a:gd name="connsiteX61" fmla="*/ 147736 w 1693851"/>
              <a:gd name="connsiteY61" fmla="*/ 491632 h 1218645"/>
              <a:gd name="connsiteX62" fmla="*/ 147736 w 1693851"/>
              <a:gd name="connsiteY62" fmla="*/ 579276 h 1218645"/>
              <a:gd name="connsiteX63" fmla="*/ 235380 w 1693851"/>
              <a:gd name="connsiteY63" fmla="*/ 579276 h 1218645"/>
              <a:gd name="connsiteX64" fmla="*/ 235380 w 1693851"/>
              <a:gd name="connsiteY64" fmla="*/ 639368 h 1218645"/>
              <a:gd name="connsiteX65" fmla="*/ 147736 w 1693851"/>
              <a:gd name="connsiteY65" fmla="*/ 639368 h 1218645"/>
              <a:gd name="connsiteX66" fmla="*/ 147736 w 1693851"/>
              <a:gd name="connsiteY66" fmla="*/ 727012 h 1218645"/>
              <a:gd name="connsiteX67" fmla="*/ 87644 w 1693851"/>
              <a:gd name="connsiteY67" fmla="*/ 727012 h 1218645"/>
              <a:gd name="connsiteX68" fmla="*/ 87644 w 1693851"/>
              <a:gd name="connsiteY68" fmla="*/ 639368 h 1218645"/>
              <a:gd name="connsiteX69" fmla="*/ 0 w 1693851"/>
              <a:gd name="connsiteY69" fmla="*/ 639368 h 1218645"/>
              <a:gd name="connsiteX70" fmla="*/ 0 w 1693851"/>
              <a:gd name="connsiteY70" fmla="*/ 579276 h 1218645"/>
              <a:gd name="connsiteX71" fmla="*/ 87644 w 1693851"/>
              <a:gd name="connsiteY71" fmla="*/ 579276 h 1218645"/>
              <a:gd name="connsiteX72" fmla="*/ 1546115 w 1693851"/>
              <a:gd name="connsiteY72" fmla="*/ 0 h 1218645"/>
              <a:gd name="connsiteX73" fmla="*/ 1606207 w 1693851"/>
              <a:gd name="connsiteY73" fmla="*/ 0 h 1218645"/>
              <a:gd name="connsiteX74" fmla="*/ 1606207 w 1693851"/>
              <a:gd name="connsiteY74" fmla="*/ 87644 h 1218645"/>
              <a:gd name="connsiteX75" fmla="*/ 1693851 w 1693851"/>
              <a:gd name="connsiteY75" fmla="*/ 87644 h 1218645"/>
              <a:gd name="connsiteX76" fmla="*/ 1693851 w 1693851"/>
              <a:gd name="connsiteY76" fmla="*/ 147736 h 1218645"/>
              <a:gd name="connsiteX77" fmla="*/ 1606207 w 1693851"/>
              <a:gd name="connsiteY77" fmla="*/ 147736 h 1218645"/>
              <a:gd name="connsiteX78" fmla="*/ 1606207 w 1693851"/>
              <a:gd name="connsiteY78" fmla="*/ 235380 h 1218645"/>
              <a:gd name="connsiteX79" fmla="*/ 1546115 w 1693851"/>
              <a:gd name="connsiteY79" fmla="*/ 235380 h 1218645"/>
              <a:gd name="connsiteX80" fmla="*/ 1546115 w 1693851"/>
              <a:gd name="connsiteY80" fmla="*/ 147736 h 1218645"/>
              <a:gd name="connsiteX81" fmla="*/ 1458471 w 1693851"/>
              <a:gd name="connsiteY81" fmla="*/ 147736 h 1218645"/>
              <a:gd name="connsiteX82" fmla="*/ 1458471 w 1693851"/>
              <a:gd name="connsiteY82" fmla="*/ 87644 h 1218645"/>
              <a:gd name="connsiteX83" fmla="*/ 1546115 w 1693851"/>
              <a:gd name="connsiteY83" fmla="*/ 87644 h 1218645"/>
              <a:gd name="connsiteX84" fmla="*/ 1059958 w 1693851"/>
              <a:gd name="connsiteY84" fmla="*/ 0 h 1218645"/>
              <a:gd name="connsiteX85" fmla="*/ 1120050 w 1693851"/>
              <a:gd name="connsiteY85" fmla="*/ 0 h 1218645"/>
              <a:gd name="connsiteX86" fmla="*/ 1120050 w 1693851"/>
              <a:gd name="connsiteY86" fmla="*/ 87644 h 1218645"/>
              <a:gd name="connsiteX87" fmla="*/ 1207694 w 1693851"/>
              <a:gd name="connsiteY87" fmla="*/ 87644 h 1218645"/>
              <a:gd name="connsiteX88" fmla="*/ 1207694 w 1693851"/>
              <a:gd name="connsiteY88" fmla="*/ 147736 h 1218645"/>
              <a:gd name="connsiteX89" fmla="*/ 1120050 w 1693851"/>
              <a:gd name="connsiteY89" fmla="*/ 147736 h 1218645"/>
              <a:gd name="connsiteX90" fmla="*/ 1120050 w 1693851"/>
              <a:gd name="connsiteY90" fmla="*/ 235380 h 1218645"/>
              <a:gd name="connsiteX91" fmla="*/ 1059958 w 1693851"/>
              <a:gd name="connsiteY91" fmla="*/ 235380 h 1218645"/>
              <a:gd name="connsiteX92" fmla="*/ 1059958 w 1693851"/>
              <a:gd name="connsiteY92" fmla="*/ 147736 h 1218645"/>
              <a:gd name="connsiteX93" fmla="*/ 972314 w 1693851"/>
              <a:gd name="connsiteY93" fmla="*/ 147736 h 1218645"/>
              <a:gd name="connsiteX94" fmla="*/ 972314 w 1693851"/>
              <a:gd name="connsiteY94" fmla="*/ 87644 h 1218645"/>
              <a:gd name="connsiteX95" fmla="*/ 1059958 w 1693851"/>
              <a:gd name="connsiteY95" fmla="*/ 87644 h 1218645"/>
            </a:gdLst>
            <a:rect l="l" t="t" r="r" b="b"/>
            <a:pathLst>
              <a:path w="1693851" h="1218645">
                <a:moveTo>
                  <a:pt x="573801" y="983265"/>
                </a:moveTo>
                <a:lnTo>
                  <a:pt x="633893" y="983265"/>
                </a:lnTo>
                <a:lnTo>
                  <a:pt x="633893" y="1070909"/>
                </a:lnTo>
                <a:lnTo>
                  <a:pt x="721537" y="1070909"/>
                </a:lnTo>
                <a:lnTo>
                  <a:pt x="721537" y="1131001"/>
                </a:lnTo>
                <a:lnTo>
                  <a:pt x="633893" y="1131001"/>
                </a:lnTo>
                <a:lnTo>
                  <a:pt x="633893" y="1218645"/>
                </a:lnTo>
                <a:lnTo>
                  <a:pt x="573801" y="1218645"/>
                </a:lnTo>
                <a:lnTo>
                  <a:pt x="573801" y="1131001"/>
                </a:lnTo>
                <a:lnTo>
                  <a:pt x="486157" y="1131001"/>
                </a:lnTo>
                <a:lnTo>
                  <a:pt x="486157" y="1070909"/>
                </a:lnTo>
                <a:lnTo>
                  <a:pt x="573801" y="1070909"/>
                </a:lnTo>
                <a:close/>
                <a:moveTo>
                  <a:pt x="87644" y="983265"/>
                </a:moveTo>
                <a:lnTo>
                  <a:pt x="147736" y="983265"/>
                </a:lnTo>
                <a:lnTo>
                  <a:pt x="147736" y="1070909"/>
                </a:lnTo>
                <a:lnTo>
                  <a:pt x="235380" y="1070909"/>
                </a:lnTo>
                <a:lnTo>
                  <a:pt x="235380" y="1131001"/>
                </a:lnTo>
                <a:lnTo>
                  <a:pt x="147736" y="1131001"/>
                </a:lnTo>
                <a:lnTo>
                  <a:pt x="147736" y="1218645"/>
                </a:lnTo>
                <a:lnTo>
                  <a:pt x="87644" y="1218645"/>
                </a:lnTo>
                <a:lnTo>
                  <a:pt x="87644" y="1131001"/>
                </a:lnTo>
                <a:lnTo>
                  <a:pt x="0" y="1131001"/>
                </a:lnTo>
                <a:lnTo>
                  <a:pt x="0" y="1070909"/>
                </a:lnTo>
                <a:lnTo>
                  <a:pt x="87644" y="1070909"/>
                </a:lnTo>
                <a:close/>
                <a:moveTo>
                  <a:pt x="1546115" y="491632"/>
                </a:moveTo>
                <a:lnTo>
                  <a:pt x="1606207" y="491632"/>
                </a:lnTo>
                <a:lnTo>
                  <a:pt x="1606207" y="579276"/>
                </a:lnTo>
                <a:lnTo>
                  <a:pt x="1693851" y="579276"/>
                </a:lnTo>
                <a:lnTo>
                  <a:pt x="1693851" y="639368"/>
                </a:lnTo>
                <a:lnTo>
                  <a:pt x="1606207" y="639368"/>
                </a:lnTo>
                <a:lnTo>
                  <a:pt x="1606207" y="727012"/>
                </a:lnTo>
                <a:lnTo>
                  <a:pt x="1546115" y="727012"/>
                </a:lnTo>
                <a:lnTo>
                  <a:pt x="1546115" y="639368"/>
                </a:lnTo>
                <a:lnTo>
                  <a:pt x="1458471" y="639368"/>
                </a:lnTo>
                <a:lnTo>
                  <a:pt x="1458471" y="579276"/>
                </a:lnTo>
                <a:lnTo>
                  <a:pt x="1546115" y="579276"/>
                </a:lnTo>
                <a:close/>
                <a:moveTo>
                  <a:pt x="1059958" y="491632"/>
                </a:moveTo>
                <a:lnTo>
                  <a:pt x="1120050" y="491632"/>
                </a:lnTo>
                <a:lnTo>
                  <a:pt x="1120050" y="579276"/>
                </a:lnTo>
                <a:lnTo>
                  <a:pt x="1207694" y="579276"/>
                </a:lnTo>
                <a:lnTo>
                  <a:pt x="1207694" y="639368"/>
                </a:lnTo>
                <a:lnTo>
                  <a:pt x="1120050" y="639368"/>
                </a:lnTo>
                <a:lnTo>
                  <a:pt x="1120050" y="727012"/>
                </a:lnTo>
                <a:lnTo>
                  <a:pt x="1059958" y="727012"/>
                </a:lnTo>
                <a:lnTo>
                  <a:pt x="1059958" y="639368"/>
                </a:lnTo>
                <a:lnTo>
                  <a:pt x="972314" y="639368"/>
                </a:lnTo>
                <a:lnTo>
                  <a:pt x="972314" y="579276"/>
                </a:lnTo>
                <a:lnTo>
                  <a:pt x="1059958" y="579276"/>
                </a:lnTo>
                <a:close/>
                <a:moveTo>
                  <a:pt x="573801" y="491632"/>
                </a:moveTo>
                <a:lnTo>
                  <a:pt x="633893" y="491632"/>
                </a:lnTo>
                <a:lnTo>
                  <a:pt x="633893" y="579276"/>
                </a:lnTo>
                <a:lnTo>
                  <a:pt x="721537" y="579276"/>
                </a:lnTo>
                <a:lnTo>
                  <a:pt x="721537" y="639368"/>
                </a:lnTo>
                <a:lnTo>
                  <a:pt x="633893" y="639368"/>
                </a:lnTo>
                <a:lnTo>
                  <a:pt x="633893" y="727012"/>
                </a:lnTo>
                <a:lnTo>
                  <a:pt x="573801" y="727012"/>
                </a:lnTo>
                <a:lnTo>
                  <a:pt x="573801" y="639368"/>
                </a:lnTo>
                <a:lnTo>
                  <a:pt x="486157" y="639368"/>
                </a:lnTo>
                <a:lnTo>
                  <a:pt x="486157" y="579276"/>
                </a:lnTo>
                <a:lnTo>
                  <a:pt x="573801" y="579276"/>
                </a:lnTo>
                <a:close/>
                <a:moveTo>
                  <a:pt x="87644" y="491632"/>
                </a:moveTo>
                <a:lnTo>
                  <a:pt x="147736" y="491632"/>
                </a:lnTo>
                <a:lnTo>
                  <a:pt x="147736" y="579276"/>
                </a:lnTo>
                <a:lnTo>
                  <a:pt x="235380" y="579276"/>
                </a:lnTo>
                <a:lnTo>
                  <a:pt x="235380" y="639368"/>
                </a:lnTo>
                <a:lnTo>
                  <a:pt x="147736" y="639368"/>
                </a:lnTo>
                <a:lnTo>
                  <a:pt x="147736" y="727012"/>
                </a:lnTo>
                <a:lnTo>
                  <a:pt x="87644" y="727012"/>
                </a:lnTo>
                <a:lnTo>
                  <a:pt x="87644" y="639368"/>
                </a:lnTo>
                <a:lnTo>
                  <a:pt x="0" y="639368"/>
                </a:lnTo>
                <a:lnTo>
                  <a:pt x="0" y="579276"/>
                </a:lnTo>
                <a:lnTo>
                  <a:pt x="87644" y="579276"/>
                </a:lnTo>
                <a:close/>
                <a:moveTo>
                  <a:pt x="1546115" y="0"/>
                </a:moveTo>
                <a:lnTo>
                  <a:pt x="1606207" y="0"/>
                </a:lnTo>
                <a:lnTo>
                  <a:pt x="1606207" y="87644"/>
                </a:lnTo>
                <a:lnTo>
                  <a:pt x="1693851" y="87644"/>
                </a:lnTo>
                <a:lnTo>
                  <a:pt x="1693851" y="147736"/>
                </a:lnTo>
                <a:lnTo>
                  <a:pt x="1606207" y="147736"/>
                </a:lnTo>
                <a:lnTo>
                  <a:pt x="1606207" y="235380"/>
                </a:lnTo>
                <a:lnTo>
                  <a:pt x="1546115" y="235380"/>
                </a:lnTo>
                <a:lnTo>
                  <a:pt x="1546115" y="147736"/>
                </a:lnTo>
                <a:lnTo>
                  <a:pt x="1458471" y="147736"/>
                </a:lnTo>
                <a:lnTo>
                  <a:pt x="1458471" y="87644"/>
                </a:lnTo>
                <a:lnTo>
                  <a:pt x="1546115" y="87644"/>
                </a:lnTo>
                <a:close/>
                <a:moveTo>
                  <a:pt x="1059958" y="0"/>
                </a:moveTo>
                <a:lnTo>
                  <a:pt x="1120050" y="0"/>
                </a:lnTo>
                <a:lnTo>
                  <a:pt x="1120050" y="87644"/>
                </a:lnTo>
                <a:lnTo>
                  <a:pt x="1207694" y="87644"/>
                </a:lnTo>
                <a:lnTo>
                  <a:pt x="1207694" y="147736"/>
                </a:lnTo>
                <a:lnTo>
                  <a:pt x="1120050" y="147736"/>
                </a:lnTo>
                <a:lnTo>
                  <a:pt x="1120050" y="235380"/>
                </a:lnTo>
                <a:lnTo>
                  <a:pt x="1059958" y="235380"/>
                </a:lnTo>
                <a:lnTo>
                  <a:pt x="1059958" y="147736"/>
                </a:lnTo>
                <a:lnTo>
                  <a:pt x="972314" y="147736"/>
                </a:lnTo>
                <a:lnTo>
                  <a:pt x="972314" y="87644"/>
                </a:lnTo>
                <a:lnTo>
                  <a:pt x="1059958" y="87644"/>
                </a:lnTo>
                <a:close/>
              </a:path>
            </a:pathLst>
          </a:cu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0"/>
          <p:cNvSpPr txBox="1"/>
          <p:nvPr/>
        </p:nvSpPr>
        <p:spPr>
          <a:xfrm rot="0" flipH="0" flipV="0">
            <a:off x="1" y="1"/>
            <a:ext cx="12192000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</a:gra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矩形: 圆顶角 8"/>
          <p:cNvSpPr txBox="1"/>
          <p:nvPr/>
        </p:nvSpPr>
        <p:spPr>
          <a:xfrm rot="13440867" flipH="0" flipV="0">
            <a:off x="8948494" y="-2004038"/>
            <a:ext cx="3438744" cy="8736277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矩形: 圆顶角 1"/>
          <p:cNvSpPr txBox="1"/>
          <p:nvPr/>
        </p:nvSpPr>
        <p:spPr>
          <a:xfrm rot="18840867" flipH="0" flipV="0">
            <a:off x="8444103" y="1981531"/>
            <a:ext cx="3438744" cy="7145639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矩形: 圆顶角 9"/>
          <p:cNvSpPr txBox="1"/>
          <p:nvPr/>
        </p:nvSpPr>
        <p:spPr>
          <a:xfrm rot="13440867" flipH="0" flipV="0">
            <a:off x="9635987" y="-557837"/>
            <a:ext cx="1776211" cy="6427234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  <a:alpha val="10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矩形: 圆顶角 2"/>
          <p:cNvSpPr txBox="1"/>
          <p:nvPr/>
        </p:nvSpPr>
        <p:spPr>
          <a:xfrm rot="18840867" flipH="0" flipV="0">
            <a:off x="9268214" y="2909084"/>
            <a:ext cx="1776211" cy="5257010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  <a:alpha val="9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椭圆 33"/>
          <p:cNvSpPr txBox="1"/>
          <p:nvPr/>
        </p:nvSpPr>
        <p:spPr>
          <a:xfrm rot="0" flipH="0" flipV="0">
            <a:off x="8479598" y="3883074"/>
            <a:ext cx="900973" cy="900973"/>
          </a:xfrm>
          <a:prstGeom prst="ellipse">
            <a:avLst/>
          </a:prstGeom>
          <a:solidFill>
            <a:schemeClr val="accent1">
              <a:lumMod val="20000"/>
              <a:lumOff val="80000"/>
              <a:alpha val="10000"/>
            </a:schemeClr>
          </a:soli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椭圆 36"/>
          <p:cNvSpPr txBox="1"/>
          <p:nvPr/>
        </p:nvSpPr>
        <p:spPr>
          <a:xfrm rot="0" flipH="0" flipV="0">
            <a:off x="673774" y="5460597"/>
            <a:ext cx="454519" cy="454519"/>
          </a:xfrm>
          <a:prstGeom prst="ellipse">
            <a:avLst/>
          </a:prstGeom>
          <a:gradFill>
            <a:gsLst>
              <a:gs pos="0">
                <a:schemeClr val="accent2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2700000" scaled="0"/>
          </a:gradFill>
          <a:ln w="12700" cap="sq">
            <a:noFill/>
            <a:prstDash val="solid"/>
            <a:miter/>
          </a:ln>
          <a:effectLst>
            <a:outerShdw dist="38100" blurRad="50800" dir="5400000" sx="100000" sy="100000" kx="0" ky="0" algn="t" rotWithShape="0">
              <a:schemeClr val="accent1">
                <a:lumMod val="50000"/>
                <a:alpha val="2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箭头: 右 37"/>
          <p:cNvSpPr txBox="1"/>
          <p:nvPr/>
        </p:nvSpPr>
        <p:spPr>
          <a:xfrm rot="0" flipH="0" flipV="0">
            <a:off x="792373" y="5628352"/>
            <a:ext cx="217321" cy="119009"/>
          </a:xfrm>
          <a:prstGeom prst="rightArrow">
            <a:avLst>
              <a:gd name="adj1" fmla="val 23912"/>
              <a:gd name="adj2" fmla="val 69565"/>
            </a:avLst>
          </a:prstGeom>
          <a:solidFill>
            <a:schemeClr val="bg1"/>
          </a:soli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矩形: 圆角 38"/>
          <p:cNvSpPr txBox="1"/>
          <p:nvPr/>
        </p:nvSpPr>
        <p:spPr>
          <a:xfrm rot="0" flipH="0" flipV="0">
            <a:off x="1128291" y="5460597"/>
            <a:ext cx="5011424" cy="454518"/>
          </a:xfrm>
          <a:prstGeom prst="roundRect">
            <a:avLst>
              <a:gd name="adj" fmla="val 50000"/>
            </a:avLst>
          </a:prstGeom>
          <a:solidFill>
            <a:schemeClr val="bg1">
              <a:alpha val="30000"/>
            </a:schemeClr>
          </a:solidFill>
          <a:ln w="12700" cap="sq">
            <a:noFill/>
            <a:prstDash val="solid"/>
            <a:miter/>
          </a:ln>
          <a:effectLst>
            <a:outerShdw dist="38100" blurRad="50800" dir="5400000" sx="100000" sy="100000" kx="0" ky="0" algn="t" rotWithShape="0">
              <a:schemeClr val="accent1">
                <a:lumMod val="50000"/>
                <a:alpha val="25000"/>
              </a:schemeClr>
            </a:outerShdw>
          </a:effectLst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11"/>
          <p:cNvSpPr txBox="1"/>
          <p:nvPr/>
        </p:nvSpPr>
        <p:spPr>
          <a:xfrm rot="0" flipH="0" flipV="0">
            <a:off x="1395718" y="5533968"/>
            <a:ext cx="1897161" cy="307777"/>
          </a:xfrm>
          <a:prstGeom prst="rect">
            <a:avLst/>
          </a:prstGeom>
          <a:noFill/>
          <a:ln w="15875" cap="sq">
            <a:noFill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PPT主讲人：喜传播</a:t>
            </a:r>
            <a:endParaRPr kumimoji="1" lang="zh-CN" altLang="en-US"/>
          </a:p>
        </p:txBody>
      </p:sp>
      <p:sp>
        <p:nvSpPr>
          <p:cNvPr id="12" name="15"/>
          <p:cNvSpPr txBox="1"/>
          <p:nvPr/>
        </p:nvSpPr>
        <p:spPr>
          <a:xfrm rot="0" flipH="0" flipV="0">
            <a:off x="3833413" y="5533968"/>
            <a:ext cx="1897161" cy="307777"/>
          </a:xfrm>
          <a:prstGeom prst="rect">
            <a:avLst/>
          </a:prstGeom>
          <a:noFill/>
          <a:ln w="15875" cap="sq">
            <a:noFill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2026.4</a:t>
            </a:r>
            <a:endParaRPr kumimoji="1" lang="zh-CN" altLang="en-US"/>
          </a:p>
        </p:txBody>
      </p:sp>
      <p:cxnSp>
        <p:nvCxnSpPr>
          <p:cNvPr id="13" name="直接连接符 41"/>
          <p:cNvCxnSpPr/>
          <p:nvPr/>
        </p:nvCxnSpPr>
        <p:spPr>
          <a:xfrm rot="0" flipH="0" flipV="0">
            <a:off x="3563146" y="5552032"/>
            <a:ext cx="0" cy="271649"/>
          </a:xfrm>
          <a:prstGeom prst="line">
            <a:avLst/>
          </a:prstGeom>
          <a:noFill/>
          <a:ln w="12700" cap="sq">
            <a:solidFill>
              <a:schemeClr val="bg1"/>
            </a:solidFill>
            <a:prstDash val="solid"/>
            <a:miter/>
          </a:ln>
        </p:spPr>
      </p:cxnSp>
      <p:sp>
        <p:nvSpPr>
          <p:cNvPr id="14" name="任意多边形: 形状 17"/>
          <p:cNvSpPr txBox="1"/>
          <p:nvPr/>
        </p:nvSpPr>
        <p:spPr>
          <a:xfrm rot="0" flipH="0" flipV="0">
            <a:off x="6088320" y="1835302"/>
            <a:ext cx="1126900" cy="887881"/>
          </a:xfrm>
          <a:custGeom>
            <a:avLst/>
            <a:gdLst>
              <a:gd name="csX0" fmla="*/ 563665 w 1126900"/>
              <a:gd name="csY0" fmla="*/ 388921 h 887881"/>
              <a:gd name="csX1" fmla="*/ 618545 w 1126900"/>
              <a:gd name="csY1" fmla="*/ 443839 h 887881"/>
              <a:gd name="csX2" fmla="*/ 563286 w 1126900"/>
              <a:gd name="csY2" fmla="*/ 499060 h 887881"/>
              <a:gd name="csX3" fmla="*/ 508406 w 1126900"/>
              <a:gd name="csY3" fmla="*/ 443460 h 887881"/>
              <a:gd name="csX4" fmla="*/ 563665 w 1126900"/>
              <a:gd name="csY4" fmla="*/ 388921 h 887881"/>
              <a:gd name="csX5" fmla="*/ 344524 w 1126900"/>
              <a:gd name="csY5" fmla="*/ 388921 h 887881"/>
              <a:gd name="csX6" fmla="*/ 399821 w 1126900"/>
              <a:gd name="csY6" fmla="*/ 444332 h 887881"/>
              <a:gd name="csX7" fmla="*/ 344562 w 1126900"/>
              <a:gd name="csY7" fmla="*/ 499060 h 887881"/>
              <a:gd name="csX8" fmla="*/ 344524 w 1126900"/>
              <a:gd name="csY8" fmla="*/ 499060 h 887881"/>
              <a:gd name="csX9" fmla="*/ 289303 w 1126900"/>
              <a:gd name="csY9" fmla="*/ 443650 h 887881"/>
              <a:gd name="csX10" fmla="*/ 344524 w 1126900"/>
              <a:gd name="csY10" fmla="*/ 388921 h 887881"/>
              <a:gd name="csX11" fmla="*/ 785837 w 1126900"/>
              <a:gd name="csY11" fmla="*/ 388769 h 887881"/>
              <a:gd name="csX12" fmla="*/ 837611 w 1126900"/>
              <a:gd name="csY12" fmla="*/ 444937 h 887881"/>
              <a:gd name="csX13" fmla="*/ 778262 w 1126900"/>
              <a:gd name="csY13" fmla="*/ 499136 h 887881"/>
              <a:gd name="csX14" fmla="*/ 727207 w 1126900"/>
              <a:gd name="csY14" fmla="*/ 441604 h 887881"/>
              <a:gd name="csX15" fmla="*/ 785837 w 1126900"/>
              <a:gd name="csY15" fmla="*/ 388769 h 887881"/>
              <a:gd name="csX16" fmla="*/ 594117 w 1126900"/>
              <a:gd name="csY16" fmla="*/ 48733 h 887881"/>
              <a:gd name="csX17" fmla="*/ 453906 w 1126900"/>
              <a:gd name="csY17" fmla="*/ 57936 h 887881"/>
              <a:gd name="csX18" fmla="*/ 268056 w 1126900"/>
              <a:gd name="csY18" fmla="*/ 123269 h 887881"/>
              <a:gd name="csX19" fmla="*/ 97810 w 1126900"/>
              <a:gd name="csY19" fmla="*/ 287228 h 887881"/>
              <a:gd name="csX20" fmla="*/ 66526 w 1126900"/>
              <a:gd name="csY20" fmla="*/ 524928 h 887881"/>
              <a:gd name="csX21" fmla="*/ 96031 w 1126900"/>
              <a:gd name="csY21" fmla="*/ 595374 h 887881"/>
              <a:gd name="csX22" fmla="*/ 111748 w 1126900"/>
              <a:gd name="csY22" fmla="*/ 657375 h 887881"/>
              <a:gd name="csX23" fmla="*/ 94250 w 1126900"/>
              <a:gd name="csY23" fmla="*/ 738767 h 887881"/>
              <a:gd name="csX24" fmla="*/ 65693 w 1126900"/>
              <a:gd name="csY24" fmla="*/ 811106 h 887881"/>
              <a:gd name="csX25" fmla="*/ 65731 w 1126900"/>
              <a:gd name="csY25" fmla="*/ 811031 h 887881"/>
              <a:gd name="csX26" fmla="*/ 77434 w 1126900"/>
              <a:gd name="csY26" fmla="*/ 803721 h 887881"/>
              <a:gd name="csX27" fmla="*/ 169431 w 1126900"/>
              <a:gd name="csY27" fmla="*/ 759257 h 887881"/>
              <a:gd name="csX28" fmla="*/ 266086 w 1126900"/>
              <a:gd name="csY28" fmla="*/ 763612 h 887881"/>
              <a:gd name="csX29" fmla="*/ 322481 w 1126900"/>
              <a:gd name="csY29" fmla="*/ 788875 h 887881"/>
              <a:gd name="csX30" fmla="*/ 572036 w 1126900"/>
              <a:gd name="csY30" fmla="*/ 839967 h 887881"/>
              <a:gd name="csX31" fmla="*/ 680508 w 1126900"/>
              <a:gd name="csY31" fmla="*/ 830157 h 887881"/>
              <a:gd name="csX32" fmla="*/ 903513 w 1126900"/>
              <a:gd name="csY32" fmla="*/ 742100 h 887881"/>
              <a:gd name="csX33" fmla="*/ 1049291 w 1126900"/>
              <a:gd name="csY33" fmla="*/ 576778 h 887881"/>
              <a:gd name="csX34" fmla="*/ 1073000 w 1126900"/>
              <a:gd name="csY34" fmla="*/ 383997 h 887881"/>
              <a:gd name="csX35" fmla="*/ 974679 w 1126900"/>
              <a:gd name="csY35" fmla="*/ 204700 h 887881"/>
              <a:gd name="csX36" fmla="*/ 789549 w 1126900"/>
              <a:gd name="csY36" fmla="*/ 87440 h 887881"/>
              <a:gd name="csX37" fmla="*/ 594117 w 1126900"/>
              <a:gd name="csY37" fmla="*/ 48733 h 887881"/>
              <a:gd name="csX38" fmla="*/ 529115 w 1126900"/>
              <a:gd name="csY38" fmla="*/ 1073 h 887881"/>
              <a:gd name="csX39" fmla="*/ 613887 w 1126900"/>
              <a:gd name="csY39" fmla="*/ 1541 h 887881"/>
              <a:gd name="csX40" fmla="*/ 863745 w 1126900"/>
              <a:gd name="csY40" fmla="*/ 67178 h 887881"/>
              <a:gd name="csX41" fmla="*/ 1041716 w 1126900"/>
              <a:gd name="csY41" fmla="*/ 208108 h 887881"/>
              <a:gd name="csX42" fmla="*/ 1123487 w 1126900"/>
              <a:gd name="csY42" fmla="*/ 395208 h 887881"/>
              <a:gd name="csX43" fmla="*/ 1072849 w 1126900"/>
              <a:gd name="csY43" fmla="*/ 634650 h 887881"/>
              <a:gd name="csX44" fmla="*/ 908020 w 1126900"/>
              <a:gd name="csY44" fmla="*/ 796260 h 887881"/>
              <a:gd name="csX45" fmla="*/ 681606 w 1126900"/>
              <a:gd name="csY45" fmla="*/ 878523 h 887881"/>
              <a:gd name="csX46" fmla="*/ 580482 w 1126900"/>
              <a:gd name="csY46" fmla="*/ 887840 h 887881"/>
              <a:gd name="csX47" fmla="*/ 580520 w 1126900"/>
              <a:gd name="csY47" fmla="*/ 887878 h 887881"/>
              <a:gd name="csX48" fmla="*/ 299567 w 1126900"/>
              <a:gd name="csY48" fmla="*/ 831445 h 887881"/>
              <a:gd name="csX49" fmla="*/ 253436 w 1126900"/>
              <a:gd name="csY49" fmla="*/ 810690 h 887881"/>
              <a:gd name="csX50" fmla="*/ 180604 w 1126900"/>
              <a:gd name="csY50" fmla="*/ 805880 h 887881"/>
              <a:gd name="csX51" fmla="*/ 87471 w 1126900"/>
              <a:gd name="csY51" fmla="*/ 854586 h 887881"/>
              <a:gd name="csX52" fmla="*/ 56414 w 1126900"/>
              <a:gd name="csY52" fmla="*/ 876516 h 887881"/>
              <a:gd name="csX53" fmla="*/ 13957 w 1126900"/>
              <a:gd name="csY53" fmla="*/ 876629 h 887881"/>
              <a:gd name="csX54" fmla="*/ 2860 w 1126900"/>
              <a:gd name="csY54" fmla="*/ 835043 h 887881"/>
              <a:gd name="csX55" fmla="*/ 45051 w 1126900"/>
              <a:gd name="csY55" fmla="*/ 733085 h 887881"/>
              <a:gd name="csX56" fmla="*/ 61489 w 1126900"/>
              <a:gd name="csY56" fmla="*/ 675138 h 887881"/>
              <a:gd name="csX57" fmla="*/ 50922 w 1126900"/>
              <a:gd name="csY57" fmla="*/ 612228 h 887881"/>
              <a:gd name="csX58" fmla="*/ 15812 w 1126900"/>
              <a:gd name="csY58" fmla="*/ 519209 h 887881"/>
              <a:gd name="csX59" fmla="*/ 40658 w 1126900"/>
              <a:gd name="csY59" fmla="*/ 293818 h 887881"/>
              <a:gd name="csX60" fmla="*/ 202495 w 1126900"/>
              <a:gd name="csY60" fmla="*/ 107362 h 887881"/>
              <a:gd name="csX61" fmla="*/ 444853 w 1126900"/>
              <a:gd name="csY61" fmla="*/ 10858 h 887881"/>
              <a:gd name="csX62" fmla="*/ 529115 w 1126900"/>
              <a:gd name="csY62" fmla="*/ 1073 h 887881"/>
            </a:gdLst>
            <a:rect l="l" t="t" r="r" b="b"/>
            <a:pathLst>
              <a:path w="1126900" h="887881">
                <a:moveTo>
                  <a:pt x="563665" y="388921"/>
                </a:moveTo>
                <a:cubicBezTo>
                  <a:pt x="594343" y="388921"/>
                  <a:pt x="618507" y="413161"/>
                  <a:pt x="618545" y="443839"/>
                </a:cubicBezTo>
                <a:cubicBezTo>
                  <a:pt x="618583" y="474896"/>
                  <a:pt x="594381" y="499098"/>
                  <a:pt x="563286" y="499060"/>
                </a:cubicBezTo>
                <a:cubicBezTo>
                  <a:pt x="532343" y="499060"/>
                  <a:pt x="508292" y="474669"/>
                  <a:pt x="508406" y="443460"/>
                </a:cubicBezTo>
                <a:cubicBezTo>
                  <a:pt x="508520" y="412896"/>
                  <a:pt x="532835" y="388921"/>
                  <a:pt x="563665" y="388921"/>
                </a:cubicBezTo>
                <a:close/>
                <a:moveTo>
                  <a:pt x="344524" y="388921"/>
                </a:moveTo>
                <a:cubicBezTo>
                  <a:pt x="375164" y="388921"/>
                  <a:pt x="399896" y="413691"/>
                  <a:pt x="399821" y="444332"/>
                </a:cubicBezTo>
                <a:cubicBezTo>
                  <a:pt x="399745" y="474480"/>
                  <a:pt x="374899" y="499060"/>
                  <a:pt x="344562" y="499060"/>
                </a:cubicBezTo>
                <a:lnTo>
                  <a:pt x="344524" y="499060"/>
                </a:lnTo>
                <a:cubicBezTo>
                  <a:pt x="313542" y="499060"/>
                  <a:pt x="289038" y="474442"/>
                  <a:pt x="289303" y="443650"/>
                </a:cubicBezTo>
                <a:cubicBezTo>
                  <a:pt x="289568" y="412972"/>
                  <a:pt x="313808" y="388959"/>
                  <a:pt x="344524" y="388921"/>
                </a:cubicBezTo>
                <a:close/>
                <a:moveTo>
                  <a:pt x="785837" y="388769"/>
                </a:moveTo>
                <a:cubicBezTo>
                  <a:pt x="814318" y="390209"/>
                  <a:pt x="838369" y="415546"/>
                  <a:pt x="837611" y="444937"/>
                </a:cubicBezTo>
                <a:cubicBezTo>
                  <a:pt x="837422" y="474820"/>
                  <a:pt x="811894" y="500954"/>
                  <a:pt x="778262" y="499136"/>
                </a:cubicBezTo>
                <a:cubicBezTo>
                  <a:pt x="750083" y="497621"/>
                  <a:pt x="725843" y="471412"/>
                  <a:pt x="727207" y="441604"/>
                </a:cubicBezTo>
                <a:cubicBezTo>
                  <a:pt x="728684" y="409752"/>
                  <a:pt x="755802" y="387254"/>
                  <a:pt x="785837" y="388769"/>
                </a:cubicBezTo>
                <a:close/>
                <a:moveTo>
                  <a:pt x="594117" y="48733"/>
                </a:moveTo>
                <a:cubicBezTo>
                  <a:pt x="546963" y="46763"/>
                  <a:pt x="500264" y="49831"/>
                  <a:pt x="453906" y="57936"/>
                </a:cubicBezTo>
                <a:cubicBezTo>
                  <a:pt x="388421" y="69412"/>
                  <a:pt x="326193" y="90508"/>
                  <a:pt x="268056" y="123269"/>
                </a:cubicBezTo>
                <a:cubicBezTo>
                  <a:pt x="197117" y="163227"/>
                  <a:pt x="137919" y="215494"/>
                  <a:pt x="97810" y="287228"/>
                </a:cubicBezTo>
                <a:cubicBezTo>
                  <a:pt x="55921" y="362143"/>
                  <a:pt x="44862" y="441377"/>
                  <a:pt x="66526" y="524928"/>
                </a:cubicBezTo>
                <a:cubicBezTo>
                  <a:pt x="73003" y="549925"/>
                  <a:pt x="84668" y="572498"/>
                  <a:pt x="96031" y="595374"/>
                </a:cubicBezTo>
                <a:cubicBezTo>
                  <a:pt x="105726" y="614842"/>
                  <a:pt x="112771" y="635218"/>
                  <a:pt x="111748" y="657375"/>
                </a:cubicBezTo>
                <a:cubicBezTo>
                  <a:pt x="110461" y="685439"/>
                  <a:pt x="104173" y="712557"/>
                  <a:pt x="94250" y="738767"/>
                </a:cubicBezTo>
                <a:cubicBezTo>
                  <a:pt x="85236" y="762589"/>
                  <a:pt x="75578" y="786109"/>
                  <a:pt x="65693" y="811106"/>
                </a:cubicBezTo>
                <a:lnTo>
                  <a:pt x="65731" y="811031"/>
                </a:lnTo>
                <a:cubicBezTo>
                  <a:pt x="70276" y="808190"/>
                  <a:pt x="73874" y="805956"/>
                  <a:pt x="77434" y="803721"/>
                </a:cubicBezTo>
                <a:cubicBezTo>
                  <a:pt x="106370" y="785314"/>
                  <a:pt x="136215" y="768763"/>
                  <a:pt x="169431" y="759257"/>
                </a:cubicBezTo>
                <a:cubicBezTo>
                  <a:pt x="202079" y="749901"/>
                  <a:pt x="234386" y="748652"/>
                  <a:pt x="266086" y="763612"/>
                </a:cubicBezTo>
                <a:cubicBezTo>
                  <a:pt x="284721" y="772399"/>
                  <a:pt x="303468" y="780997"/>
                  <a:pt x="322481" y="788875"/>
                </a:cubicBezTo>
                <a:cubicBezTo>
                  <a:pt x="402321" y="822052"/>
                  <a:pt x="485265" y="840497"/>
                  <a:pt x="572036" y="839967"/>
                </a:cubicBezTo>
                <a:cubicBezTo>
                  <a:pt x="608433" y="839740"/>
                  <a:pt x="644679" y="836596"/>
                  <a:pt x="680508" y="830157"/>
                </a:cubicBezTo>
                <a:cubicBezTo>
                  <a:pt x="760688" y="815727"/>
                  <a:pt x="835756" y="787966"/>
                  <a:pt x="903513" y="742100"/>
                </a:cubicBezTo>
                <a:cubicBezTo>
                  <a:pt x="966308" y="699604"/>
                  <a:pt x="1017060" y="646202"/>
                  <a:pt x="1049291" y="576778"/>
                </a:cubicBezTo>
                <a:cubicBezTo>
                  <a:pt x="1077887" y="515156"/>
                  <a:pt x="1086067" y="450770"/>
                  <a:pt x="1073000" y="383997"/>
                </a:cubicBezTo>
                <a:cubicBezTo>
                  <a:pt x="1059290" y="313853"/>
                  <a:pt x="1024219" y="255148"/>
                  <a:pt x="974679" y="204700"/>
                </a:cubicBezTo>
                <a:cubicBezTo>
                  <a:pt x="922185" y="151259"/>
                  <a:pt x="859389" y="113574"/>
                  <a:pt x="789549" y="87440"/>
                </a:cubicBezTo>
                <a:cubicBezTo>
                  <a:pt x="726563" y="63882"/>
                  <a:pt x="661343" y="51536"/>
                  <a:pt x="594117" y="48733"/>
                </a:cubicBezTo>
                <a:close/>
                <a:moveTo>
                  <a:pt x="529115" y="1073"/>
                </a:moveTo>
                <a:cubicBezTo>
                  <a:pt x="557284" y="-494"/>
                  <a:pt x="585538" y="-352"/>
                  <a:pt x="613887" y="1541"/>
                </a:cubicBezTo>
                <a:cubicBezTo>
                  <a:pt x="701339" y="7412"/>
                  <a:pt x="785042" y="28053"/>
                  <a:pt x="863745" y="67178"/>
                </a:cubicBezTo>
                <a:cubicBezTo>
                  <a:pt x="932941" y="101605"/>
                  <a:pt x="993578" y="147131"/>
                  <a:pt x="1041716" y="208108"/>
                </a:cubicBezTo>
                <a:cubicBezTo>
                  <a:pt x="1085234" y="263253"/>
                  <a:pt x="1114057" y="325026"/>
                  <a:pt x="1123487" y="395208"/>
                </a:cubicBezTo>
                <a:cubicBezTo>
                  <a:pt x="1135039" y="481031"/>
                  <a:pt x="1117048" y="560681"/>
                  <a:pt x="1072849" y="634650"/>
                </a:cubicBezTo>
                <a:cubicBezTo>
                  <a:pt x="1032097" y="702899"/>
                  <a:pt x="975398" y="755166"/>
                  <a:pt x="908020" y="796260"/>
                </a:cubicBezTo>
                <a:cubicBezTo>
                  <a:pt x="838142" y="838906"/>
                  <a:pt x="762317" y="865343"/>
                  <a:pt x="681606" y="878523"/>
                </a:cubicBezTo>
                <a:cubicBezTo>
                  <a:pt x="644224" y="884621"/>
                  <a:pt x="606615" y="887348"/>
                  <a:pt x="580482" y="887840"/>
                </a:cubicBezTo>
                <a:lnTo>
                  <a:pt x="580520" y="887878"/>
                </a:lnTo>
                <a:cubicBezTo>
                  <a:pt x="475077" y="888181"/>
                  <a:pt x="385732" y="867464"/>
                  <a:pt x="299567" y="831445"/>
                </a:cubicBezTo>
                <a:cubicBezTo>
                  <a:pt x="284001" y="824931"/>
                  <a:pt x="268207" y="818720"/>
                  <a:pt x="253436" y="810690"/>
                </a:cubicBezTo>
                <a:cubicBezTo>
                  <a:pt x="229613" y="797699"/>
                  <a:pt x="205525" y="798116"/>
                  <a:pt x="180604" y="805880"/>
                </a:cubicBezTo>
                <a:cubicBezTo>
                  <a:pt x="146593" y="816447"/>
                  <a:pt x="116748" y="835005"/>
                  <a:pt x="87471" y="854586"/>
                </a:cubicBezTo>
                <a:cubicBezTo>
                  <a:pt x="76942" y="861631"/>
                  <a:pt x="66716" y="869130"/>
                  <a:pt x="56414" y="876516"/>
                </a:cubicBezTo>
                <a:cubicBezTo>
                  <a:pt x="42703" y="886287"/>
                  <a:pt x="26606" y="886363"/>
                  <a:pt x="13957" y="876629"/>
                </a:cubicBezTo>
                <a:cubicBezTo>
                  <a:pt x="1079" y="866744"/>
                  <a:pt x="-3542" y="850534"/>
                  <a:pt x="2860" y="835043"/>
                </a:cubicBezTo>
                <a:cubicBezTo>
                  <a:pt x="16873" y="801032"/>
                  <a:pt x="31947" y="767437"/>
                  <a:pt x="45051" y="733085"/>
                </a:cubicBezTo>
                <a:cubicBezTo>
                  <a:pt x="52172" y="714375"/>
                  <a:pt x="56565" y="694605"/>
                  <a:pt x="61489" y="675138"/>
                </a:cubicBezTo>
                <a:cubicBezTo>
                  <a:pt x="67132" y="652792"/>
                  <a:pt x="61830" y="631923"/>
                  <a:pt x="50922" y="612228"/>
                </a:cubicBezTo>
                <a:cubicBezTo>
                  <a:pt x="34712" y="582913"/>
                  <a:pt x="22668" y="552084"/>
                  <a:pt x="15812" y="519209"/>
                </a:cubicBezTo>
                <a:cubicBezTo>
                  <a:pt x="-398" y="441301"/>
                  <a:pt x="7897" y="366120"/>
                  <a:pt x="40658" y="293818"/>
                </a:cubicBezTo>
                <a:cubicBezTo>
                  <a:pt x="76071" y="215683"/>
                  <a:pt x="132276" y="155311"/>
                  <a:pt x="202495" y="107362"/>
                </a:cubicBezTo>
                <a:cubicBezTo>
                  <a:pt x="276047" y="57179"/>
                  <a:pt x="357364" y="26273"/>
                  <a:pt x="444853" y="10858"/>
                </a:cubicBezTo>
                <a:cubicBezTo>
                  <a:pt x="472862" y="5916"/>
                  <a:pt x="500946" y="2640"/>
                  <a:pt x="529115" y="1073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 w="9525" cap="flat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4"/>
          <p:cNvSpPr txBox="1"/>
          <p:nvPr/>
        </p:nvSpPr>
        <p:spPr>
          <a:xfrm rot="0" flipH="0" flipV="0">
            <a:off x="622300" y="493027"/>
            <a:ext cx="5885467" cy="268909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47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谢谢大家</a:t>
            </a: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0" flipH="0" flipV="0">
            <a:off x="668747" y="2997663"/>
            <a:ext cx="4704238" cy="11198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600" b="1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如果喜欢我们的内容，欢迎多多点赞、收藏、转发。也可以关注我们，第一时间收到更新～</a:t>
            </a:r>
            <a:endParaRPr kumimoji="1" lang="zh-CN" altLang="en-US"/>
          </a:p>
        </p:txBody>
      </p:sp>
    </p:spTree>
  </p:cSld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0" flipH="0" flipV="0">
            <a:off x="-301635" y="1766202"/>
            <a:ext cx="12774990" cy="4379955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  <a:effectLst>
            <a:outerShdw dist="0" blurRad="101600" dir="0" sx="102000" sy="102000" kx="0" ky="0" algn="ctr" rotWithShape="0">
              <a:schemeClr val="accent1">
                <a:lumMod val="50000"/>
                <a:alpha val="14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0" flipH="0" flipV="0">
            <a:off x="-301635" y="1701478"/>
            <a:ext cx="12774990" cy="4375231"/>
          </a:xfrm>
          <a:prstGeom prst="rect">
            <a:avLst/>
          </a:prstGeom>
          <a:solidFill>
            <a:schemeClr val="bg1"/>
          </a:solidFill>
          <a:ln w="12700" cap="sq">
            <a:noFill/>
            <a:miter/>
          </a:ln>
          <a:effectLst>
            <a:outerShdw dist="0" blurRad="101600" dir="0" sx="102000" sy="102000" kx="0" ky="0" algn="ctr" rotWithShape="0">
              <a:schemeClr val="accent1">
                <a:lumMod val="50000"/>
                <a:alpha val="14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grpSp>
        <p:nvGrpSpPr>
          <p:cNvPr id="5" name=""/>
          <p:cNvGrpSpPr/>
          <p:nvPr/>
        </p:nvGrpSpPr>
        <p:grpSpPr>
          <a:xfrm>
            <a:off x="11286357" y="6417724"/>
            <a:ext cx="453022" cy="117329"/>
            <a:chOff x="11286357" y="6417724"/>
            <a:chExt cx="453022" cy="117329"/>
          </a:xfrm>
        </p:grpSpPr>
        <p:sp>
          <p:nvSpPr>
            <p:cNvPr id="6" name="标题 1"/>
            <p:cNvSpPr txBox="1"/>
            <p:nvPr/>
          </p:nvSpPr>
          <p:spPr>
            <a:xfrm rot="0" flipH="0" flipV="0">
              <a:off x="11286357" y="6417724"/>
              <a:ext cx="453022" cy="30201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7" name="标题 1"/>
            <p:cNvSpPr txBox="1"/>
            <p:nvPr/>
          </p:nvSpPr>
          <p:spPr>
            <a:xfrm rot="0" flipH="0" flipV="0">
              <a:off x="11286357" y="6504852"/>
              <a:ext cx="302015" cy="30201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</p:grpSp>
      <p:sp>
        <p:nvSpPr>
          <p:cNvPr id="8" name="标题 1"/>
          <p:cNvSpPr txBox="1"/>
          <p:nvPr/>
        </p:nvSpPr>
        <p:spPr>
          <a:xfrm rot="0" flipH="0" flipV="0">
            <a:off x="6813225" y="2925480"/>
            <a:ext cx="672908" cy="672908"/>
          </a:xfrm>
          <a:prstGeom prst="roundRect">
            <a:avLst/>
          </a:prstGeom>
          <a:solidFill>
            <a:schemeClr val="accent1">
              <a:lumMod val="10000"/>
              <a:lumOff val="9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0" flipH="0" flipV="0">
            <a:off x="7668830" y="2872664"/>
            <a:ext cx="3617527" cy="77854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数据闭环与自动化营销运营</a:t>
            </a: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0" flipH="0" flipV="0">
            <a:off x="6848154" y="3000324"/>
            <a:ext cx="671979" cy="52322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03</a:t>
            </a: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0" flipH="0" flipV="0">
            <a:off x="6813225" y="4251565"/>
            <a:ext cx="672908" cy="672908"/>
          </a:xfrm>
          <a:prstGeom prst="roundRect">
            <a:avLst/>
          </a:prstGeom>
          <a:solidFill>
            <a:schemeClr val="accent1">
              <a:lumMod val="10000"/>
              <a:lumOff val="9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0" flipH="0" flipV="0">
            <a:off x="7668830" y="4198749"/>
            <a:ext cx="3617527" cy="77854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伦理合规与人机协同策略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0" flipH="0" flipV="0">
            <a:off x="6810484" y="4326409"/>
            <a:ext cx="671979" cy="52322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04</a:t>
            </a: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0" flipH="0" flipV="0">
            <a:off x="424139" y="776696"/>
            <a:ext cx="5290869" cy="140576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r>
              <a:rPr kumimoji="1" lang="en-US" altLang="zh-CN" sz="8000">
                <a:ln w="12700">
                  <a:solidFill>
                    <a:srgbClr val="FFFFFF">
                      <a:alpha val="100000"/>
                    </a:srgbClr>
                  </a:solidFill>
                </a:ln>
                <a:solidFill>
                  <a:srgbClr val="063CE8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目录</a:t>
            </a: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0" flipH="0" flipV="0">
            <a:off x="2607622" y="1188116"/>
            <a:ext cx="2036727" cy="47840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35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A6A6A6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CONTENTS</a:t>
            </a: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0" flipH="0" flipV="0">
            <a:off x="1161572" y="2925480"/>
            <a:ext cx="672908" cy="672908"/>
          </a:xfrm>
          <a:prstGeom prst="roundRect">
            <a:avLst/>
          </a:prstGeom>
          <a:solidFill>
            <a:schemeClr val="accent1">
              <a:lumMod val="10000"/>
              <a:lumOff val="9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 rot="0" flipH="0" flipV="0">
            <a:off x="2017177" y="2872664"/>
            <a:ext cx="3617527" cy="77854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AI驱动的用户洞察与精准定位</a:t>
            </a: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 rot="0" flipH="0" flipV="0">
            <a:off x="1196501" y="3000324"/>
            <a:ext cx="611065" cy="52322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01</a:t>
            </a: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 rot="0" flipH="0" flipV="0">
            <a:off x="1161572" y="4251565"/>
            <a:ext cx="672908" cy="672908"/>
          </a:xfrm>
          <a:prstGeom prst="roundRect">
            <a:avLst/>
          </a:prstGeom>
          <a:solidFill>
            <a:schemeClr val="accent1">
              <a:lumMod val="10000"/>
              <a:lumOff val="9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 rot="0" flipH="0" flipV="0">
            <a:off x="2017177" y="4198749"/>
            <a:ext cx="3617527" cy="77854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智能内容生成与个性化传播</a:t>
            </a: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 rot="0" flipH="0" flipV="0">
            <a:off x="1158831" y="4326409"/>
            <a:ext cx="671979" cy="52322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02</a:t>
            </a:r>
            <a:endParaRPr kumimoji="1" lang="zh-CN" altLang="en-US"/>
          </a:p>
        </p:txBody>
      </p:sp>
    </p:spTree>
  </p:cSld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0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</a:gra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矩形: 圆顶角 16"/>
          <p:cNvSpPr txBox="1"/>
          <p:nvPr/>
        </p:nvSpPr>
        <p:spPr>
          <a:xfrm rot="13440867" flipH="0" flipV="0">
            <a:off x="8919466" y="996661"/>
            <a:ext cx="3438744" cy="8736277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矩形: 圆顶角 17"/>
          <p:cNvSpPr txBox="1"/>
          <p:nvPr/>
        </p:nvSpPr>
        <p:spPr>
          <a:xfrm rot="13440867" flipH="0" flipV="0">
            <a:off x="9606959" y="2442862"/>
            <a:ext cx="1776211" cy="6427234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矩形: 圆顶角 19"/>
          <p:cNvSpPr txBox="1"/>
          <p:nvPr/>
        </p:nvSpPr>
        <p:spPr>
          <a:xfrm rot="2759133" flipH="1" flipV="0">
            <a:off x="-896084" y="-1461258"/>
            <a:ext cx="4229853" cy="8789548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矩形: 圆顶角 20"/>
          <p:cNvSpPr txBox="1"/>
          <p:nvPr/>
        </p:nvSpPr>
        <p:spPr>
          <a:xfrm rot="2759133" flipH="1" flipV="0">
            <a:off x="135223" y="-320314"/>
            <a:ext cx="2184842" cy="6466425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矩形: 圆顶角 1"/>
          <p:cNvSpPr txBox="1"/>
          <p:nvPr/>
        </p:nvSpPr>
        <p:spPr>
          <a:xfrm rot="2759133" flipH="1" flipV="0">
            <a:off x="-6941" y="3694190"/>
            <a:ext cx="2220606" cy="4614374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2">
                <a:lumMod val="60000"/>
                <a:lumOff val="4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矩形: 圆顶角 2"/>
          <p:cNvSpPr txBox="1"/>
          <p:nvPr/>
        </p:nvSpPr>
        <p:spPr>
          <a:xfrm rot="2759133" flipH="1" flipV="0">
            <a:off x="534479" y="4293167"/>
            <a:ext cx="1147007" cy="3394771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2">
                <a:lumMod val="60000"/>
                <a:lumOff val="40000"/>
                <a:alpha val="9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矩形: 圆顶角 4"/>
          <p:cNvSpPr txBox="1"/>
          <p:nvPr/>
        </p:nvSpPr>
        <p:spPr>
          <a:xfrm rot="13440867" flipH="0" flipV="0">
            <a:off x="10540353" y="-1159021"/>
            <a:ext cx="2220606" cy="5641545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1">
                <a:lumMod val="60000"/>
                <a:lumOff val="40000"/>
                <a:alpha val="10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矩形: 圆顶角 5"/>
          <p:cNvSpPr txBox="1"/>
          <p:nvPr/>
        </p:nvSpPr>
        <p:spPr>
          <a:xfrm rot="13440867" flipH="0" flipV="0">
            <a:off x="10984309" y="-225121"/>
            <a:ext cx="1147007" cy="4150456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1">
                <a:lumMod val="60000"/>
                <a:lumOff val="40000"/>
                <a:alpha val="10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矩形: 圆角 7"/>
          <p:cNvSpPr txBox="1"/>
          <p:nvPr/>
        </p:nvSpPr>
        <p:spPr>
          <a:xfrm rot="0" flipH="0" flipV="0">
            <a:off x="2315598" y="1727200"/>
            <a:ext cx="7560805" cy="4275951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爱设计-4"/>
          <p:cNvSpPr txBox="1"/>
          <p:nvPr/>
        </p:nvSpPr>
        <p:spPr>
          <a:xfrm rot="0" flipH="0" flipV="0">
            <a:off x="4942404" y="742847"/>
            <a:ext cx="2307193" cy="329143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ctr">
              <a:lnSpc>
                <a:spcPct val="110000"/>
              </a:lnSpc>
            </a:pPr>
            <a:r>
              <a:rPr kumimoji="1" lang="en-US" altLang="zh-CN" sz="115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01</a:t>
            </a:r>
            <a:endParaRPr kumimoji="1" lang="zh-CN" altLang="en-US"/>
          </a:p>
        </p:txBody>
      </p:sp>
      <p:sp>
        <p:nvSpPr>
          <p:cNvPr id="13" name="矩形 8"/>
          <p:cNvSpPr txBox="1"/>
          <p:nvPr/>
        </p:nvSpPr>
        <p:spPr>
          <a:xfrm rot="0" flipH="0" flipV="0">
            <a:off x="3224356" y="3789344"/>
            <a:ext cx="5743288" cy="194450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10000"/>
              </a:lnSpc>
            </a:pPr>
            <a:r>
              <a:rPr kumimoji="1" lang="en-US" altLang="zh-CN" sz="3484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AI驱动的用户洞察与精准定位</a:t>
            </a:r>
            <a:endParaRPr kumimoji="1" lang="zh-CN" altLang="en-US"/>
          </a:p>
        </p:txBody>
      </p:sp>
    </p:spTree>
  </p:cSld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0" flipH="0" flipV="0">
            <a:off x="784770" y="1130301"/>
            <a:ext cx="5126746" cy="2374900"/>
          </a:xfrm>
          <a:prstGeom prst="snip1Rect">
            <a:avLst/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0" flipH="0" flipV="0">
            <a:off x="1041785" y="1268373"/>
            <a:ext cx="412288" cy="381395"/>
          </a:xfrm>
          <a:custGeom>
            <a:avLst/>
            <a:gdLst>
              <a:gd name="connsiteX0" fmla="*/ 56258 w 778320"/>
              <a:gd name="connsiteY0" fmla="*/ 333700 h 720001"/>
              <a:gd name="connsiteX1" fmla="*/ 56258 w 778320"/>
              <a:gd name="connsiteY1" fmla="*/ 627457 h 720001"/>
              <a:gd name="connsiteX2" fmla="*/ 66946 w 778320"/>
              <a:gd name="connsiteY2" fmla="*/ 653054 h 720001"/>
              <a:gd name="connsiteX3" fmla="*/ 92544 w 778320"/>
              <a:gd name="connsiteY3" fmla="*/ 663743 h 720001"/>
              <a:gd name="connsiteX4" fmla="*/ 685683 w 778320"/>
              <a:gd name="connsiteY4" fmla="*/ 663743 h 720001"/>
              <a:gd name="connsiteX5" fmla="*/ 711281 w 778320"/>
              <a:gd name="connsiteY5" fmla="*/ 653054 h 720001"/>
              <a:gd name="connsiteX6" fmla="*/ 721969 w 778320"/>
              <a:gd name="connsiteY6" fmla="*/ 627457 h 720001"/>
              <a:gd name="connsiteX7" fmla="*/ 721969 w 778320"/>
              <a:gd name="connsiteY7" fmla="*/ 333700 h 720001"/>
              <a:gd name="connsiteX8" fmla="*/ 92544 w 778320"/>
              <a:gd name="connsiteY8" fmla="*/ 142049 h 720001"/>
              <a:gd name="connsiteX9" fmla="*/ 56258 w 778320"/>
              <a:gd name="connsiteY9" fmla="*/ 178336 h 720001"/>
              <a:gd name="connsiteX10" fmla="*/ 56258 w 778320"/>
              <a:gd name="connsiteY10" fmla="*/ 277443 h 720001"/>
              <a:gd name="connsiteX11" fmla="*/ 721969 w 778320"/>
              <a:gd name="connsiteY11" fmla="*/ 277443 h 720001"/>
              <a:gd name="connsiteX12" fmla="*/ 721969 w 778320"/>
              <a:gd name="connsiteY12" fmla="*/ 178336 h 720001"/>
              <a:gd name="connsiteX13" fmla="*/ 685683 w 778320"/>
              <a:gd name="connsiteY13" fmla="*/ 142049 h 720001"/>
              <a:gd name="connsiteX14" fmla="*/ 561355 w 778320"/>
              <a:gd name="connsiteY14" fmla="*/ 142049 h 720001"/>
              <a:gd name="connsiteX15" fmla="*/ 561355 w 778320"/>
              <a:gd name="connsiteY15" fmla="*/ 201026 h 720001"/>
              <a:gd name="connsiteX16" fmla="*/ 533226 w 778320"/>
              <a:gd name="connsiteY16" fmla="*/ 229249 h 720001"/>
              <a:gd name="connsiteX17" fmla="*/ 505097 w 778320"/>
              <a:gd name="connsiteY17" fmla="*/ 201120 h 720001"/>
              <a:gd name="connsiteX18" fmla="*/ 505097 w 778320"/>
              <a:gd name="connsiteY18" fmla="*/ 142049 h 720001"/>
              <a:gd name="connsiteX19" fmla="*/ 273129 w 778320"/>
              <a:gd name="connsiteY19" fmla="*/ 142049 h 720001"/>
              <a:gd name="connsiteX20" fmla="*/ 273129 w 778320"/>
              <a:gd name="connsiteY20" fmla="*/ 201026 h 720001"/>
              <a:gd name="connsiteX21" fmla="*/ 245001 w 778320"/>
              <a:gd name="connsiteY21" fmla="*/ 229249 h 720001"/>
              <a:gd name="connsiteX22" fmla="*/ 216872 w 778320"/>
              <a:gd name="connsiteY22" fmla="*/ 201120 h 720001"/>
              <a:gd name="connsiteX23" fmla="*/ 216872 w 778320"/>
              <a:gd name="connsiteY23" fmla="*/ 142049 h 720001"/>
              <a:gd name="connsiteX24" fmla="*/ 245001 w 778320"/>
              <a:gd name="connsiteY24" fmla="*/ 0 h 720001"/>
              <a:gd name="connsiteX25" fmla="*/ 273129 w 778320"/>
              <a:gd name="connsiteY25" fmla="*/ 28129 h 720001"/>
              <a:gd name="connsiteX26" fmla="*/ 273129 w 778320"/>
              <a:gd name="connsiteY26" fmla="*/ 85792 h 720001"/>
              <a:gd name="connsiteX27" fmla="*/ 505097 w 778320"/>
              <a:gd name="connsiteY27" fmla="*/ 85792 h 720001"/>
              <a:gd name="connsiteX28" fmla="*/ 505097 w 778320"/>
              <a:gd name="connsiteY28" fmla="*/ 28129 h 720001"/>
              <a:gd name="connsiteX29" fmla="*/ 533226 w 778320"/>
              <a:gd name="connsiteY29" fmla="*/ 0 h 720001"/>
              <a:gd name="connsiteX30" fmla="*/ 561355 w 778320"/>
              <a:gd name="connsiteY30" fmla="*/ 28129 h 720001"/>
              <a:gd name="connsiteX31" fmla="*/ 561355 w 778320"/>
              <a:gd name="connsiteY31" fmla="*/ 85792 h 720001"/>
              <a:gd name="connsiteX32" fmla="*/ 685683 w 778320"/>
              <a:gd name="connsiteY32" fmla="*/ 85792 h 720001"/>
              <a:gd name="connsiteX33" fmla="*/ 778320 w 778320"/>
              <a:gd name="connsiteY33" fmla="*/ 178336 h 720001"/>
              <a:gd name="connsiteX34" fmla="*/ 778320 w 778320"/>
              <a:gd name="connsiteY34" fmla="*/ 627457 h 720001"/>
              <a:gd name="connsiteX35" fmla="*/ 685777 w 778320"/>
              <a:gd name="connsiteY35" fmla="*/ 720001 h 720001"/>
              <a:gd name="connsiteX36" fmla="*/ 92544 w 778320"/>
              <a:gd name="connsiteY36" fmla="*/ 720001 h 720001"/>
              <a:gd name="connsiteX37" fmla="*/ 0 w 778320"/>
              <a:gd name="connsiteY37" fmla="*/ 627457 h 720001"/>
              <a:gd name="connsiteX38" fmla="*/ 0 w 778320"/>
              <a:gd name="connsiteY38" fmla="*/ 333700 h 720001"/>
              <a:gd name="connsiteX39" fmla="*/ 0 w 778320"/>
              <a:gd name="connsiteY39" fmla="*/ 277443 h 720001"/>
              <a:gd name="connsiteX40" fmla="*/ 0 w 778320"/>
              <a:gd name="connsiteY40" fmla="*/ 178336 h 720001"/>
              <a:gd name="connsiteX41" fmla="*/ 92544 w 778320"/>
              <a:gd name="connsiteY41" fmla="*/ 85792 h 720001"/>
              <a:gd name="connsiteX42" fmla="*/ 216872 w 778320"/>
              <a:gd name="connsiteY42" fmla="*/ 85792 h 720001"/>
              <a:gd name="connsiteX43" fmla="*/ 216872 w 778320"/>
              <a:gd name="connsiteY43" fmla="*/ 28129 h 720001"/>
              <a:gd name="connsiteX44" fmla="*/ 245001 w 778320"/>
              <a:gd name="connsiteY44" fmla="*/ 0 h 720001"/>
            </a:gdLst>
            <a:rect l="l" t="t" r="r" b="b"/>
            <a:pathLst>
              <a:path w="778320" h="720001">
                <a:moveTo>
                  <a:pt x="56258" y="333700"/>
                </a:moveTo>
                <a:lnTo>
                  <a:pt x="56258" y="627457"/>
                </a:lnTo>
                <a:cubicBezTo>
                  <a:pt x="56258" y="637115"/>
                  <a:pt x="60008" y="646116"/>
                  <a:pt x="66946" y="653054"/>
                </a:cubicBezTo>
                <a:cubicBezTo>
                  <a:pt x="73885" y="659899"/>
                  <a:pt x="82980" y="663743"/>
                  <a:pt x="92544" y="663743"/>
                </a:cubicBezTo>
                <a:lnTo>
                  <a:pt x="685683" y="663743"/>
                </a:lnTo>
                <a:cubicBezTo>
                  <a:pt x="695341" y="663743"/>
                  <a:pt x="704342" y="659993"/>
                  <a:pt x="711281" y="653054"/>
                </a:cubicBezTo>
                <a:cubicBezTo>
                  <a:pt x="718125" y="646116"/>
                  <a:pt x="721969" y="637021"/>
                  <a:pt x="721969" y="627457"/>
                </a:cubicBezTo>
                <a:lnTo>
                  <a:pt x="721969" y="333700"/>
                </a:lnTo>
                <a:close/>
                <a:moveTo>
                  <a:pt x="92544" y="142049"/>
                </a:moveTo>
                <a:cubicBezTo>
                  <a:pt x="72478" y="142049"/>
                  <a:pt x="56258" y="158364"/>
                  <a:pt x="56258" y="178336"/>
                </a:cubicBezTo>
                <a:lnTo>
                  <a:pt x="56258" y="277443"/>
                </a:lnTo>
                <a:lnTo>
                  <a:pt x="721969" y="277443"/>
                </a:lnTo>
                <a:lnTo>
                  <a:pt x="721969" y="178336"/>
                </a:lnTo>
                <a:cubicBezTo>
                  <a:pt x="721969" y="158270"/>
                  <a:pt x="705655" y="142049"/>
                  <a:pt x="685683" y="142049"/>
                </a:cubicBezTo>
                <a:lnTo>
                  <a:pt x="561355" y="142049"/>
                </a:lnTo>
                <a:lnTo>
                  <a:pt x="561355" y="201026"/>
                </a:lnTo>
                <a:cubicBezTo>
                  <a:pt x="561355" y="216591"/>
                  <a:pt x="548790" y="229249"/>
                  <a:pt x="533226" y="229249"/>
                </a:cubicBezTo>
                <a:cubicBezTo>
                  <a:pt x="517661" y="229249"/>
                  <a:pt x="505097" y="216685"/>
                  <a:pt x="505097" y="201120"/>
                </a:cubicBezTo>
                <a:lnTo>
                  <a:pt x="505097" y="142049"/>
                </a:lnTo>
                <a:lnTo>
                  <a:pt x="273129" y="142049"/>
                </a:lnTo>
                <a:lnTo>
                  <a:pt x="273129" y="201026"/>
                </a:lnTo>
                <a:cubicBezTo>
                  <a:pt x="273129" y="216591"/>
                  <a:pt x="260565" y="229249"/>
                  <a:pt x="245001" y="229249"/>
                </a:cubicBezTo>
                <a:cubicBezTo>
                  <a:pt x="229436" y="229249"/>
                  <a:pt x="216872" y="216685"/>
                  <a:pt x="216872" y="201120"/>
                </a:cubicBezTo>
                <a:lnTo>
                  <a:pt x="216872" y="142049"/>
                </a:lnTo>
                <a:close/>
                <a:moveTo>
                  <a:pt x="245001" y="0"/>
                </a:moveTo>
                <a:cubicBezTo>
                  <a:pt x="260565" y="0"/>
                  <a:pt x="273129" y="12564"/>
                  <a:pt x="273129" y="28129"/>
                </a:cubicBezTo>
                <a:lnTo>
                  <a:pt x="273129" y="85792"/>
                </a:lnTo>
                <a:lnTo>
                  <a:pt x="505097" y="85792"/>
                </a:lnTo>
                <a:lnTo>
                  <a:pt x="505097" y="28129"/>
                </a:lnTo>
                <a:cubicBezTo>
                  <a:pt x="505097" y="12564"/>
                  <a:pt x="517661" y="0"/>
                  <a:pt x="533226" y="0"/>
                </a:cubicBezTo>
                <a:cubicBezTo>
                  <a:pt x="548790" y="0"/>
                  <a:pt x="561355" y="12564"/>
                  <a:pt x="561355" y="28129"/>
                </a:cubicBezTo>
                <a:lnTo>
                  <a:pt x="561355" y="85792"/>
                </a:lnTo>
                <a:lnTo>
                  <a:pt x="685683" y="85792"/>
                </a:lnTo>
                <a:cubicBezTo>
                  <a:pt x="736784" y="85792"/>
                  <a:pt x="778227" y="127235"/>
                  <a:pt x="778320" y="178336"/>
                </a:cubicBezTo>
                <a:lnTo>
                  <a:pt x="778320" y="627457"/>
                </a:lnTo>
                <a:cubicBezTo>
                  <a:pt x="778320" y="678370"/>
                  <a:pt x="736690" y="720001"/>
                  <a:pt x="685777" y="720001"/>
                </a:cubicBezTo>
                <a:lnTo>
                  <a:pt x="92544" y="720001"/>
                </a:lnTo>
                <a:cubicBezTo>
                  <a:pt x="41631" y="720001"/>
                  <a:pt x="0" y="678370"/>
                  <a:pt x="0" y="627457"/>
                </a:cubicBezTo>
                <a:lnTo>
                  <a:pt x="0" y="333700"/>
                </a:lnTo>
                <a:lnTo>
                  <a:pt x="0" y="277443"/>
                </a:lnTo>
                <a:lnTo>
                  <a:pt x="0" y="178336"/>
                </a:lnTo>
                <a:cubicBezTo>
                  <a:pt x="0" y="127235"/>
                  <a:pt x="41443" y="85792"/>
                  <a:pt x="92544" y="85792"/>
                </a:cubicBezTo>
                <a:lnTo>
                  <a:pt x="216872" y="85792"/>
                </a:lnTo>
                <a:lnTo>
                  <a:pt x="216872" y="28129"/>
                </a:lnTo>
                <a:cubicBezTo>
                  <a:pt x="216872" y="12564"/>
                  <a:pt x="229436" y="0"/>
                  <a:pt x="245001" y="0"/>
                </a:cubicBezTo>
                <a:close/>
              </a:path>
            </a:pathLst>
          </a:custGeom>
          <a:solidFill>
            <a:schemeClr val="accent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0" flipH="0" flipV="0">
            <a:off x="1041779" y="2283478"/>
            <a:ext cx="4624533" cy="1101408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通过AI聚合网站浏览、社交媒体互动、CRM记录及IoT设备数据，实时生成结构化用户档案，突破传统静态标签局限，提升画像颗粒度与更新频率。</a:t>
            </a: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0" flipH="0" flipV="0">
            <a:off x="6392154" y="1130301"/>
            <a:ext cx="5126746" cy="2374900"/>
          </a:xfrm>
          <a:prstGeom prst="snip1Rect">
            <a:avLst/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8100000" flipH="0" flipV="0">
            <a:off x="16220" y="1610453"/>
            <a:ext cx="1414597" cy="1414597"/>
          </a:xfrm>
          <a:prstGeom prst="diagStripe">
            <a:avLst>
              <a:gd name="adj" fmla="val 88423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8100000" flipH="0" flipV="0">
            <a:off x="5605965" y="1610453"/>
            <a:ext cx="1414597" cy="1414597"/>
          </a:xfrm>
          <a:prstGeom prst="diagStripe">
            <a:avLst>
              <a:gd name="adj" fmla="val 88423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0" flipH="0" flipV="0">
            <a:off x="6649168" y="1252927"/>
            <a:ext cx="412288" cy="412288"/>
          </a:xfrm>
          <a:custGeom>
            <a:avLst/>
            <a:gdLst>
              <a:gd name="connsiteX0" fmla="*/ 457070 w 720001"/>
              <a:gd name="connsiteY0" fmla="*/ 57166 h 720001"/>
              <a:gd name="connsiteX1" fmla="*/ 457070 w 720001"/>
              <a:gd name="connsiteY1" fmla="*/ 263017 h 720001"/>
              <a:gd name="connsiteX2" fmla="*/ 662921 w 720001"/>
              <a:gd name="connsiteY2" fmla="*/ 263017 h 720001"/>
              <a:gd name="connsiteX3" fmla="*/ 647393 w 720001"/>
              <a:gd name="connsiteY3" fmla="*/ 212704 h 720001"/>
              <a:gd name="connsiteX4" fmla="*/ 591008 w 720001"/>
              <a:gd name="connsiteY4" fmla="*/ 129079 h 720001"/>
              <a:gd name="connsiteX5" fmla="*/ 507383 w 720001"/>
              <a:gd name="connsiteY5" fmla="*/ 72694 h 720001"/>
              <a:gd name="connsiteX6" fmla="*/ 457070 w 720001"/>
              <a:gd name="connsiteY6" fmla="*/ 57166 h 720001"/>
              <a:gd name="connsiteX7" fmla="*/ 307952 w 720001"/>
              <a:gd name="connsiteY7" fmla="*/ 56386 h 720001"/>
              <a:gd name="connsiteX8" fmla="*/ 240115 w 720001"/>
              <a:gd name="connsiteY8" fmla="*/ 76251 h 720001"/>
              <a:gd name="connsiteX9" fmla="*/ 142092 w 720001"/>
              <a:gd name="connsiteY9" fmla="*/ 142179 h 720001"/>
              <a:gd name="connsiteX10" fmla="*/ 76077 w 720001"/>
              <a:gd name="connsiteY10" fmla="*/ 240116 h 720001"/>
              <a:gd name="connsiteX11" fmla="*/ 51874 w 720001"/>
              <a:gd name="connsiteY11" fmla="*/ 360000 h 720001"/>
              <a:gd name="connsiteX12" fmla="*/ 76077 w 720001"/>
              <a:gd name="connsiteY12" fmla="*/ 479885 h 720001"/>
              <a:gd name="connsiteX13" fmla="*/ 142092 w 720001"/>
              <a:gd name="connsiteY13" fmla="*/ 577822 h 720001"/>
              <a:gd name="connsiteX14" fmla="*/ 240029 w 720001"/>
              <a:gd name="connsiteY14" fmla="*/ 643837 h 720001"/>
              <a:gd name="connsiteX15" fmla="*/ 359913 w 720001"/>
              <a:gd name="connsiteY15" fmla="*/ 668039 h 720001"/>
              <a:gd name="connsiteX16" fmla="*/ 479798 w 720001"/>
              <a:gd name="connsiteY16" fmla="*/ 643837 h 720001"/>
              <a:gd name="connsiteX17" fmla="*/ 577735 w 720001"/>
              <a:gd name="connsiteY17" fmla="*/ 577822 h 720001"/>
              <a:gd name="connsiteX18" fmla="*/ 643750 w 720001"/>
              <a:gd name="connsiteY18" fmla="*/ 479885 h 720001"/>
              <a:gd name="connsiteX19" fmla="*/ 663615 w 720001"/>
              <a:gd name="connsiteY19" fmla="*/ 412049 h 720001"/>
              <a:gd name="connsiteX20" fmla="*/ 360000 w 720001"/>
              <a:gd name="connsiteY20" fmla="*/ 412049 h 720001"/>
              <a:gd name="connsiteX21" fmla="*/ 307952 w 720001"/>
              <a:gd name="connsiteY21" fmla="*/ 360000 h 720001"/>
              <a:gd name="connsiteX22" fmla="*/ 405022 w 720001"/>
              <a:gd name="connsiteY22" fmla="*/ 0 h 720001"/>
              <a:gd name="connsiteX23" fmla="*/ 720001 w 720001"/>
              <a:gd name="connsiteY23" fmla="*/ 314979 h 720001"/>
              <a:gd name="connsiteX24" fmla="*/ 405022 w 720001"/>
              <a:gd name="connsiteY24" fmla="*/ 314979 h 720001"/>
              <a:gd name="connsiteX25" fmla="*/ 360000 w 720001"/>
              <a:gd name="connsiteY25" fmla="*/ 0 h 720001"/>
              <a:gd name="connsiteX26" fmla="*/ 360000 w 720001"/>
              <a:gd name="connsiteY26" fmla="*/ 360000 h 720001"/>
              <a:gd name="connsiteX27" fmla="*/ 720001 w 720001"/>
              <a:gd name="connsiteY27" fmla="*/ 360000 h 720001"/>
              <a:gd name="connsiteX28" fmla="*/ 360000 w 720001"/>
              <a:gd name="connsiteY28" fmla="*/ 720001 h 720001"/>
              <a:gd name="connsiteX29" fmla="*/ 0 w 720001"/>
              <a:gd name="connsiteY29" fmla="*/ 360000 h 720001"/>
              <a:gd name="connsiteX30" fmla="*/ 360000 w 720001"/>
              <a:gd name="connsiteY30" fmla="*/ 0 h 720001"/>
            </a:gdLst>
            <a:rect l="l" t="t" r="r" b="b"/>
            <a:pathLst>
              <a:path w="720001" h="720001">
                <a:moveTo>
                  <a:pt x="457070" y="57166"/>
                </a:moveTo>
                <a:lnTo>
                  <a:pt x="457070" y="263017"/>
                </a:lnTo>
                <a:lnTo>
                  <a:pt x="662921" y="263017"/>
                </a:lnTo>
                <a:cubicBezTo>
                  <a:pt x="659451" y="245755"/>
                  <a:pt x="654246" y="229012"/>
                  <a:pt x="647393" y="212704"/>
                </a:cubicBezTo>
                <a:cubicBezTo>
                  <a:pt x="634121" y="181388"/>
                  <a:pt x="615210" y="153282"/>
                  <a:pt x="591008" y="129079"/>
                </a:cubicBezTo>
                <a:cubicBezTo>
                  <a:pt x="566806" y="104877"/>
                  <a:pt x="538699" y="85966"/>
                  <a:pt x="507383" y="72694"/>
                </a:cubicBezTo>
                <a:cubicBezTo>
                  <a:pt x="491075" y="65755"/>
                  <a:pt x="474246" y="60636"/>
                  <a:pt x="457070" y="57166"/>
                </a:cubicBezTo>
                <a:close/>
                <a:moveTo>
                  <a:pt x="307952" y="56386"/>
                </a:moveTo>
                <a:cubicBezTo>
                  <a:pt x="284703" y="60376"/>
                  <a:pt x="262062" y="66969"/>
                  <a:pt x="240115" y="76251"/>
                </a:cubicBezTo>
                <a:cubicBezTo>
                  <a:pt x="203508" y="91778"/>
                  <a:pt x="170544" y="113986"/>
                  <a:pt x="142092" y="142179"/>
                </a:cubicBezTo>
                <a:cubicBezTo>
                  <a:pt x="113812" y="170545"/>
                  <a:pt x="91605" y="203422"/>
                  <a:pt x="76077" y="240116"/>
                </a:cubicBezTo>
                <a:cubicBezTo>
                  <a:pt x="60029" y="278111"/>
                  <a:pt x="51874" y="318362"/>
                  <a:pt x="51874" y="360000"/>
                </a:cubicBezTo>
                <a:cubicBezTo>
                  <a:pt x="51874" y="401639"/>
                  <a:pt x="60029" y="441976"/>
                  <a:pt x="76077" y="479885"/>
                </a:cubicBezTo>
                <a:cubicBezTo>
                  <a:pt x="91605" y="516579"/>
                  <a:pt x="113812" y="549543"/>
                  <a:pt x="142092" y="577822"/>
                </a:cubicBezTo>
                <a:cubicBezTo>
                  <a:pt x="170458" y="606102"/>
                  <a:pt x="203335" y="628309"/>
                  <a:pt x="240029" y="643837"/>
                </a:cubicBezTo>
                <a:cubicBezTo>
                  <a:pt x="278024" y="659885"/>
                  <a:pt x="318275" y="668039"/>
                  <a:pt x="359913" y="668039"/>
                </a:cubicBezTo>
                <a:cubicBezTo>
                  <a:pt x="401552" y="668039"/>
                  <a:pt x="441890" y="659885"/>
                  <a:pt x="479798" y="643837"/>
                </a:cubicBezTo>
                <a:cubicBezTo>
                  <a:pt x="516492" y="628309"/>
                  <a:pt x="549456" y="606102"/>
                  <a:pt x="577735" y="577822"/>
                </a:cubicBezTo>
                <a:cubicBezTo>
                  <a:pt x="606015" y="549456"/>
                  <a:pt x="628222" y="516579"/>
                  <a:pt x="643750" y="479885"/>
                </a:cubicBezTo>
                <a:cubicBezTo>
                  <a:pt x="653032" y="457938"/>
                  <a:pt x="659625" y="435297"/>
                  <a:pt x="663615" y="412049"/>
                </a:cubicBezTo>
                <a:lnTo>
                  <a:pt x="360000" y="412049"/>
                </a:lnTo>
                <a:cubicBezTo>
                  <a:pt x="331287" y="412049"/>
                  <a:pt x="307952" y="388714"/>
                  <a:pt x="307952" y="360000"/>
                </a:cubicBezTo>
                <a:close/>
                <a:moveTo>
                  <a:pt x="405022" y="0"/>
                </a:moveTo>
                <a:cubicBezTo>
                  <a:pt x="578950" y="0"/>
                  <a:pt x="720001" y="141051"/>
                  <a:pt x="720001" y="314979"/>
                </a:cubicBezTo>
                <a:lnTo>
                  <a:pt x="405022" y="314979"/>
                </a:lnTo>
                <a:close/>
                <a:moveTo>
                  <a:pt x="360000" y="0"/>
                </a:moveTo>
                <a:lnTo>
                  <a:pt x="360000" y="360000"/>
                </a:lnTo>
                <a:lnTo>
                  <a:pt x="720001" y="360000"/>
                </a:lnTo>
                <a:cubicBezTo>
                  <a:pt x="720001" y="558825"/>
                  <a:pt x="558824" y="720001"/>
                  <a:pt x="360000" y="720001"/>
                </a:cubicBezTo>
                <a:cubicBezTo>
                  <a:pt x="161176" y="720001"/>
                  <a:pt x="0" y="558825"/>
                  <a:pt x="0" y="360000"/>
                </a:cubicBezTo>
                <a:cubicBezTo>
                  <a:pt x="0" y="161176"/>
                  <a:pt x="161176" y="0"/>
                  <a:pt x="360000" y="0"/>
                </a:cubicBezTo>
                <a:close/>
              </a:path>
            </a:pathLst>
          </a:custGeom>
          <a:solidFill>
            <a:schemeClr val="accent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0" flipH="0" flipV="0">
            <a:off x="6649162" y="2283478"/>
            <a:ext cx="4624533" cy="1101408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运用NLP技术分析评论、客服对话和搜索关键词，识别潜在需求与情绪倾向，将非结构化文本转化为可操作的营销信号，提前预判用户决策路径。</a:t>
            </a: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0" flipH="0" flipV="0">
            <a:off x="1041782" y="1747922"/>
            <a:ext cx="4619714" cy="520109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整合多源行为数据实现360°用户视图</a:t>
            </a: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0" flipH="0" flipV="0">
            <a:off x="6653867" y="1747922"/>
            <a:ext cx="4619714" cy="520109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基于自然语言处理解析用户意图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0" flipH="0" flipV="0">
            <a:off x="1305470" y="3769186"/>
            <a:ext cx="9660646" cy="2374900"/>
          </a:xfrm>
          <a:prstGeom prst="snip1Rect">
            <a:avLst/>
          </a:prstGeom>
          <a:solidFill>
            <a:schemeClr val="bg1"/>
          </a:solidFill>
          <a:ln w="12700" cap="sq">
            <a:solidFill>
              <a:schemeClr val="accent2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0" flipH="0" flipV="0">
            <a:off x="1562485" y="3898463"/>
            <a:ext cx="412288" cy="398986"/>
          </a:xfrm>
          <a:custGeom>
            <a:avLst/>
            <a:gdLst>
              <a:gd name="connsiteX0" fmla="*/ 695958 w 1660735"/>
              <a:gd name="connsiteY0" fmla="*/ 752512 h 1607157"/>
              <a:gd name="connsiteX1" fmla="*/ 376349 w 1660735"/>
              <a:gd name="connsiteY1" fmla="*/ 752512 h 1607157"/>
              <a:gd name="connsiteX2" fmla="*/ 110505 w 1660735"/>
              <a:gd name="connsiteY2" fmla="*/ 642007 h 1607157"/>
              <a:gd name="connsiteX3" fmla="*/ 0 w 1660735"/>
              <a:gd name="connsiteY3" fmla="*/ 376349 h 1607157"/>
              <a:gd name="connsiteX4" fmla="*/ 110505 w 1660735"/>
              <a:gd name="connsiteY4" fmla="*/ 110505 h 1607157"/>
              <a:gd name="connsiteX5" fmla="*/ 376349 w 1660735"/>
              <a:gd name="connsiteY5" fmla="*/ 0 h 1607157"/>
              <a:gd name="connsiteX6" fmla="*/ 642193 w 1660735"/>
              <a:gd name="connsiteY6" fmla="*/ 110505 h 1607157"/>
              <a:gd name="connsiteX7" fmla="*/ 752698 w 1660735"/>
              <a:gd name="connsiteY7" fmla="*/ 376349 h 1607157"/>
              <a:gd name="connsiteX8" fmla="*/ 752698 w 1660735"/>
              <a:gd name="connsiteY8" fmla="*/ 695958 h 1607157"/>
              <a:gd name="connsiteX9" fmla="*/ 695958 w 1660735"/>
              <a:gd name="connsiteY9" fmla="*/ 752512 h 1607157"/>
              <a:gd name="connsiteX10" fmla="*/ 376349 w 1660735"/>
              <a:gd name="connsiteY10" fmla="*/ 111621 h 1607157"/>
              <a:gd name="connsiteX11" fmla="*/ 111621 w 1660735"/>
              <a:gd name="connsiteY11" fmla="*/ 376349 h 1607157"/>
              <a:gd name="connsiteX12" fmla="*/ 376349 w 1660735"/>
              <a:gd name="connsiteY12" fmla="*/ 641077 h 1607157"/>
              <a:gd name="connsiteX13" fmla="*/ 641077 w 1660735"/>
              <a:gd name="connsiteY13" fmla="*/ 641077 h 1607157"/>
              <a:gd name="connsiteX14" fmla="*/ 641077 w 1660735"/>
              <a:gd name="connsiteY14" fmla="*/ 376349 h 1607157"/>
              <a:gd name="connsiteX15" fmla="*/ 376349 w 1660735"/>
              <a:gd name="connsiteY15" fmla="*/ 111621 h 1607157"/>
              <a:gd name="connsiteX16" fmla="*/ 1284201 w 1660735"/>
              <a:gd name="connsiteY16" fmla="*/ 752512 h 1607157"/>
              <a:gd name="connsiteX17" fmla="*/ 964592 w 1660735"/>
              <a:gd name="connsiteY17" fmla="*/ 752512 h 1607157"/>
              <a:gd name="connsiteX18" fmla="*/ 908038 w 1660735"/>
              <a:gd name="connsiteY18" fmla="*/ 695958 h 1607157"/>
              <a:gd name="connsiteX19" fmla="*/ 908038 w 1660735"/>
              <a:gd name="connsiteY19" fmla="*/ 376349 h 1607157"/>
              <a:gd name="connsiteX20" fmla="*/ 1018543 w 1660735"/>
              <a:gd name="connsiteY20" fmla="*/ 110505 h 1607157"/>
              <a:gd name="connsiteX21" fmla="*/ 1284387 w 1660735"/>
              <a:gd name="connsiteY21" fmla="*/ 0 h 1607157"/>
              <a:gd name="connsiteX22" fmla="*/ 1550231 w 1660735"/>
              <a:gd name="connsiteY22" fmla="*/ 110505 h 1607157"/>
              <a:gd name="connsiteX23" fmla="*/ 1660736 w 1660735"/>
              <a:gd name="connsiteY23" fmla="*/ 376349 h 1607157"/>
              <a:gd name="connsiteX24" fmla="*/ 1550231 w 1660735"/>
              <a:gd name="connsiteY24" fmla="*/ 642193 h 1607157"/>
              <a:gd name="connsiteX25" fmla="*/ 1284201 w 1660735"/>
              <a:gd name="connsiteY25" fmla="*/ 752512 h 1607157"/>
              <a:gd name="connsiteX26" fmla="*/ 1019659 w 1660735"/>
              <a:gd name="connsiteY26" fmla="*/ 640891 h 1607157"/>
              <a:gd name="connsiteX27" fmla="*/ 1284387 w 1660735"/>
              <a:gd name="connsiteY27" fmla="*/ 640891 h 1607157"/>
              <a:gd name="connsiteX28" fmla="*/ 1549115 w 1660735"/>
              <a:gd name="connsiteY28" fmla="*/ 376163 h 1607157"/>
              <a:gd name="connsiteX29" fmla="*/ 1284387 w 1660735"/>
              <a:gd name="connsiteY29" fmla="*/ 111435 h 1607157"/>
              <a:gd name="connsiteX30" fmla="*/ 1019659 w 1660735"/>
              <a:gd name="connsiteY30" fmla="*/ 376163 h 1607157"/>
              <a:gd name="connsiteX31" fmla="*/ 1019659 w 1660735"/>
              <a:gd name="connsiteY31" fmla="*/ 640891 h 1607157"/>
              <a:gd name="connsiteX32" fmla="*/ 376349 w 1660735"/>
              <a:gd name="connsiteY32" fmla="*/ 1607158 h 1607157"/>
              <a:gd name="connsiteX33" fmla="*/ 110505 w 1660735"/>
              <a:gd name="connsiteY33" fmla="*/ 1496653 h 1607157"/>
              <a:gd name="connsiteX34" fmla="*/ 0 w 1660735"/>
              <a:gd name="connsiteY34" fmla="*/ 1230809 h 1607157"/>
              <a:gd name="connsiteX35" fmla="*/ 110505 w 1660735"/>
              <a:gd name="connsiteY35" fmla="*/ 964964 h 1607157"/>
              <a:gd name="connsiteX36" fmla="*/ 376349 w 1660735"/>
              <a:gd name="connsiteY36" fmla="*/ 854459 h 1607157"/>
              <a:gd name="connsiteX37" fmla="*/ 695958 w 1660735"/>
              <a:gd name="connsiteY37" fmla="*/ 854459 h 1607157"/>
              <a:gd name="connsiteX38" fmla="*/ 752512 w 1660735"/>
              <a:gd name="connsiteY38" fmla="*/ 911014 h 1607157"/>
              <a:gd name="connsiteX39" fmla="*/ 752512 w 1660735"/>
              <a:gd name="connsiteY39" fmla="*/ 1230623 h 1607157"/>
              <a:gd name="connsiteX40" fmla="*/ 642007 w 1660735"/>
              <a:gd name="connsiteY40" fmla="*/ 1496467 h 1607157"/>
              <a:gd name="connsiteX41" fmla="*/ 376349 w 1660735"/>
              <a:gd name="connsiteY41" fmla="*/ 1607158 h 1607157"/>
              <a:gd name="connsiteX42" fmla="*/ 376349 w 1660735"/>
              <a:gd name="connsiteY42" fmla="*/ 966267 h 1607157"/>
              <a:gd name="connsiteX43" fmla="*/ 111621 w 1660735"/>
              <a:gd name="connsiteY43" fmla="*/ 1230809 h 1607157"/>
              <a:gd name="connsiteX44" fmla="*/ 376349 w 1660735"/>
              <a:gd name="connsiteY44" fmla="*/ 1495537 h 1607157"/>
              <a:gd name="connsiteX45" fmla="*/ 641077 w 1660735"/>
              <a:gd name="connsiteY45" fmla="*/ 1230809 h 1607157"/>
              <a:gd name="connsiteX46" fmla="*/ 641077 w 1660735"/>
              <a:gd name="connsiteY46" fmla="*/ 966267 h 1607157"/>
              <a:gd name="connsiteX47" fmla="*/ 376349 w 1660735"/>
              <a:gd name="connsiteY47" fmla="*/ 966267 h 1607157"/>
              <a:gd name="connsiteX48" fmla="*/ 1284201 w 1660735"/>
              <a:gd name="connsiteY48" fmla="*/ 1607158 h 1607157"/>
              <a:gd name="connsiteX49" fmla="*/ 1018357 w 1660735"/>
              <a:gd name="connsiteY49" fmla="*/ 1496653 h 1607157"/>
              <a:gd name="connsiteX50" fmla="*/ 907852 w 1660735"/>
              <a:gd name="connsiteY50" fmla="*/ 1230809 h 1607157"/>
              <a:gd name="connsiteX51" fmla="*/ 907852 w 1660735"/>
              <a:gd name="connsiteY51" fmla="*/ 911200 h 1607157"/>
              <a:gd name="connsiteX52" fmla="*/ 964406 w 1660735"/>
              <a:gd name="connsiteY52" fmla="*/ 854646 h 1607157"/>
              <a:gd name="connsiteX53" fmla="*/ 1284015 w 1660735"/>
              <a:gd name="connsiteY53" fmla="*/ 854646 h 1607157"/>
              <a:gd name="connsiteX54" fmla="*/ 1549859 w 1660735"/>
              <a:gd name="connsiteY54" fmla="*/ 965150 h 1607157"/>
              <a:gd name="connsiteX55" fmla="*/ 1660364 w 1660735"/>
              <a:gd name="connsiteY55" fmla="*/ 1230995 h 1607157"/>
              <a:gd name="connsiteX56" fmla="*/ 1550045 w 1660735"/>
              <a:gd name="connsiteY56" fmla="*/ 1496653 h 1607157"/>
              <a:gd name="connsiteX57" fmla="*/ 1284201 w 1660735"/>
              <a:gd name="connsiteY57" fmla="*/ 1607158 h 1607157"/>
              <a:gd name="connsiteX58" fmla="*/ 1019659 w 1660735"/>
              <a:gd name="connsiteY58" fmla="*/ 966267 h 1607157"/>
              <a:gd name="connsiteX59" fmla="*/ 1019659 w 1660735"/>
              <a:gd name="connsiteY59" fmla="*/ 1230995 h 1607157"/>
              <a:gd name="connsiteX60" fmla="*/ 1284387 w 1660735"/>
              <a:gd name="connsiteY60" fmla="*/ 1495723 h 1607157"/>
              <a:gd name="connsiteX61" fmla="*/ 1549115 w 1660735"/>
              <a:gd name="connsiteY61" fmla="*/ 1230995 h 1607157"/>
              <a:gd name="connsiteX62" fmla="*/ 1284387 w 1660735"/>
              <a:gd name="connsiteY62" fmla="*/ 966267 h 1607157"/>
              <a:gd name="connsiteX63" fmla="*/ 1019659 w 1660735"/>
              <a:gd name="connsiteY63" fmla="*/ 966267 h 1607157"/>
            </a:gdLst>
            <a:rect l="l" t="t" r="r" b="b"/>
            <a:pathLst>
              <a:path w="1660735" h="1607157">
                <a:moveTo>
                  <a:pt x="695958" y="752512"/>
                </a:moveTo>
                <a:lnTo>
                  <a:pt x="376349" y="752512"/>
                </a:lnTo>
                <a:cubicBezTo>
                  <a:pt x="276262" y="752512"/>
                  <a:pt x="181756" y="713259"/>
                  <a:pt x="110505" y="642007"/>
                </a:cubicBezTo>
                <a:cubicBezTo>
                  <a:pt x="39253" y="570756"/>
                  <a:pt x="0" y="476436"/>
                  <a:pt x="0" y="376349"/>
                </a:cubicBezTo>
                <a:cubicBezTo>
                  <a:pt x="0" y="276262"/>
                  <a:pt x="39253" y="181756"/>
                  <a:pt x="110505" y="110505"/>
                </a:cubicBezTo>
                <a:cubicBezTo>
                  <a:pt x="181756" y="39253"/>
                  <a:pt x="276076" y="0"/>
                  <a:pt x="376349" y="0"/>
                </a:cubicBezTo>
                <a:cubicBezTo>
                  <a:pt x="476436" y="0"/>
                  <a:pt x="570942" y="39253"/>
                  <a:pt x="642193" y="110505"/>
                </a:cubicBezTo>
                <a:cubicBezTo>
                  <a:pt x="713445" y="181756"/>
                  <a:pt x="752698" y="276076"/>
                  <a:pt x="752698" y="376349"/>
                </a:cubicBezTo>
                <a:lnTo>
                  <a:pt x="752698" y="695958"/>
                </a:lnTo>
                <a:cubicBezTo>
                  <a:pt x="752512" y="727211"/>
                  <a:pt x="727211" y="752512"/>
                  <a:pt x="695958" y="752512"/>
                </a:cubicBezTo>
                <a:close/>
                <a:moveTo>
                  <a:pt x="376349" y="111621"/>
                </a:moveTo>
                <a:cubicBezTo>
                  <a:pt x="230498" y="111621"/>
                  <a:pt x="111621" y="230312"/>
                  <a:pt x="111621" y="376349"/>
                </a:cubicBezTo>
                <a:cubicBezTo>
                  <a:pt x="111621" y="522201"/>
                  <a:pt x="230312" y="641077"/>
                  <a:pt x="376349" y="641077"/>
                </a:cubicBezTo>
                <a:lnTo>
                  <a:pt x="641077" y="641077"/>
                </a:lnTo>
                <a:lnTo>
                  <a:pt x="641077" y="376349"/>
                </a:lnTo>
                <a:cubicBezTo>
                  <a:pt x="640891" y="230312"/>
                  <a:pt x="522201" y="111621"/>
                  <a:pt x="376349" y="111621"/>
                </a:cubicBezTo>
                <a:close/>
                <a:moveTo>
                  <a:pt x="1284201" y="752512"/>
                </a:moveTo>
                <a:lnTo>
                  <a:pt x="964592" y="752512"/>
                </a:lnTo>
                <a:cubicBezTo>
                  <a:pt x="933338" y="752512"/>
                  <a:pt x="908038" y="727025"/>
                  <a:pt x="908038" y="695958"/>
                </a:cubicBezTo>
                <a:lnTo>
                  <a:pt x="908038" y="376349"/>
                </a:lnTo>
                <a:cubicBezTo>
                  <a:pt x="908038" y="276262"/>
                  <a:pt x="947291" y="181756"/>
                  <a:pt x="1018543" y="110505"/>
                </a:cubicBezTo>
                <a:cubicBezTo>
                  <a:pt x="1089794" y="39253"/>
                  <a:pt x="1184114" y="0"/>
                  <a:pt x="1284387" y="0"/>
                </a:cubicBezTo>
                <a:cubicBezTo>
                  <a:pt x="1384660" y="0"/>
                  <a:pt x="1478980" y="39253"/>
                  <a:pt x="1550231" y="110505"/>
                </a:cubicBezTo>
                <a:cubicBezTo>
                  <a:pt x="1621482" y="181756"/>
                  <a:pt x="1660736" y="276076"/>
                  <a:pt x="1660736" y="376349"/>
                </a:cubicBezTo>
                <a:cubicBezTo>
                  <a:pt x="1660736" y="476622"/>
                  <a:pt x="1621482" y="570942"/>
                  <a:pt x="1550231" y="642193"/>
                </a:cubicBezTo>
                <a:cubicBezTo>
                  <a:pt x="1478794" y="713259"/>
                  <a:pt x="1384288" y="752512"/>
                  <a:pt x="1284201" y="752512"/>
                </a:cubicBezTo>
                <a:close/>
                <a:moveTo>
                  <a:pt x="1019659" y="640891"/>
                </a:moveTo>
                <a:lnTo>
                  <a:pt x="1284387" y="640891"/>
                </a:lnTo>
                <a:cubicBezTo>
                  <a:pt x="1430238" y="640891"/>
                  <a:pt x="1549115" y="522201"/>
                  <a:pt x="1549115" y="376163"/>
                </a:cubicBezTo>
                <a:cubicBezTo>
                  <a:pt x="1549115" y="230312"/>
                  <a:pt x="1430424" y="111435"/>
                  <a:pt x="1284387" y="111435"/>
                </a:cubicBezTo>
                <a:cubicBezTo>
                  <a:pt x="1138349" y="111435"/>
                  <a:pt x="1019659" y="230125"/>
                  <a:pt x="1019659" y="376163"/>
                </a:cubicBezTo>
                <a:lnTo>
                  <a:pt x="1019659" y="640891"/>
                </a:lnTo>
                <a:close/>
                <a:moveTo>
                  <a:pt x="376349" y="1607158"/>
                </a:moveTo>
                <a:cubicBezTo>
                  <a:pt x="276262" y="1607158"/>
                  <a:pt x="181756" y="1567904"/>
                  <a:pt x="110505" y="1496653"/>
                </a:cubicBezTo>
                <a:cubicBezTo>
                  <a:pt x="39253" y="1425401"/>
                  <a:pt x="0" y="1330896"/>
                  <a:pt x="0" y="1230809"/>
                </a:cubicBezTo>
                <a:cubicBezTo>
                  <a:pt x="0" y="1130722"/>
                  <a:pt x="39253" y="1036216"/>
                  <a:pt x="110505" y="964964"/>
                </a:cubicBezTo>
                <a:cubicBezTo>
                  <a:pt x="181756" y="893713"/>
                  <a:pt x="276076" y="854459"/>
                  <a:pt x="376349" y="854459"/>
                </a:cubicBezTo>
                <a:lnTo>
                  <a:pt x="695958" y="854459"/>
                </a:lnTo>
                <a:cubicBezTo>
                  <a:pt x="727211" y="854459"/>
                  <a:pt x="752512" y="879760"/>
                  <a:pt x="752512" y="911014"/>
                </a:cubicBezTo>
                <a:lnTo>
                  <a:pt x="752512" y="1230623"/>
                </a:lnTo>
                <a:cubicBezTo>
                  <a:pt x="752512" y="1330709"/>
                  <a:pt x="713259" y="1425215"/>
                  <a:pt x="642007" y="1496467"/>
                </a:cubicBezTo>
                <a:cubicBezTo>
                  <a:pt x="570756" y="1567718"/>
                  <a:pt x="476436" y="1607158"/>
                  <a:pt x="376349" y="1607158"/>
                </a:cubicBezTo>
                <a:close/>
                <a:moveTo>
                  <a:pt x="376349" y="966267"/>
                </a:moveTo>
                <a:cubicBezTo>
                  <a:pt x="230312" y="966267"/>
                  <a:pt x="111621" y="1084957"/>
                  <a:pt x="111621" y="1230809"/>
                </a:cubicBezTo>
                <a:cubicBezTo>
                  <a:pt x="111621" y="1376660"/>
                  <a:pt x="230312" y="1495537"/>
                  <a:pt x="376349" y="1495537"/>
                </a:cubicBezTo>
                <a:cubicBezTo>
                  <a:pt x="522201" y="1495537"/>
                  <a:pt x="641077" y="1376846"/>
                  <a:pt x="641077" y="1230809"/>
                </a:cubicBezTo>
                <a:lnTo>
                  <a:pt x="641077" y="966267"/>
                </a:lnTo>
                <a:lnTo>
                  <a:pt x="376349" y="966267"/>
                </a:lnTo>
                <a:close/>
                <a:moveTo>
                  <a:pt x="1284201" y="1607158"/>
                </a:moveTo>
                <a:cubicBezTo>
                  <a:pt x="1184114" y="1607158"/>
                  <a:pt x="1089608" y="1567904"/>
                  <a:pt x="1018357" y="1496653"/>
                </a:cubicBezTo>
                <a:cubicBezTo>
                  <a:pt x="947105" y="1425401"/>
                  <a:pt x="907852" y="1331082"/>
                  <a:pt x="907852" y="1230809"/>
                </a:cubicBezTo>
                <a:lnTo>
                  <a:pt x="907852" y="911200"/>
                </a:lnTo>
                <a:cubicBezTo>
                  <a:pt x="907852" y="879946"/>
                  <a:pt x="933152" y="854646"/>
                  <a:pt x="964406" y="854646"/>
                </a:cubicBezTo>
                <a:lnTo>
                  <a:pt x="1284015" y="854646"/>
                </a:lnTo>
                <a:cubicBezTo>
                  <a:pt x="1384102" y="854646"/>
                  <a:pt x="1478607" y="893899"/>
                  <a:pt x="1549859" y="965150"/>
                </a:cubicBezTo>
                <a:cubicBezTo>
                  <a:pt x="1621110" y="1036402"/>
                  <a:pt x="1660364" y="1130722"/>
                  <a:pt x="1660364" y="1230995"/>
                </a:cubicBezTo>
                <a:cubicBezTo>
                  <a:pt x="1660364" y="1331268"/>
                  <a:pt x="1621296" y="1425401"/>
                  <a:pt x="1550045" y="1496653"/>
                </a:cubicBezTo>
                <a:cubicBezTo>
                  <a:pt x="1478794" y="1567904"/>
                  <a:pt x="1384288" y="1607158"/>
                  <a:pt x="1284201" y="1607158"/>
                </a:cubicBezTo>
                <a:close/>
                <a:moveTo>
                  <a:pt x="1019659" y="966267"/>
                </a:moveTo>
                <a:lnTo>
                  <a:pt x="1019659" y="1230995"/>
                </a:lnTo>
                <a:cubicBezTo>
                  <a:pt x="1019659" y="1376846"/>
                  <a:pt x="1138349" y="1495723"/>
                  <a:pt x="1284387" y="1495723"/>
                </a:cubicBezTo>
                <a:cubicBezTo>
                  <a:pt x="1430424" y="1495723"/>
                  <a:pt x="1549115" y="1377032"/>
                  <a:pt x="1549115" y="1230995"/>
                </a:cubicBezTo>
                <a:cubicBezTo>
                  <a:pt x="1549115" y="1084957"/>
                  <a:pt x="1430424" y="966267"/>
                  <a:pt x="1284387" y="966267"/>
                </a:cubicBezTo>
                <a:lnTo>
                  <a:pt x="1019659" y="966267"/>
                </a:lnTo>
                <a:close/>
              </a:path>
            </a:pathLst>
          </a:custGeom>
          <a:solidFill>
            <a:schemeClr val="accent2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0" flipH="0" flipV="0">
            <a:off x="1562479" y="4922363"/>
            <a:ext cx="9069533" cy="1076008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AI自动根据用户行为变化调整分群策略，如“价格敏感型活跃用户”或“高价值沉默流失风险者”，支持营销活动按实时状态精准触发。</a:t>
            </a: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8100000" flipH="0" flipV="0">
            <a:off x="536920" y="4249338"/>
            <a:ext cx="1414597" cy="1414597"/>
          </a:xfrm>
          <a:prstGeom prst="diagStripe">
            <a:avLst>
              <a:gd name="adj" fmla="val 88423"/>
            </a:avLst>
          </a:pr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 rot="0" flipH="0" flipV="0">
            <a:off x="1562482" y="4386807"/>
            <a:ext cx="9067418" cy="520109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C6AB6A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动态分群与场景化标签体系</a:t>
            </a: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 rot="0" flipH="0" flipV="0">
            <a:off x="1015038" y="238458"/>
            <a:ext cx="10377569" cy="53641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2800">
                <a:ln w="889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利用生成式AI构建动态用户画像</a:t>
            </a: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 rot="0" flipH="0" flipV="0">
            <a:off x="398513" y="339039"/>
            <a:ext cx="465256" cy="334730"/>
          </a:xfrm>
          <a:custGeom>
            <a:avLst/>
            <a:gdLst>
              <a:gd name="connsiteX0" fmla="*/ 573801 w 1693851"/>
              <a:gd name="connsiteY0" fmla="*/ 983265 h 1218645"/>
              <a:gd name="connsiteX1" fmla="*/ 633893 w 1693851"/>
              <a:gd name="connsiteY1" fmla="*/ 983265 h 1218645"/>
              <a:gd name="connsiteX2" fmla="*/ 633893 w 1693851"/>
              <a:gd name="connsiteY2" fmla="*/ 1070909 h 1218645"/>
              <a:gd name="connsiteX3" fmla="*/ 721537 w 1693851"/>
              <a:gd name="connsiteY3" fmla="*/ 1070909 h 1218645"/>
              <a:gd name="connsiteX4" fmla="*/ 721537 w 1693851"/>
              <a:gd name="connsiteY4" fmla="*/ 1131001 h 1218645"/>
              <a:gd name="connsiteX5" fmla="*/ 633893 w 1693851"/>
              <a:gd name="connsiteY5" fmla="*/ 1131001 h 1218645"/>
              <a:gd name="connsiteX6" fmla="*/ 633893 w 1693851"/>
              <a:gd name="connsiteY6" fmla="*/ 1218645 h 1218645"/>
              <a:gd name="connsiteX7" fmla="*/ 573801 w 1693851"/>
              <a:gd name="connsiteY7" fmla="*/ 1218645 h 1218645"/>
              <a:gd name="connsiteX8" fmla="*/ 573801 w 1693851"/>
              <a:gd name="connsiteY8" fmla="*/ 1131001 h 1218645"/>
              <a:gd name="connsiteX9" fmla="*/ 486157 w 1693851"/>
              <a:gd name="connsiteY9" fmla="*/ 1131001 h 1218645"/>
              <a:gd name="connsiteX10" fmla="*/ 486157 w 1693851"/>
              <a:gd name="connsiteY10" fmla="*/ 1070909 h 1218645"/>
              <a:gd name="connsiteX11" fmla="*/ 573801 w 1693851"/>
              <a:gd name="connsiteY11" fmla="*/ 1070909 h 1218645"/>
              <a:gd name="connsiteX12" fmla="*/ 87644 w 1693851"/>
              <a:gd name="connsiteY12" fmla="*/ 983265 h 1218645"/>
              <a:gd name="connsiteX13" fmla="*/ 147736 w 1693851"/>
              <a:gd name="connsiteY13" fmla="*/ 983265 h 1218645"/>
              <a:gd name="connsiteX14" fmla="*/ 147736 w 1693851"/>
              <a:gd name="connsiteY14" fmla="*/ 1070909 h 1218645"/>
              <a:gd name="connsiteX15" fmla="*/ 235380 w 1693851"/>
              <a:gd name="connsiteY15" fmla="*/ 1070909 h 1218645"/>
              <a:gd name="connsiteX16" fmla="*/ 235380 w 1693851"/>
              <a:gd name="connsiteY16" fmla="*/ 1131001 h 1218645"/>
              <a:gd name="connsiteX17" fmla="*/ 147736 w 1693851"/>
              <a:gd name="connsiteY17" fmla="*/ 1131001 h 1218645"/>
              <a:gd name="connsiteX18" fmla="*/ 147736 w 1693851"/>
              <a:gd name="connsiteY18" fmla="*/ 1218645 h 1218645"/>
              <a:gd name="connsiteX19" fmla="*/ 87644 w 1693851"/>
              <a:gd name="connsiteY19" fmla="*/ 1218645 h 1218645"/>
              <a:gd name="connsiteX20" fmla="*/ 87644 w 1693851"/>
              <a:gd name="connsiteY20" fmla="*/ 1131001 h 1218645"/>
              <a:gd name="connsiteX21" fmla="*/ 0 w 1693851"/>
              <a:gd name="connsiteY21" fmla="*/ 1131001 h 1218645"/>
              <a:gd name="connsiteX22" fmla="*/ 0 w 1693851"/>
              <a:gd name="connsiteY22" fmla="*/ 1070909 h 1218645"/>
              <a:gd name="connsiteX23" fmla="*/ 87644 w 1693851"/>
              <a:gd name="connsiteY23" fmla="*/ 1070909 h 1218645"/>
              <a:gd name="connsiteX24" fmla="*/ 1546115 w 1693851"/>
              <a:gd name="connsiteY24" fmla="*/ 491632 h 1218645"/>
              <a:gd name="connsiteX25" fmla="*/ 1606207 w 1693851"/>
              <a:gd name="connsiteY25" fmla="*/ 491632 h 1218645"/>
              <a:gd name="connsiteX26" fmla="*/ 1606207 w 1693851"/>
              <a:gd name="connsiteY26" fmla="*/ 579276 h 1218645"/>
              <a:gd name="connsiteX27" fmla="*/ 1693851 w 1693851"/>
              <a:gd name="connsiteY27" fmla="*/ 579276 h 1218645"/>
              <a:gd name="connsiteX28" fmla="*/ 1693851 w 1693851"/>
              <a:gd name="connsiteY28" fmla="*/ 639368 h 1218645"/>
              <a:gd name="connsiteX29" fmla="*/ 1606207 w 1693851"/>
              <a:gd name="connsiteY29" fmla="*/ 639368 h 1218645"/>
              <a:gd name="connsiteX30" fmla="*/ 1606207 w 1693851"/>
              <a:gd name="connsiteY30" fmla="*/ 727012 h 1218645"/>
              <a:gd name="connsiteX31" fmla="*/ 1546115 w 1693851"/>
              <a:gd name="connsiteY31" fmla="*/ 727012 h 1218645"/>
              <a:gd name="connsiteX32" fmla="*/ 1546115 w 1693851"/>
              <a:gd name="connsiteY32" fmla="*/ 639368 h 1218645"/>
              <a:gd name="connsiteX33" fmla="*/ 1458471 w 1693851"/>
              <a:gd name="connsiteY33" fmla="*/ 639368 h 1218645"/>
              <a:gd name="connsiteX34" fmla="*/ 1458471 w 1693851"/>
              <a:gd name="connsiteY34" fmla="*/ 579276 h 1218645"/>
              <a:gd name="connsiteX35" fmla="*/ 1546115 w 1693851"/>
              <a:gd name="connsiteY35" fmla="*/ 579276 h 1218645"/>
              <a:gd name="connsiteX36" fmla="*/ 1059958 w 1693851"/>
              <a:gd name="connsiteY36" fmla="*/ 491632 h 1218645"/>
              <a:gd name="connsiteX37" fmla="*/ 1120050 w 1693851"/>
              <a:gd name="connsiteY37" fmla="*/ 491632 h 1218645"/>
              <a:gd name="connsiteX38" fmla="*/ 1120050 w 1693851"/>
              <a:gd name="connsiteY38" fmla="*/ 579276 h 1218645"/>
              <a:gd name="connsiteX39" fmla="*/ 1207694 w 1693851"/>
              <a:gd name="connsiteY39" fmla="*/ 579276 h 1218645"/>
              <a:gd name="connsiteX40" fmla="*/ 1207694 w 1693851"/>
              <a:gd name="connsiteY40" fmla="*/ 639368 h 1218645"/>
              <a:gd name="connsiteX41" fmla="*/ 1120050 w 1693851"/>
              <a:gd name="connsiteY41" fmla="*/ 639368 h 1218645"/>
              <a:gd name="connsiteX42" fmla="*/ 1120050 w 1693851"/>
              <a:gd name="connsiteY42" fmla="*/ 727012 h 1218645"/>
              <a:gd name="connsiteX43" fmla="*/ 1059958 w 1693851"/>
              <a:gd name="connsiteY43" fmla="*/ 727012 h 1218645"/>
              <a:gd name="connsiteX44" fmla="*/ 1059958 w 1693851"/>
              <a:gd name="connsiteY44" fmla="*/ 639368 h 1218645"/>
              <a:gd name="connsiteX45" fmla="*/ 972314 w 1693851"/>
              <a:gd name="connsiteY45" fmla="*/ 639368 h 1218645"/>
              <a:gd name="connsiteX46" fmla="*/ 972314 w 1693851"/>
              <a:gd name="connsiteY46" fmla="*/ 579276 h 1218645"/>
              <a:gd name="connsiteX47" fmla="*/ 1059958 w 1693851"/>
              <a:gd name="connsiteY47" fmla="*/ 579276 h 1218645"/>
              <a:gd name="connsiteX48" fmla="*/ 573801 w 1693851"/>
              <a:gd name="connsiteY48" fmla="*/ 491632 h 1218645"/>
              <a:gd name="connsiteX49" fmla="*/ 633893 w 1693851"/>
              <a:gd name="connsiteY49" fmla="*/ 491632 h 1218645"/>
              <a:gd name="connsiteX50" fmla="*/ 633893 w 1693851"/>
              <a:gd name="connsiteY50" fmla="*/ 579276 h 1218645"/>
              <a:gd name="connsiteX51" fmla="*/ 721537 w 1693851"/>
              <a:gd name="connsiteY51" fmla="*/ 579276 h 1218645"/>
              <a:gd name="connsiteX52" fmla="*/ 721537 w 1693851"/>
              <a:gd name="connsiteY52" fmla="*/ 639368 h 1218645"/>
              <a:gd name="connsiteX53" fmla="*/ 633893 w 1693851"/>
              <a:gd name="connsiteY53" fmla="*/ 639368 h 1218645"/>
              <a:gd name="connsiteX54" fmla="*/ 633893 w 1693851"/>
              <a:gd name="connsiteY54" fmla="*/ 727012 h 1218645"/>
              <a:gd name="connsiteX55" fmla="*/ 573801 w 1693851"/>
              <a:gd name="connsiteY55" fmla="*/ 727012 h 1218645"/>
              <a:gd name="connsiteX56" fmla="*/ 573801 w 1693851"/>
              <a:gd name="connsiteY56" fmla="*/ 639368 h 1218645"/>
              <a:gd name="connsiteX57" fmla="*/ 486157 w 1693851"/>
              <a:gd name="connsiteY57" fmla="*/ 639368 h 1218645"/>
              <a:gd name="connsiteX58" fmla="*/ 486157 w 1693851"/>
              <a:gd name="connsiteY58" fmla="*/ 579276 h 1218645"/>
              <a:gd name="connsiteX59" fmla="*/ 573801 w 1693851"/>
              <a:gd name="connsiteY59" fmla="*/ 579276 h 1218645"/>
              <a:gd name="connsiteX60" fmla="*/ 87644 w 1693851"/>
              <a:gd name="connsiteY60" fmla="*/ 491632 h 1218645"/>
              <a:gd name="connsiteX61" fmla="*/ 147736 w 1693851"/>
              <a:gd name="connsiteY61" fmla="*/ 491632 h 1218645"/>
              <a:gd name="connsiteX62" fmla="*/ 147736 w 1693851"/>
              <a:gd name="connsiteY62" fmla="*/ 579276 h 1218645"/>
              <a:gd name="connsiteX63" fmla="*/ 235380 w 1693851"/>
              <a:gd name="connsiteY63" fmla="*/ 579276 h 1218645"/>
              <a:gd name="connsiteX64" fmla="*/ 235380 w 1693851"/>
              <a:gd name="connsiteY64" fmla="*/ 639368 h 1218645"/>
              <a:gd name="connsiteX65" fmla="*/ 147736 w 1693851"/>
              <a:gd name="connsiteY65" fmla="*/ 639368 h 1218645"/>
              <a:gd name="connsiteX66" fmla="*/ 147736 w 1693851"/>
              <a:gd name="connsiteY66" fmla="*/ 727012 h 1218645"/>
              <a:gd name="connsiteX67" fmla="*/ 87644 w 1693851"/>
              <a:gd name="connsiteY67" fmla="*/ 727012 h 1218645"/>
              <a:gd name="connsiteX68" fmla="*/ 87644 w 1693851"/>
              <a:gd name="connsiteY68" fmla="*/ 639368 h 1218645"/>
              <a:gd name="connsiteX69" fmla="*/ 0 w 1693851"/>
              <a:gd name="connsiteY69" fmla="*/ 639368 h 1218645"/>
              <a:gd name="connsiteX70" fmla="*/ 0 w 1693851"/>
              <a:gd name="connsiteY70" fmla="*/ 579276 h 1218645"/>
              <a:gd name="connsiteX71" fmla="*/ 87644 w 1693851"/>
              <a:gd name="connsiteY71" fmla="*/ 579276 h 1218645"/>
              <a:gd name="connsiteX72" fmla="*/ 1546115 w 1693851"/>
              <a:gd name="connsiteY72" fmla="*/ 0 h 1218645"/>
              <a:gd name="connsiteX73" fmla="*/ 1606207 w 1693851"/>
              <a:gd name="connsiteY73" fmla="*/ 0 h 1218645"/>
              <a:gd name="connsiteX74" fmla="*/ 1606207 w 1693851"/>
              <a:gd name="connsiteY74" fmla="*/ 87644 h 1218645"/>
              <a:gd name="connsiteX75" fmla="*/ 1693851 w 1693851"/>
              <a:gd name="connsiteY75" fmla="*/ 87644 h 1218645"/>
              <a:gd name="connsiteX76" fmla="*/ 1693851 w 1693851"/>
              <a:gd name="connsiteY76" fmla="*/ 147736 h 1218645"/>
              <a:gd name="connsiteX77" fmla="*/ 1606207 w 1693851"/>
              <a:gd name="connsiteY77" fmla="*/ 147736 h 1218645"/>
              <a:gd name="connsiteX78" fmla="*/ 1606207 w 1693851"/>
              <a:gd name="connsiteY78" fmla="*/ 235380 h 1218645"/>
              <a:gd name="connsiteX79" fmla="*/ 1546115 w 1693851"/>
              <a:gd name="connsiteY79" fmla="*/ 235380 h 1218645"/>
              <a:gd name="connsiteX80" fmla="*/ 1546115 w 1693851"/>
              <a:gd name="connsiteY80" fmla="*/ 147736 h 1218645"/>
              <a:gd name="connsiteX81" fmla="*/ 1458471 w 1693851"/>
              <a:gd name="connsiteY81" fmla="*/ 147736 h 1218645"/>
              <a:gd name="connsiteX82" fmla="*/ 1458471 w 1693851"/>
              <a:gd name="connsiteY82" fmla="*/ 87644 h 1218645"/>
              <a:gd name="connsiteX83" fmla="*/ 1546115 w 1693851"/>
              <a:gd name="connsiteY83" fmla="*/ 87644 h 1218645"/>
              <a:gd name="connsiteX84" fmla="*/ 1059958 w 1693851"/>
              <a:gd name="connsiteY84" fmla="*/ 0 h 1218645"/>
              <a:gd name="connsiteX85" fmla="*/ 1120050 w 1693851"/>
              <a:gd name="connsiteY85" fmla="*/ 0 h 1218645"/>
              <a:gd name="connsiteX86" fmla="*/ 1120050 w 1693851"/>
              <a:gd name="connsiteY86" fmla="*/ 87644 h 1218645"/>
              <a:gd name="connsiteX87" fmla="*/ 1207694 w 1693851"/>
              <a:gd name="connsiteY87" fmla="*/ 87644 h 1218645"/>
              <a:gd name="connsiteX88" fmla="*/ 1207694 w 1693851"/>
              <a:gd name="connsiteY88" fmla="*/ 147736 h 1218645"/>
              <a:gd name="connsiteX89" fmla="*/ 1120050 w 1693851"/>
              <a:gd name="connsiteY89" fmla="*/ 147736 h 1218645"/>
              <a:gd name="connsiteX90" fmla="*/ 1120050 w 1693851"/>
              <a:gd name="connsiteY90" fmla="*/ 235380 h 1218645"/>
              <a:gd name="connsiteX91" fmla="*/ 1059958 w 1693851"/>
              <a:gd name="connsiteY91" fmla="*/ 235380 h 1218645"/>
              <a:gd name="connsiteX92" fmla="*/ 1059958 w 1693851"/>
              <a:gd name="connsiteY92" fmla="*/ 147736 h 1218645"/>
              <a:gd name="connsiteX93" fmla="*/ 972314 w 1693851"/>
              <a:gd name="connsiteY93" fmla="*/ 147736 h 1218645"/>
              <a:gd name="connsiteX94" fmla="*/ 972314 w 1693851"/>
              <a:gd name="connsiteY94" fmla="*/ 87644 h 1218645"/>
              <a:gd name="connsiteX95" fmla="*/ 1059958 w 1693851"/>
              <a:gd name="connsiteY95" fmla="*/ 87644 h 1218645"/>
            </a:gdLst>
            <a:rect l="l" t="t" r="r" b="b"/>
            <a:pathLst>
              <a:path w="1693851" h="1218645">
                <a:moveTo>
                  <a:pt x="573801" y="983265"/>
                </a:moveTo>
                <a:lnTo>
                  <a:pt x="633893" y="983265"/>
                </a:lnTo>
                <a:lnTo>
                  <a:pt x="633893" y="1070909"/>
                </a:lnTo>
                <a:lnTo>
                  <a:pt x="721537" y="1070909"/>
                </a:lnTo>
                <a:lnTo>
                  <a:pt x="721537" y="1131001"/>
                </a:lnTo>
                <a:lnTo>
                  <a:pt x="633893" y="1131001"/>
                </a:lnTo>
                <a:lnTo>
                  <a:pt x="633893" y="1218645"/>
                </a:lnTo>
                <a:lnTo>
                  <a:pt x="573801" y="1218645"/>
                </a:lnTo>
                <a:lnTo>
                  <a:pt x="573801" y="1131001"/>
                </a:lnTo>
                <a:lnTo>
                  <a:pt x="486157" y="1131001"/>
                </a:lnTo>
                <a:lnTo>
                  <a:pt x="486157" y="1070909"/>
                </a:lnTo>
                <a:lnTo>
                  <a:pt x="573801" y="1070909"/>
                </a:lnTo>
                <a:close/>
                <a:moveTo>
                  <a:pt x="87644" y="983265"/>
                </a:moveTo>
                <a:lnTo>
                  <a:pt x="147736" y="983265"/>
                </a:lnTo>
                <a:lnTo>
                  <a:pt x="147736" y="1070909"/>
                </a:lnTo>
                <a:lnTo>
                  <a:pt x="235380" y="1070909"/>
                </a:lnTo>
                <a:lnTo>
                  <a:pt x="235380" y="1131001"/>
                </a:lnTo>
                <a:lnTo>
                  <a:pt x="147736" y="1131001"/>
                </a:lnTo>
                <a:lnTo>
                  <a:pt x="147736" y="1218645"/>
                </a:lnTo>
                <a:lnTo>
                  <a:pt x="87644" y="1218645"/>
                </a:lnTo>
                <a:lnTo>
                  <a:pt x="87644" y="1131001"/>
                </a:lnTo>
                <a:lnTo>
                  <a:pt x="0" y="1131001"/>
                </a:lnTo>
                <a:lnTo>
                  <a:pt x="0" y="1070909"/>
                </a:lnTo>
                <a:lnTo>
                  <a:pt x="87644" y="1070909"/>
                </a:lnTo>
                <a:close/>
                <a:moveTo>
                  <a:pt x="1546115" y="491632"/>
                </a:moveTo>
                <a:lnTo>
                  <a:pt x="1606207" y="491632"/>
                </a:lnTo>
                <a:lnTo>
                  <a:pt x="1606207" y="579276"/>
                </a:lnTo>
                <a:lnTo>
                  <a:pt x="1693851" y="579276"/>
                </a:lnTo>
                <a:lnTo>
                  <a:pt x="1693851" y="639368"/>
                </a:lnTo>
                <a:lnTo>
                  <a:pt x="1606207" y="639368"/>
                </a:lnTo>
                <a:lnTo>
                  <a:pt x="1606207" y="727012"/>
                </a:lnTo>
                <a:lnTo>
                  <a:pt x="1546115" y="727012"/>
                </a:lnTo>
                <a:lnTo>
                  <a:pt x="1546115" y="639368"/>
                </a:lnTo>
                <a:lnTo>
                  <a:pt x="1458471" y="639368"/>
                </a:lnTo>
                <a:lnTo>
                  <a:pt x="1458471" y="579276"/>
                </a:lnTo>
                <a:lnTo>
                  <a:pt x="1546115" y="579276"/>
                </a:lnTo>
                <a:close/>
                <a:moveTo>
                  <a:pt x="1059958" y="491632"/>
                </a:moveTo>
                <a:lnTo>
                  <a:pt x="1120050" y="491632"/>
                </a:lnTo>
                <a:lnTo>
                  <a:pt x="1120050" y="579276"/>
                </a:lnTo>
                <a:lnTo>
                  <a:pt x="1207694" y="579276"/>
                </a:lnTo>
                <a:lnTo>
                  <a:pt x="1207694" y="639368"/>
                </a:lnTo>
                <a:lnTo>
                  <a:pt x="1120050" y="639368"/>
                </a:lnTo>
                <a:lnTo>
                  <a:pt x="1120050" y="727012"/>
                </a:lnTo>
                <a:lnTo>
                  <a:pt x="1059958" y="727012"/>
                </a:lnTo>
                <a:lnTo>
                  <a:pt x="1059958" y="639368"/>
                </a:lnTo>
                <a:lnTo>
                  <a:pt x="972314" y="639368"/>
                </a:lnTo>
                <a:lnTo>
                  <a:pt x="972314" y="579276"/>
                </a:lnTo>
                <a:lnTo>
                  <a:pt x="1059958" y="579276"/>
                </a:lnTo>
                <a:close/>
                <a:moveTo>
                  <a:pt x="573801" y="491632"/>
                </a:moveTo>
                <a:lnTo>
                  <a:pt x="633893" y="491632"/>
                </a:lnTo>
                <a:lnTo>
                  <a:pt x="633893" y="579276"/>
                </a:lnTo>
                <a:lnTo>
                  <a:pt x="721537" y="579276"/>
                </a:lnTo>
                <a:lnTo>
                  <a:pt x="721537" y="639368"/>
                </a:lnTo>
                <a:lnTo>
                  <a:pt x="633893" y="639368"/>
                </a:lnTo>
                <a:lnTo>
                  <a:pt x="633893" y="727012"/>
                </a:lnTo>
                <a:lnTo>
                  <a:pt x="573801" y="727012"/>
                </a:lnTo>
                <a:lnTo>
                  <a:pt x="573801" y="639368"/>
                </a:lnTo>
                <a:lnTo>
                  <a:pt x="486157" y="639368"/>
                </a:lnTo>
                <a:lnTo>
                  <a:pt x="486157" y="579276"/>
                </a:lnTo>
                <a:lnTo>
                  <a:pt x="573801" y="579276"/>
                </a:lnTo>
                <a:close/>
                <a:moveTo>
                  <a:pt x="87644" y="491632"/>
                </a:moveTo>
                <a:lnTo>
                  <a:pt x="147736" y="491632"/>
                </a:lnTo>
                <a:lnTo>
                  <a:pt x="147736" y="579276"/>
                </a:lnTo>
                <a:lnTo>
                  <a:pt x="235380" y="579276"/>
                </a:lnTo>
                <a:lnTo>
                  <a:pt x="235380" y="639368"/>
                </a:lnTo>
                <a:lnTo>
                  <a:pt x="147736" y="639368"/>
                </a:lnTo>
                <a:lnTo>
                  <a:pt x="147736" y="727012"/>
                </a:lnTo>
                <a:lnTo>
                  <a:pt x="87644" y="727012"/>
                </a:lnTo>
                <a:lnTo>
                  <a:pt x="87644" y="639368"/>
                </a:lnTo>
                <a:lnTo>
                  <a:pt x="0" y="639368"/>
                </a:lnTo>
                <a:lnTo>
                  <a:pt x="0" y="579276"/>
                </a:lnTo>
                <a:lnTo>
                  <a:pt x="87644" y="579276"/>
                </a:lnTo>
                <a:close/>
                <a:moveTo>
                  <a:pt x="1546115" y="0"/>
                </a:moveTo>
                <a:lnTo>
                  <a:pt x="1606207" y="0"/>
                </a:lnTo>
                <a:lnTo>
                  <a:pt x="1606207" y="87644"/>
                </a:lnTo>
                <a:lnTo>
                  <a:pt x="1693851" y="87644"/>
                </a:lnTo>
                <a:lnTo>
                  <a:pt x="1693851" y="147736"/>
                </a:lnTo>
                <a:lnTo>
                  <a:pt x="1606207" y="147736"/>
                </a:lnTo>
                <a:lnTo>
                  <a:pt x="1606207" y="235380"/>
                </a:lnTo>
                <a:lnTo>
                  <a:pt x="1546115" y="235380"/>
                </a:lnTo>
                <a:lnTo>
                  <a:pt x="1546115" y="147736"/>
                </a:lnTo>
                <a:lnTo>
                  <a:pt x="1458471" y="147736"/>
                </a:lnTo>
                <a:lnTo>
                  <a:pt x="1458471" y="87644"/>
                </a:lnTo>
                <a:lnTo>
                  <a:pt x="1546115" y="87644"/>
                </a:lnTo>
                <a:close/>
                <a:moveTo>
                  <a:pt x="1059958" y="0"/>
                </a:moveTo>
                <a:lnTo>
                  <a:pt x="1120050" y="0"/>
                </a:lnTo>
                <a:lnTo>
                  <a:pt x="1120050" y="87644"/>
                </a:lnTo>
                <a:lnTo>
                  <a:pt x="1207694" y="87644"/>
                </a:lnTo>
                <a:lnTo>
                  <a:pt x="1207694" y="147736"/>
                </a:lnTo>
                <a:lnTo>
                  <a:pt x="1120050" y="147736"/>
                </a:lnTo>
                <a:lnTo>
                  <a:pt x="1120050" y="235380"/>
                </a:lnTo>
                <a:lnTo>
                  <a:pt x="1059958" y="235380"/>
                </a:lnTo>
                <a:lnTo>
                  <a:pt x="1059958" y="147736"/>
                </a:lnTo>
                <a:lnTo>
                  <a:pt x="972314" y="147736"/>
                </a:lnTo>
                <a:lnTo>
                  <a:pt x="972314" y="87644"/>
                </a:lnTo>
                <a:lnTo>
                  <a:pt x="1059958" y="87644"/>
                </a:lnTo>
                <a:close/>
              </a:path>
            </a:pathLst>
          </a:cu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0" flipH="0" flipV="0">
            <a:off x="1907040" y="1748821"/>
            <a:ext cx="900002" cy="900000"/>
          </a:xfrm>
          <a:prstGeom prst="rect">
            <a:avLst/>
          </a:prstGeom>
          <a:solidFill>
            <a:schemeClr val="accent1">
              <a:lumMod val="20000"/>
              <a:lumOff val="80000"/>
              <a:alpha val="50000"/>
            </a:schemeClr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0" flipH="0" flipV="0">
            <a:off x="2142059" y="2003915"/>
            <a:ext cx="429964" cy="389812"/>
          </a:xfrm>
          <a:custGeom>
            <a:avLst/>
            <a:gdLst>
              <a:gd name="connsiteX0" fmla="*/ 351048 w 1543905"/>
              <a:gd name="connsiteY0" fmla="*/ 523317 h 1399728"/>
              <a:gd name="connsiteX1" fmla="*/ 351048 w 1543905"/>
              <a:gd name="connsiteY1" fmla="*/ 523317 h 1399728"/>
              <a:gd name="connsiteX2" fmla="*/ 351420 w 1543905"/>
              <a:gd name="connsiteY2" fmla="*/ 523503 h 1399728"/>
              <a:gd name="connsiteX3" fmla="*/ 351420 w 1543905"/>
              <a:gd name="connsiteY3" fmla="*/ 1020031 h 1399728"/>
              <a:gd name="connsiteX4" fmla="*/ 351048 w 1543905"/>
              <a:gd name="connsiteY4" fmla="*/ 1020403 h 1399728"/>
              <a:gd name="connsiteX5" fmla="*/ 163525 w 1543905"/>
              <a:gd name="connsiteY5" fmla="*/ 1020403 h 1399728"/>
              <a:gd name="connsiteX6" fmla="*/ 163153 w 1543905"/>
              <a:gd name="connsiteY6" fmla="*/ 1020031 h 1399728"/>
              <a:gd name="connsiteX7" fmla="*/ 163153 w 1543905"/>
              <a:gd name="connsiteY7" fmla="*/ 523503 h 1399728"/>
              <a:gd name="connsiteX8" fmla="*/ 163153 w 1543905"/>
              <a:gd name="connsiteY8" fmla="*/ 523317 h 1399728"/>
              <a:gd name="connsiteX9" fmla="*/ 163339 w 1543905"/>
              <a:gd name="connsiteY9" fmla="*/ 523131 h 1399728"/>
              <a:gd name="connsiteX10" fmla="*/ 351048 w 1543905"/>
              <a:gd name="connsiteY10" fmla="*/ 523131 h 1399728"/>
              <a:gd name="connsiteX11" fmla="*/ 351048 w 1543905"/>
              <a:gd name="connsiteY11" fmla="*/ 411696 h 1399728"/>
              <a:gd name="connsiteX12" fmla="*/ 163339 w 1543905"/>
              <a:gd name="connsiteY12" fmla="*/ 411696 h 1399728"/>
              <a:gd name="connsiteX13" fmla="*/ 51346 w 1543905"/>
              <a:gd name="connsiteY13" fmla="*/ 523689 h 1399728"/>
              <a:gd name="connsiteX14" fmla="*/ 51346 w 1543905"/>
              <a:gd name="connsiteY14" fmla="*/ 1020217 h 1399728"/>
              <a:gd name="connsiteX15" fmla="*/ 163339 w 1543905"/>
              <a:gd name="connsiteY15" fmla="*/ 1132210 h 1399728"/>
              <a:gd name="connsiteX16" fmla="*/ 351048 w 1543905"/>
              <a:gd name="connsiteY16" fmla="*/ 1132210 h 1399728"/>
              <a:gd name="connsiteX17" fmla="*/ 463042 w 1543905"/>
              <a:gd name="connsiteY17" fmla="*/ 1020217 h 1399728"/>
              <a:gd name="connsiteX18" fmla="*/ 463042 w 1543905"/>
              <a:gd name="connsiteY18" fmla="*/ 523503 h 1399728"/>
              <a:gd name="connsiteX19" fmla="*/ 351048 w 1543905"/>
              <a:gd name="connsiteY19" fmla="*/ 411696 h 1399728"/>
              <a:gd name="connsiteX20" fmla="*/ 865808 w 1543905"/>
              <a:gd name="connsiteY20" fmla="*/ 111621 h 1399728"/>
              <a:gd name="connsiteX21" fmla="*/ 866180 w 1543905"/>
              <a:gd name="connsiteY21" fmla="*/ 111807 h 1399728"/>
              <a:gd name="connsiteX22" fmla="*/ 866180 w 1543905"/>
              <a:gd name="connsiteY22" fmla="*/ 1020031 h 1399728"/>
              <a:gd name="connsiteX23" fmla="*/ 865808 w 1543905"/>
              <a:gd name="connsiteY23" fmla="*/ 1020403 h 1399728"/>
              <a:gd name="connsiteX24" fmla="*/ 678284 w 1543905"/>
              <a:gd name="connsiteY24" fmla="*/ 1020403 h 1399728"/>
              <a:gd name="connsiteX25" fmla="*/ 677912 w 1543905"/>
              <a:gd name="connsiteY25" fmla="*/ 1020031 h 1399728"/>
              <a:gd name="connsiteX26" fmla="*/ 677912 w 1543905"/>
              <a:gd name="connsiteY26" fmla="*/ 111993 h 1399728"/>
              <a:gd name="connsiteX27" fmla="*/ 677912 w 1543905"/>
              <a:gd name="connsiteY27" fmla="*/ 111807 h 1399728"/>
              <a:gd name="connsiteX28" fmla="*/ 678098 w 1543905"/>
              <a:gd name="connsiteY28" fmla="*/ 111621 h 1399728"/>
              <a:gd name="connsiteX29" fmla="*/ 865808 w 1543905"/>
              <a:gd name="connsiteY29" fmla="*/ 111621 h 1399728"/>
              <a:gd name="connsiteX30" fmla="*/ 865808 w 1543905"/>
              <a:gd name="connsiteY30" fmla="*/ 0 h 1399728"/>
              <a:gd name="connsiteX31" fmla="*/ 677912 w 1543905"/>
              <a:gd name="connsiteY31" fmla="*/ 0 h 1399728"/>
              <a:gd name="connsiteX32" fmla="*/ 565919 w 1543905"/>
              <a:gd name="connsiteY32" fmla="*/ 111993 h 1399728"/>
              <a:gd name="connsiteX33" fmla="*/ 565919 w 1543905"/>
              <a:gd name="connsiteY33" fmla="*/ 1020217 h 1399728"/>
              <a:gd name="connsiteX34" fmla="*/ 677912 w 1543905"/>
              <a:gd name="connsiteY34" fmla="*/ 1132210 h 1399728"/>
              <a:gd name="connsiteX35" fmla="*/ 865622 w 1543905"/>
              <a:gd name="connsiteY35" fmla="*/ 1132210 h 1399728"/>
              <a:gd name="connsiteX36" fmla="*/ 977615 w 1543905"/>
              <a:gd name="connsiteY36" fmla="*/ 1020217 h 1399728"/>
              <a:gd name="connsiteX37" fmla="*/ 977615 w 1543905"/>
              <a:gd name="connsiteY37" fmla="*/ 111993 h 1399728"/>
              <a:gd name="connsiteX38" fmla="*/ 865808 w 1543905"/>
              <a:gd name="connsiteY38" fmla="*/ 0 h 1399728"/>
              <a:gd name="connsiteX39" fmla="*/ 1380381 w 1543905"/>
              <a:gd name="connsiteY39" fmla="*/ 729072 h 1399728"/>
              <a:gd name="connsiteX40" fmla="*/ 1380753 w 1543905"/>
              <a:gd name="connsiteY40" fmla="*/ 729258 h 1399728"/>
              <a:gd name="connsiteX41" fmla="*/ 1380753 w 1543905"/>
              <a:gd name="connsiteY41" fmla="*/ 1020031 h 1399728"/>
              <a:gd name="connsiteX42" fmla="*/ 1380381 w 1543905"/>
              <a:gd name="connsiteY42" fmla="*/ 1020403 h 1399728"/>
              <a:gd name="connsiteX43" fmla="*/ 1192858 w 1543905"/>
              <a:gd name="connsiteY43" fmla="*/ 1020403 h 1399728"/>
              <a:gd name="connsiteX44" fmla="*/ 1192485 w 1543905"/>
              <a:gd name="connsiteY44" fmla="*/ 1020031 h 1399728"/>
              <a:gd name="connsiteX45" fmla="*/ 1192485 w 1543905"/>
              <a:gd name="connsiteY45" fmla="*/ 729444 h 1399728"/>
              <a:gd name="connsiteX46" fmla="*/ 1192485 w 1543905"/>
              <a:gd name="connsiteY46" fmla="*/ 729258 h 1399728"/>
              <a:gd name="connsiteX47" fmla="*/ 1192671 w 1543905"/>
              <a:gd name="connsiteY47" fmla="*/ 729072 h 1399728"/>
              <a:gd name="connsiteX48" fmla="*/ 1380381 w 1543905"/>
              <a:gd name="connsiteY48" fmla="*/ 729072 h 1399728"/>
              <a:gd name="connsiteX49" fmla="*/ 1380381 w 1543905"/>
              <a:gd name="connsiteY49" fmla="*/ 617451 h 1399728"/>
              <a:gd name="connsiteX50" fmla="*/ 1192671 w 1543905"/>
              <a:gd name="connsiteY50" fmla="*/ 617451 h 1399728"/>
              <a:gd name="connsiteX51" fmla="*/ 1080678 w 1543905"/>
              <a:gd name="connsiteY51" fmla="*/ 729444 h 1399728"/>
              <a:gd name="connsiteX52" fmla="*/ 1080678 w 1543905"/>
              <a:gd name="connsiteY52" fmla="*/ 1020031 h 1399728"/>
              <a:gd name="connsiteX53" fmla="*/ 1192671 w 1543905"/>
              <a:gd name="connsiteY53" fmla="*/ 1132024 h 1399728"/>
              <a:gd name="connsiteX54" fmla="*/ 1380381 w 1543905"/>
              <a:gd name="connsiteY54" fmla="*/ 1132024 h 1399728"/>
              <a:gd name="connsiteX55" fmla="*/ 1492374 w 1543905"/>
              <a:gd name="connsiteY55" fmla="*/ 1020031 h 1399728"/>
              <a:gd name="connsiteX56" fmla="*/ 1492374 w 1543905"/>
              <a:gd name="connsiteY56" fmla="*/ 729444 h 1399728"/>
              <a:gd name="connsiteX57" fmla="*/ 1380381 w 1543905"/>
              <a:gd name="connsiteY57" fmla="*/ 617451 h 1399728"/>
              <a:gd name="connsiteX58" fmla="*/ 1481956 w 1543905"/>
              <a:gd name="connsiteY58" fmla="*/ 1276201 h 1399728"/>
              <a:gd name="connsiteX59" fmla="*/ 61764 w 1543905"/>
              <a:gd name="connsiteY59" fmla="*/ 1276201 h 1399728"/>
              <a:gd name="connsiteX60" fmla="*/ 0 w 1543905"/>
              <a:gd name="connsiteY60" fmla="*/ 1337965 h 1399728"/>
              <a:gd name="connsiteX61" fmla="*/ 61764 w 1543905"/>
              <a:gd name="connsiteY61" fmla="*/ 1399729 h 1399728"/>
              <a:gd name="connsiteX62" fmla="*/ 1482142 w 1543905"/>
              <a:gd name="connsiteY62" fmla="*/ 1399729 h 1399728"/>
              <a:gd name="connsiteX63" fmla="*/ 1543906 w 1543905"/>
              <a:gd name="connsiteY63" fmla="*/ 1337965 h 1399728"/>
              <a:gd name="connsiteX64" fmla="*/ 1481956 w 1543905"/>
              <a:gd name="connsiteY64" fmla="*/ 1276201 h 1399728"/>
            </a:gdLst>
            <a:rect l="l" t="t" r="r" b="b"/>
            <a:pathLst>
              <a:path w="1543905" h="1399728">
                <a:moveTo>
                  <a:pt x="351048" y="523317"/>
                </a:moveTo>
                <a:cubicBezTo>
                  <a:pt x="351234" y="523317"/>
                  <a:pt x="351234" y="523317"/>
                  <a:pt x="351048" y="523317"/>
                </a:cubicBezTo>
                <a:cubicBezTo>
                  <a:pt x="351234" y="523317"/>
                  <a:pt x="351420" y="523503"/>
                  <a:pt x="351420" y="523503"/>
                </a:cubicBezTo>
                <a:lnTo>
                  <a:pt x="351420" y="1020031"/>
                </a:lnTo>
                <a:lnTo>
                  <a:pt x="351048" y="1020403"/>
                </a:lnTo>
                <a:lnTo>
                  <a:pt x="163525" y="1020403"/>
                </a:lnTo>
                <a:lnTo>
                  <a:pt x="163153" y="1020031"/>
                </a:lnTo>
                <a:lnTo>
                  <a:pt x="163153" y="523503"/>
                </a:lnTo>
                <a:lnTo>
                  <a:pt x="163153" y="523317"/>
                </a:lnTo>
                <a:lnTo>
                  <a:pt x="163339" y="523131"/>
                </a:lnTo>
                <a:lnTo>
                  <a:pt x="351048" y="523131"/>
                </a:lnTo>
                <a:moveTo>
                  <a:pt x="351048" y="411696"/>
                </a:moveTo>
                <a:lnTo>
                  <a:pt x="163339" y="411696"/>
                </a:lnTo>
                <a:cubicBezTo>
                  <a:pt x="101575" y="411696"/>
                  <a:pt x="51346" y="461739"/>
                  <a:pt x="51346" y="523689"/>
                </a:cubicBezTo>
                <a:lnTo>
                  <a:pt x="51346" y="1020217"/>
                </a:lnTo>
                <a:cubicBezTo>
                  <a:pt x="51346" y="1081795"/>
                  <a:pt x="101761" y="1132210"/>
                  <a:pt x="163339" y="1132210"/>
                </a:cubicBezTo>
                <a:lnTo>
                  <a:pt x="351048" y="1132210"/>
                </a:lnTo>
                <a:cubicBezTo>
                  <a:pt x="412626" y="1132210"/>
                  <a:pt x="463042" y="1081795"/>
                  <a:pt x="463042" y="1020217"/>
                </a:cubicBezTo>
                <a:lnTo>
                  <a:pt x="463042" y="523503"/>
                </a:lnTo>
                <a:cubicBezTo>
                  <a:pt x="463042" y="461739"/>
                  <a:pt x="412998" y="411696"/>
                  <a:pt x="351048" y="411696"/>
                </a:cubicBezTo>
                <a:close/>
                <a:moveTo>
                  <a:pt x="865808" y="111621"/>
                </a:moveTo>
                <a:cubicBezTo>
                  <a:pt x="865994" y="111621"/>
                  <a:pt x="866180" y="111807"/>
                  <a:pt x="866180" y="111807"/>
                </a:cubicBezTo>
                <a:lnTo>
                  <a:pt x="866180" y="1020031"/>
                </a:lnTo>
                <a:lnTo>
                  <a:pt x="865808" y="1020403"/>
                </a:lnTo>
                <a:lnTo>
                  <a:pt x="678284" y="1020403"/>
                </a:lnTo>
                <a:lnTo>
                  <a:pt x="677912" y="1020031"/>
                </a:lnTo>
                <a:lnTo>
                  <a:pt x="677912" y="111993"/>
                </a:lnTo>
                <a:lnTo>
                  <a:pt x="677912" y="111807"/>
                </a:lnTo>
                <a:lnTo>
                  <a:pt x="678098" y="111621"/>
                </a:lnTo>
                <a:lnTo>
                  <a:pt x="865808" y="111621"/>
                </a:lnTo>
                <a:moveTo>
                  <a:pt x="865808" y="0"/>
                </a:moveTo>
                <a:lnTo>
                  <a:pt x="677912" y="0"/>
                </a:lnTo>
                <a:cubicBezTo>
                  <a:pt x="616148" y="0"/>
                  <a:pt x="565919" y="50043"/>
                  <a:pt x="565919" y="111993"/>
                </a:cubicBezTo>
                <a:lnTo>
                  <a:pt x="565919" y="1020217"/>
                </a:lnTo>
                <a:cubicBezTo>
                  <a:pt x="565919" y="1081795"/>
                  <a:pt x="616335" y="1132210"/>
                  <a:pt x="677912" y="1132210"/>
                </a:cubicBezTo>
                <a:lnTo>
                  <a:pt x="865622" y="1132210"/>
                </a:lnTo>
                <a:cubicBezTo>
                  <a:pt x="927199" y="1132210"/>
                  <a:pt x="977615" y="1081795"/>
                  <a:pt x="977615" y="1020217"/>
                </a:cubicBezTo>
                <a:lnTo>
                  <a:pt x="977615" y="111993"/>
                </a:lnTo>
                <a:cubicBezTo>
                  <a:pt x="977615" y="50043"/>
                  <a:pt x="927571" y="0"/>
                  <a:pt x="865808" y="0"/>
                </a:cubicBezTo>
                <a:close/>
                <a:moveTo>
                  <a:pt x="1380381" y="729072"/>
                </a:moveTo>
                <a:cubicBezTo>
                  <a:pt x="1380567" y="729072"/>
                  <a:pt x="1380753" y="729258"/>
                  <a:pt x="1380753" y="729258"/>
                </a:cubicBezTo>
                <a:lnTo>
                  <a:pt x="1380753" y="1020031"/>
                </a:lnTo>
                <a:lnTo>
                  <a:pt x="1380381" y="1020403"/>
                </a:lnTo>
                <a:lnTo>
                  <a:pt x="1192858" y="1020403"/>
                </a:lnTo>
                <a:lnTo>
                  <a:pt x="1192485" y="1020031"/>
                </a:lnTo>
                <a:lnTo>
                  <a:pt x="1192485" y="729444"/>
                </a:lnTo>
                <a:lnTo>
                  <a:pt x="1192485" y="729258"/>
                </a:lnTo>
                <a:lnTo>
                  <a:pt x="1192671" y="729072"/>
                </a:lnTo>
                <a:lnTo>
                  <a:pt x="1380381" y="729072"/>
                </a:lnTo>
                <a:moveTo>
                  <a:pt x="1380381" y="617451"/>
                </a:moveTo>
                <a:lnTo>
                  <a:pt x="1192671" y="617451"/>
                </a:lnTo>
                <a:cubicBezTo>
                  <a:pt x="1130908" y="617451"/>
                  <a:pt x="1080678" y="667494"/>
                  <a:pt x="1080678" y="729444"/>
                </a:cubicBezTo>
                <a:lnTo>
                  <a:pt x="1080678" y="1020031"/>
                </a:lnTo>
                <a:cubicBezTo>
                  <a:pt x="1080678" y="1081608"/>
                  <a:pt x="1131094" y="1132024"/>
                  <a:pt x="1192671" y="1132024"/>
                </a:cubicBezTo>
                <a:lnTo>
                  <a:pt x="1380381" y="1132024"/>
                </a:lnTo>
                <a:cubicBezTo>
                  <a:pt x="1441959" y="1132024"/>
                  <a:pt x="1492374" y="1081608"/>
                  <a:pt x="1492374" y="1020031"/>
                </a:cubicBezTo>
                <a:lnTo>
                  <a:pt x="1492374" y="729444"/>
                </a:lnTo>
                <a:cubicBezTo>
                  <a:pt x="1492374" y="667680"/>
                  <a:pt x="1442145" y="617451"/>
                  <a:pt x="1380381" y="617451"/>
                </a:cubicBezTo>
                <a:close/>
                <a:moveTo>
                  <a:pt x="1481956" y="1276201"/>
                </a:moveTo>
                <a:lnTo>
                  <a:pt x="61764" y="1276201"/>
                </a:lnTo>
                <a:cubicBezTo>
                  <a:pt x="27719" y="1276201"/>
                  <a:pt x="0" y="1303920"/>
                  <a:pt x="0" y="1337965"/>
                </a:cubicBezTo>
                <a:cubicBezTo>
                  <a:pt x="0" y="1372009"/>
                  <a:pt x="27719" y="1399729"/>
                  <a:pt x="61764" y="1399729"/>
                </a:cubicBezTo>
                <a:lnTo>
                  <a:pt x="1482142" y="1399729"/>
                </a:lnTo>
                <a:cubicBezTo>
                  <a:pt x="1516187" y="1399729"/>
                  <a:pt x="1543906" y="1372009"/>
                  <a:pt x="1543906" y="1337965"/>
                </a:cubicBezTo>
                <a:cubicBezTo>
                  <a:pt x="1543720" y="1303734"/>
                  <a:pt x="1516187" y="1276201"/>
                  <a:pt x="1481956" y="1276201"/>
                </a:cubicBezTo>
                <a:close/>
              </a:path>
            </a:pathLst>
          </a:custGeom>
          <a:solidFill>
            <a:schemeClr val="accent1"/>
          </a:solidFill>
          <a:ln cap="rnd">
            <a:noFill/>
            <a:prstDash val="solid"/>
            <a:round/>
            <a:headEnd/>
            <a:tailEnd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0" flipH="0" flipV="0">
            <a:off x="759304" y="3666766"/>
            <a:ext cx="3195476" cy="226413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利用机器学习模型（如XGBoost或深度神经网络）分析历史转化路径，预测未来7- 30天内高概率购买人群，优化广告预算分配与内容推送时机。</a:t>
            </a: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0" flipH="0" flipV="0">
            <a:off x="2221420" y="3450489"/>
            <a:ext cx="271242" cy="571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0" flipH="0" flipV="0">
            <a:off x="4491914" y="3666766"/>
            <a:ext cx="3195476" cy="226413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通过异常行为检测算法识别活跃度骤降或互动中断的用户，自动触发个性化挽回策略（如专属优惠或内容推荐），降低客户流失率15%以上。</a:t>
            </a: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0" flipH="0" flipV="0">
            <a:off x="5960378" y="3450489"/>
            <a:ext cx="271242" cy="571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0" flipH="0" flipV="0">
            <a:off x="5645998" y="1748821"/>
            <a:ext cx="900002" cy="900000"/>
          </a:xfrm>
          <a:prstGeom prst="rect">
            <a:avLst/>
          </a:prstGeom>
          <a:solidFill>
            <a:schemeClr val="accent1">
              <a:lumMod val="20000"/>
              <a:lumOff val="80000"/>
              <a:alpha val="50000"/>
            </a:schemeClr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0" flipH="0" flipV="0">
            <a:off x="5881017" y="1999368"/>
            <a:ext cx="429964" cy="405250"/>
          </a:xfrm>
          <a:custGeom>
            <a:avLst/>
            <a:gdLst>
              <a:gd name="connsiteX0" fmla="*/ 1110072 w 1498885"/>
              <a:gd name="connsiteY0" fmla="*/ 1039039 h 1412736"/>
              <a:gd name="connsiteX1" fmla="*/ 1149511 w 1498885"/>
              <a:gd name="connsiteY1" fmla="*/ 1055363 h 1412736"/>
              <a:gd name="connsiteX2" fmla="*/ 1371451 w 1498885"/>
              <a:gd name="connsiteY2" fmla="*/ 1277303 h 1412736"/>
              <a:gd name="connsiteX3" fmla="*/ 1371451 w 1498885"/>
              <a:gd name="connsiteY3" fmla="*/ 1356182 h 1412736"/>
              <a:gd name="connsiteX4" fmla="*/ 1332012 w 1498885"/>
              <a:gd name="connsiteY4" fmla="*/ 1372553 h 1412736"/>
              <a:gd name="connsiteX5" fmla="*/ 1292572 w 1498885"/>
              <a:gd name="connsiteY5" fmla="*/ 1356182 h 1412736"/>
              <a:gd name="connsiteX6" fmla="*/ 1070632 w 1498885"/>
              <a:gd name="connsiteY6" fmla="*/ 1134242 h 1412736"/>
              <a:gd name="connsiteX7" fmla="*/ 1070632 w 1498885"/>
              <a:gd name="connsiteY7" fmla="*/ 1055363 h 1412736"/>
              <a:gd name="connsiteX8" fmla="*/ 1110072 w 1498885"/>
              <a:gd name="connsiteY8" fmla="*/ 1039039 h 1412736"/>
              <a:gd name="connsiteX9" fmla="*/ 1110072 w 1498885"/>
              <a:gd name="connsiteY9" fmla="*/ 705989 h 1412736"/>
              <a:gd name="connsiteX10" fmla="*/ 1443075 w 1498885"/>
              <a:gd name="connsiteY10" fmla="*/ 705989 h 1412736"/>
              <a:gd name="connsiteX11" fmla="*/ 1498885 w 1498885"/>
              <a:gd name="connsiteY11" fmla="*/ 761800 h 1412736"/>
              <a:gd name="connsiteX12" fmla="*/ 1443075 w 1498885"/>
              <a:gd name="connsiteY12" fmla="*/ 817611 h 1412736"/>
              <a:gd name="connsiteX13" fmla="*/ 1110072 w 1498885"/>
              <a:gd name="connsiteY13" fmla="*/ 817611 h 1412736"/>
              <a:gd name="connsiteX14" fmla="*/ 1054261 w 1498885"/>
              <a:gd name="connsiteY14" fmla="*/ 761800 h 1412736"/>
              <a:gd name="connsiteX15" fmla="*/ 1110072 w 1498885"/>
              <a:gd name="connsiteY15" fmla="*/ 705989 h 1412736"/>
              <a:gd name="connsiteX16" fmla="*/ 1332012 w 1498885"/>
              <a:gd name="connsiteY16" fmla="*/ 151093 h 1412736"/>
              <a:gd name="connsiteX17" fmla="*/ 1371451 w 1498885"/>
              <a:gd name="connsiteY17" fmla="*/ 167418 h 1412736"/>
              <a:gd name="connsiteX18" fmla="*/ 1371451 w 1498885"/>
              <a:gd name="connsiteY18" fmla="*/ 246297 h 1412736"/>
              <a:gd name="connsiteX19" fmla="*/ 1149511 w 1498885"/>
              <a:gd name="connsiteY19" fmla="*/ 468236 h 1412736"/>
              <a:gd name="connsiteX20" fmla="*/ 1110072 w 1498885"/>
              <a:gd name="connsiteY20" fmla="*/ 484608 h 1412736"/>
              <a:gd name="connsiteX21" fmla="*/ 1070632 w 1498885"/>
              <a:gd name="connsiteY21" fmla="*/ 468236 h 1412736"/>
              <a:gd name="connsiteX22" fmla="*/ 1070632 w 1498885"/>
              <a:gd name="connsiteY22" fmla="*/ 389358 h 1412736"/>
              <a:gd name="connsiteX23" fmla="*/ 1292572 w 1498885"/>
              <a:gd name="connsiteY23" fmla="*/ 167418 h 1412736"/>
              <a:gd name="connsiteX24" fmla="*/ 1332012 w 1498885"/>
              <a:gd name="connsiteY24" fmla="*/ 151093 h 1412736"/>
              <a:gd name="connsiteX25" fmla="*/ 709724 w 1498885"/>
              <a:gd name="connsiteY25" fmla="*/ 111607 h 1412736"/>
              <a:gd name="connsiteX26" fmla="*/ 649635 w 1498885"/>
              <a:gd name="connsiteY26" fmla="*/ 127420 h 1412736"/>
              <a:gd name="connsiteX27" fmla="*/ 174129 w 1498885"/>
              <a:gd name="connsiteY27" fmla="*/ 394752 h 1412736"/>
              <a:gd name="connsiteX28" fmla="*/ 111621 w 1498885"/>
              <a:gd name="connsiteY28" fmla="*/ 501536 h 1412736"/>
              <a:gd name="connsiteX29" fmla="*/ 111621 w 1498885"/>
              <a:gd name="connsiteY29" fmla="*/ 910814 h 1412736"/>
              <a:gd name="connsiteX30" fmla="*/ 174129 w 1498885"/>
              <a:gd name="connsiteY30" fmla="*/ 1017598 h 1412736"/>
              <a:gd name="connsiteX31" fmla="*/ 649821 w 1498885"/>
              <a:gd name="connsiteY31" fmla="*/ 1284930 h 1412736"/>
              <a:gd name="connsiteX32" fmla="*/ 771674 w 1498885"/>
              <a:gd name="connsiteY32" fmla="*/ 1283814 h 1412736"/>
              <a:gd name="connsiteX33" fmla="*/ 832321 w 1498885"/>
              <a:gd name="connsiteY33" fmla="*/ 1178146 h 1412736"/>
              <a:gd name="connsiteX34" fmla="*/ 832321 w 1498885"/>
              <a:gd name="connsiteY34" fmla="*/ 234204 h 1412736"/>
              <a:gd name="connsiteX35" fmla="*/ 771674 w 1498885"/>
              <a:gd name="connsiteY35" fmla="*/ 128536 h 1412736"/>
              <a:gd name="connsiteX36" fmla="*/ 709724 w 1498885"/>
              <a:gd name="connsiteY36" fmla="*/ 111607 h 1412736"/>
              <a:gd name="connsiteX37" fmla="*/ 711864 w 1498885"/>
              <a:gd name="connsiteY37" fmla="*/ 9 h 1412736"/>
              <a:gd name="connsiteX38" fmla="*/ 828043 w 1498885"/>
              <a:gd name="connsiteY38" fmla="*/ 32356 h 1412736"/>
              <a:gd name="connsiteX39" fmla="*/ 943942 w 1498885"/>
              <a:gd name="connsiteY39" fmla="*/ 234390 h 1412736"/>
              <a:gd name="connsiteX40" fmla="*/ 943942 w 1498885"/>
              <a:gd name="connsiteY40" fmla="*/ 1178518 h 1412736"/>
              <a:gd name="connsiteX41" fmla="*/ 828043 w 1498885"/>
              <a:gd name="connsiteY41" fmla="*/ 1380552 h 1412736"/>
              <a:gd name="connsiteX42" fmla="*/ 709910 w 1498885"/>
              <a:gd name="connsiteY42" fmla="*/ 1412736 h 1412736"/>
              <a:gd name="connsiteX43" fmla="*/ 595126 w 1498885"/>
              <a:gd name="connsiteY43" fmla="*/ 1382413 h 1412736"/>
              <a:gd name="connsiteX44" fmla="*/ 119435 w 1498885"/>
              <a:gd name="connsiteY44" fmla="*/ 1115080 h 1412736"/>
              <a:gd name="connsiteX45" fmla="*/ 0 w 1498885"/>
              <a:gd name="connsiteY45" fmla="*/ 911000 h 1412736"/>
              <a:gd name="connsiteX46" fmla="*/ 0 w 1498885"/>
              <a:gd name="connsiteY46" fmla="*/ 501722 h 1412736"/>
              <a:gd name="connsiteX47" fmla="*/ 119435 w 1498885"/>
              <a:gd name="connsiteY47" fmla="*/ 297642 h 1412736"/>
              <a:gd name="connsiteX48" fmla="*/ 595126 w 1498885"/>
              <a:gd name="connsiteY48" fmla="*/ 30309 h 1412736"/>
              <a:gd name="connsiteX49" fmla="*/ 711864 w 1498885"/>
              <a:gd name="connsiteY49" fmla="*/ 9 h 1412736"/>
            </a:gdLst>
            <a:rect l="l" t="t" r="r" b="b"/>
            <a:pathLst>
              <a:path w="1498885" h="1412736">
                <a:moveTo>
                  <a:pt x="1110072" y="1039039"/>
                </a:moveTo>
                <a:cubicBezTo>
                  <a:pt x="1124350" y="1039039"/>
                  <a:pt x="1138628" y="1044480"/>
                  <a:pt x="1149511" y="1055363"/>
                </a:cubicBezTo>
                <a:lnTo>
                  <a:pt x="1371451" y="1277303"/>
                </a:lnTo>
                <a:cubicBezTo>
                  <a:pt x="1393217" y="1299070"/>
                  <a:pt x="1393217" y="1334416"/>
                  <a:pt x="1371451" y="1356182"/>
                </a:cubicBezTo>
                <a:cubicBezTo>
                  <a:pt x="1360661" y="1366972"/>
                  <a:pt x="1346336" y="1372553"/>
                  <a:pt x="1332012" y="1372553"/>
                </a:cubicBezTo>
                <a:cubicBezTo>
                  <a:pt x="1317687" y="1372553"/>
                  <a:pt x="1303362" y="1367158"/>
                  <a:pt x="1292572" y="1356182"/>
                </a:cubicBezTo>
                <a:lnTo>
                  <a:pt x="1070632" y="1134242"/>
                </a:lnTo>
                <a:cubicBezTo>
                  <a:pt x="1048866" y="1112476"/>
                  <a:pt x="1048866" y="1077130"/>
                  <a:pt x="1070632" y="1055363"/>
                </a:cubicBezTo>
                <a:cubicBezTo>
                  <a:pt x="1081515" y="1044480"/>
                  <a:pt x="1095793" y="1039039"/>
                  <a:pt x="1110072" y="1039039"/>
                </a:cubicBezTo>
                <a:close/>
                <a:moveTo>
                  <a:pt x="1110072" y="705989"/>
                </a:moveTo>
                <a:lnTo>
                  <a:pt x="1443075" y="705989"/>
                </a:lnTo>
                <a:cubicBezTo>
                  <a:pt x="1473956" y="705989"/>
                  <a:pt x="1498885" y="730918"/>
                  <a:pt x="1498885" y="761800"/>
                </a:cubicBezTo>
                <a:cubicBezTo>
                  <a:pt x="1498885" y="792682"/>
                  <a:pt x="1473770" y="817611"/>
                  <a:pt x="1443075" y="817611"/>
                </a:cubicBezTo>
                <a:lnTo>
                  <a:pt x="1110072" y="817611"/>
                </a:lnTo>
                <a:cubicBezTo>
                  <a:pt x="1079190" y="817611"/>
                  <a:pt x="1054261" y="792682"/>
                  <a:pt x="1054261" y="761800"/>
                </a:cubicBezTo>
                <a:cubicBezTo>
                  <a:pt x="1054261" y="730918"/>
                  <a:pt x="1079190" y="705989"/>
                  <a:pt x="1110072" y="705989"/>
                </a:cubicBezTo>
                <a:close/>
                <a:moveTo>
                  <a:pt x="1332012" y="151093"/>
                </a:moveTo>
                <a:cubicBezTo>
                  <a:pt x="1346290" y="151093"/>
                  <a:pt x="1360568" y="156535"/>
                  <a:pt x="1371451" y="167418"/>
                </a:cubicBezTo>
                <a:cubicBezTo>
                  <a:pt x="1393217" y="189184"/>
                  <a:pt x="1393217" y="224530"/>
                  <a:pt x="1371451" y="246297"/>
                </a:cubicBezTo>
                <a:lnTo>
                  <a:pt x="1149511" y="468236"/>
                </a:lnTo>
                <a:cubicBezTo>
                  <a:pt x="1138721" y="479213"/>
                  <a:pt x="1124396" y="484608"/>
                  <a:pt x="1110072" y="484608"/>
                </a:cubicBezTo>
                <a:cubicBezTo>
                  <a:pt x="1095747" y="484608"/>
                  <a:pt x="1081422" y="479213"/>
                  <a:pt x="1070632" y="468236"/>
                </a:cubicBezTo>
                <a:cubicBezTo>
                  <a:pt x="1048866" y="446470"/>
                  <a:pt x="1048866" y="411124"/>
                  <a:pt x="1070632" y="389358"/>
                </a:cubicBezTo>
                <a:lnTo>
                  <a:pt x="1292572" y="167418"/>
                </a:lnTo>
                <a:cubicBezTo>
                  <a:pt x="1303455" y="156535"/>
                  <a:pt x="1317733" y="151093"/>
                  <a:pt x="1332012" y="151093"/>
                </a:cubicBezTo>
                <a:close/>
                <a:moveTo>
                  <a:pt x="709724" y="111607"/>
                </a:moveTo>
                <a:cubicBezTo>
                  <a:pt x="689074" y="111607"/>
                  <a:pt x="668610" y="116816"/>
                  <a:pt x="649635" y="127420"/>
                </a:cubicBezTo>
                <a:lnTo>
                  <a:pt x="174129" y="394752"/>
                </a:lnTo>
                <a:cubicBezTo>
                  <a:pt x="135620" y="416332"/>
                  <a:pt x="111621" y="457260"/>
                  <a:pt x="111621" y="501536"/>
                </a:cubicBezTo>
                <a:lnTo>
                  <a:pt x="111621" y="910814"/>
                </a:lnTo>
                <a:cubicBezTo>
                  <a:pt x="111621" y="955090"/>
                  <a:pt x="135620" y="996018"/>
                  <a:pt x="174129" y="1017598"/>
                </a:cubicBezTo>
                <a:lnTo>
                  <a:pt x="649821" y="1284930"/>
                </a:lnTo>
                <a:cubicBezTo>
                  <a:pt x="688144" y="1306510"/>
                  <a:pt x="733723" y="1306138"/>
                  <a:pt x="771674" y="1283814"/>
                </a:cubicBezTo>
                <a:cubicBezTo>
                  <a:pt x="809625" y="1261676"/>
                  <a:pt x="832321" y="1222050"/>
                  <a:pt x="832321" y="1178146"/>
                </a:cubicBezTo>
                <a:lnTo>
                  <a:pt x="832321" y="234204"/>
                </a:lnTo>
                <a:cubicBezTo>
                  <a:pt x="832321" y="190113"/>
                  <a:pt x="809625" y="150674"/>
                  <a:pt x="771674" y="128536"/>
                </a:cubicBezTo>
                <a:cubicBezTo>
                  <a:pt x="752326" y="117188"/>
                  <a:pt x="731118" y="111607"/>
                  <a:pt x="709724" y="111607"/>
                </a:cubicBezTo>
                <a:close/>
                <a:moveTo>
                  <a:pt x="711864" y="9"/>
                </a:moveTo>
                <a:cubicBezTo>
                  <a:pt x="751861" y="358"/>
                  <a:pt x="791766" y="11148"/>
                  <a:pt x="828043" y="32356"/>
                </a:cubicBezTo>
                <a:cubicBezTo>
                  <a:pt x="900596" y="74772"/>
                  <a:pt x="943942" y="150302"/>
                  <a:pt x="943942" y="234390"/>
                </a:cubicBezTo>
                <a:lnTo>
                  <a:pt x="943942" y="1178518"/>
                </a:lnTo>
                <a:cubicBezTo>
                  <a:pt x="943942" y="1262606"/>
                  <a:pt x="900596" y="1338136"/>
                  <a:pt x="828043" y="1380552"/>
                </a:cubicBezTo>
                <a:cubicBezTo>
                  <a:pt x="791208" y="1401946"/>
                  <a:pt x="750466" y="1412736"/>
                  <a:pt x="709910" y="1412736"/>
                </a:cubicBezTo>
                <a:cubicBezTo>
                  <a:pt x="670471" y="1412736"/>
                  <a:pt x="631217" y="1402691"/>
                  <a:pt x="595126" y="1382413"/>
                </a:cubicBezTo>
                <a:lnTo>
                  <a:pt x="119435" y="1115080"/>
                </a:lnTo>
                <a:cubicBezTo>
                  <a:pt x="45765" y="1073594"/>
                  <a:pt x="0" y="995460"/>
                  <a:pt x="0" y="911000"/>
                </a:cubicBezTo>
                <a:lnTo>
                  <a:pt x="0" y="501722"/>
                </a:lnTo>
                <a:cubicBezTo>
                  <a:pt x="0" y="417262"/>
                  <a:pt x="45765" y="338942"/>
                  <a:pt x="119435" y="297642"/>
                </a:cubicBezTo>
                <a:lnTo>
                  <a:pt x="595126" y="30309"/>
                </a:lnTo>
                <a:cubicBezTo>
                  <a:pt x="631775" y="9752"/>
                  <a:pt x="671866" y="-340"/>
                  <a:pt x="711864" y="9"/>
                </a:cubicBezTo>
                <a:close/>
              </a:path>
            </a:pathLst>
          </a:custGeom>
          <a:solidFill>
            <a:schemeClr val="accent1"/>
          </a:solidFill>
          <a:ln cap="rnd">
            <a:noFill/>
            <a:prstDash val="solid"/>
            <a:round/>
            <a:headEnd/>
            <a:tailEnd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0" flipH="0" flipV="0">
            <a:off x="8224523" y="3666766"/>
            <a:ext cx="3195476" cy="226413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AI评估用户在不同渠道（微信、抖音、邮件等）的响应效率，动态分配触达渠道组合，确保信息在最高效路径上传递，提升ROI与用户体验一致性。</a:t>
            </a: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0" flipH="0" flipV="0">
            <a:off x="9686639" y="3450489"/>
            <a:ext cx="271242" cy="571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0" flipH="0" flipV="0">
            <a:off x="9372259" y="1748821"/>
            <a:ext cx="900002" cy="900000"/>
          </a:xfrm>
          <a:prstGeom prst="rect">
            <a:avLst/>
          </a:prstGeom>
          <a:solidFill>
            <a:schemeClr val="accent1">
              <a:lumMod val="20000"/>
              <a:lumOff val="80000"/>
              <a:alpha val="50000"/>
            </a:schemeClr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0" flipH="0" flipV="0">
            <a:off x="9607278" y="1987011"/>
            <a:ext cx="429964" cy="429964"/>
          </a:xfrm>
          <a:custGeom>
            <a:avLst/>
            <a:gdLst>
              <a:gd name="connsiteX0" fmla="*/ 457070 w 720001"/>
              <a:gd name="connsiteY0" fmla="*/ 57166 h 720001"/>
              <a:gd name="connsiteX1" fmla="*/ 457070 w 720001"/>
              <a:gd name="connsiteY1" fmla="*/ 263017 h 720001"/>
              <a:gd name="connsiteX2" fmla="*/ 662921 w 720001"/>
              <a:gd name="connsiteY2" fmla="*/ 263017 h 720001"/>
              <a:gd name="connsiteX3" fmla="*/ 647393 w 720001"/>
              <a:gd name="connsiteY3" fmla="*/ 212704 h 720001"/>
              <a:gd name="connsiteX4" fmla="*/ 591008 w 720001"/>
              <a:gd name="connsiteY4" fmla="*/ 129079 h 720001"/>
              <a:gd name="connsiteX5" fmla="*/ 507383 w 720001"/>
              <a:gd name="connsiteY5" fmla="*/ 72694 h 720001"/>
              <a:gd name="connsiteX6" fmla="*/ 457070 w 720001"/>
              <a:gd name="connsiteY6" fmla="*/ 57166 h 720001"/>
              <a:gd name="connsiteX7" fmla="*/ 307952 w 720001"/>
              <a:gd name="connsiteY7" fmla="*/ 56386 h 720001"/>
              <a:gd name="connsiteX8" fmla="*/ 240115 w 720001"/>
              <a:gd name="connsiteY8" fmla="*/ 76251 h 720001"/>
              <a:gd name="connsiteX9" fmla="*/ 142092 w 720001"/>
              <a:gd name="connsiteY9" fmla="*/ 142179 h 720001"/>
              <a:gd name="connsiteX10" fmla="*/ 76077 w 720001"/>
              <a:gd name="connsiteY10" fmla="*/ 240116 h 720001"/>
              <a:gd name="connsiteX11" fmla="*/ 51874 w 720001"/>
              <a:gd name="connsiteY11" fmla="*/ 360000 h 720001"/>
              <a:gd name="connsiteX12" fmla="*/ 76077 w 720001"/>
              <a:gd name="connsiteY12" fmla="*/ 479885 h 720001"/>
              <a:gd name="connsiteX13" fmla="*/ 142092 w 720001"/>
              <a:gd name="connsiteY13" fmla="*/ 577822 h 720001"/>
              <a:gd name="connsiteX14" fmla="*/ 240029 w 720001"/>
              <a:gd name="connsiteY14" fmla="*/ 643837 h 720001"/>
              <a:gd name="connsiteX15" fmla="*/ 359913 w 720001"/>
              <a:gd name="connsiteY15" fmla="*/ 668039 h 720001"/>
              <a:gd name="connsiteX16" fmla="*/ 479798 w 720001"/>
              <a:gd name="connsiteY16" fmla="*/ 643837 h 720001"/>
              <a:gd name="connsiteX17" fmla="*/ 577735 w 720001"/>
              <a:gd name="connsiteY17" fmla="*/ 577822 h 720001"/>
              <a:gd name="connsiteX18" fmla="*/ 643750 w 720001"/>
              <a:gd name="connsiteY18" fmla="*/ 479885 h 720001"/>
              <a:gd name="connsiteX19" fmla="*/ 663615 w 720001"/>
              <a:gd name="connsiteY19" fmla="*/ 412049 h 720001"/>
              <a:gd name="connsiteX20" fmla="*/ 360000 w 720001"/>
              <a:gd name="connsiteY20" fmla="*/ 412049 h 720001"/>
              <a:gd name="connsiteX21" fmla="*/ 307952 w 720001"/>
              <a:gd name="connsiteY21" fmla="*/ 360000 h 720001"/>
              <a:gd name="connsiteX22" fmla="*/ 405022 w 720001"/>
              <a:gd name="connsiteY22" fmla="*/ 0 h 720001"/>
              <a:gd name="connsiteX23" fmla="*/ 720001 w 720001"/>
              <a:gd name="connsiteY23" fmla="*/ 314979 h 720001"/>
              <a:gd name="connsiteX24" fmla="*/ 405022 w 720001"/>
              <a:gd name="connsiteY24" fmla="*/ 314979 h 720001"/>
              <a:gd name="connsiteX25" fmla="*/ 360000 w 720001"/>
              <a:gd name="connsiteY25" fmla="*/ 0 h 720001"/>
              <a:gd name="connsiteX26" fmla="*/ 360000 w 720001"/>
              <a:gd name="connsiteY26" fmla="*/ 360000 h 720001"/>
              <a:gd name="connsiteX27" fmla="*/ 720001 w 720001"/>
              <a:gd name="connsiteY27" fmla="*/ 360000 h 720001"/>
              <a:gd name="connsiteX28" fmla="*/ 360000 w 720001"/>
              <a:gd name="connsiteY28" fmla="*/ 720001 h 720001"/>
              <a:gd name="connsiteX29" fmla="*/ 0 w 720001"/>
              <a:gd name="connsiteY29" fmla="*/ 360000 h 720001"/>
              <a:gd name="connsiteX30" fmla="*/ 360000 w 720001"/>
              <a:gd name="connsiteY30" fmla="*/ 0 h 720001"/>
            </a:gdLst>
            <a:rect l="l" t="t" r="r" b="b"/>
            <a:pathLst>
              <a:path w="720001" h="720001">
                <a:moveTo>
                  <a:pt x="457070" y="57166"/>
                </a:moveTo>
                <a:lnTo>
                  <a:pt x="457070" y="263017"/>
                </a:lnTo>
                <a:lnTo>
                  <a:pt x="662921" y="263017"/>
                </a:lnTo>
                <a:cubicBezTo>
                  <a:pt x="659451" y="245755"/>
                  <a:pt x="654246" y="229012"/>
                  <a:pt x="647393" y="212704"/>
                </a:cubicBezTo>
                <a:cubicBezTo>
                  <a:pt x="634121" y="181388"/>
                  <a:pt x="615210" y="153282"/>
                  <a:pt x="591008" y="129079"/>
                </a:cubicBezTo>
                <a:cubicBezTo>
                  <a:pt x="566806" y="104877"/>
                  <a:pt x="538699" y="85966"/>
                  <a:pt x="507383" y="72694"/>
                </a:cubicBezTo>
                <a:cubicBezTo>
                  <a:pt x="491075" y="65755"/>
                  <a:pt x="474246" y="60636"/>
                  <a:pt x="457070" y="57166"/>
                </a:cubicBezTo>
                <a:close/>
                <a:moveTo>
                  <a:pt x="307952" y="56386"/>
                </a:moveTo>
                <a:cubicBezTo>
                  <a:pt x="284703" y="60376"/>
                  <a:pt x="262062" y="66969"/>
                  <a:pt x="240115" y="76251"/>
                </a:cubicBezTo>
                <a:cubicBezTo>
                  <a:pt x="203508" y="91778"/>
                  <a:pt x="170544" y="113986"/>
                  <a:pt x="142092" y="142179"/>
                </a:cubicBezTo>
                <a:cubicBezTo>
                  <a:pt x="113812" y="170545"/>
                  <a:pt x="91605" y="203422"/>
                  <a:pt x="76077" y="240116"/>
                </a:cubicBezTo>
                <a:cubicBezTo>
                  <a:pt x="60029" y="278111"/>
                  <a:pt x="51874" y="318362"/>
                  <a:pt x="51874" y="360000"/>
                </a:cubicBezTo>
                <a:cubicBezTo>
                  <a:pt x="51874" y="401639"/>
                  <a:pt x="60029" y="441976"/>
                  <a:pt x="76077" y="479885"/>
                </a:cubicBezTo>
                <a:cubicBezTo>
                  <a:pt x="91605" y="516579"/>
                  <a:pt x="113812" y="549543"/>
                  <a:pt x="142092" y="577822"/>
                </a:cubicBezTo>
                <a:cubicBezTo>
                  <a:pt x="170458" y="606102"/>
                  <a:pt x="203335" y="628309"/>
                  <a:pt x="240029" y="643837"/>
                </a:cubicBezTo>
                <a:cubicBezTo>
                  <a:pt x="278024" y="659885"/>
                  <a:pt x="318275" y="668039"/>
                  <a:pt x="359913" y="668039"/>
                </a:cubicBezTo>
                <a:cubicBezTo>
                  <a:pt x="401552" y="668039"/>
                  <a:pt x="441890" y="659885"/>
                  <a:pt x="479798" y="643837"/>
                </a:cubicBezTo>
                <a:cubicBezTo>
                  <a:pt x="516492" y="628309"/>
                  <a:pt x="549456" y="606102"/>
                  <a:pt x="577735" y="577822"/>
                </a:cubicBezTo>
                <a:cubicBezTo>
                  <a:pt x="606015" y="549456"/>
                  <a:pt x="628222" y="516579"/>
                  <a:pt x="643750" y="479885"/>
                </a:cubicBezTo>
                <a:cubicBezTo>
                  <a:pt x="653032" y="457938"/>
                  <a:pt x="659625" y="435297"/>
                  <a:pt x="663615" y="412049"/>
                </a:cubicBezTo>
                <a:lnTo>
                  <a:pt x="360000" y="412049"/>
                </a:lnTo>
                <a:cubicBezTo>
                  <a:pt x="331287" y="412049"/>
                  <a:pt x="307952" y="388714"/>
                  <a:pt x="307952" y="360000"/>
                </a:cubicBezTo>
                <a:close/>
                <a:moveTo>
                  <a:pt x="405022" y="0"/>
                </a:moveTo>
                <a:cubicBezTo>
                  <a:pt x="578950" y="0"/>
                  <a:pt x="720001" y="141051"/>
                  <a:pt x="720001" y="314979"/>
                </a:cubicBezTo>
                <a:lnTo>
                  <a:pt x="405022" y="314979"/>
                </a:lnTo>
                <a:close/>
                <a:moveTo>
                  <a:pt x="360000" y="0"/>
                </a:moveTo>
                <a:lnTo>
                  <a:pt x="360000" y="360000"/>
                </a:lnTo>
                <a:lnTo>
                  <a:pt x="720001" y="360000"/>
                </a:lnTo>
                <a:cubicBezTo>
                  <a:pt x="720001" y="558825"/>
                  <a:pt x="558824" y="720001"/>
                  <a:pt x="360000" y="720001"/>
                </a:cubicBezTo>
                <a:cubicBezTo>
                  <a:pt x="161176" y="720001"/>
                  <a:pt x="0" y="558825"/>
                  <a:pt x="0" y="360000"/>
                </a:cubicBezTo>
                <a:cubicBezTo>
                  <a:pt x="0" y="161176"/>
                  <a:pt x="161176" y="0"/>
                  <a:pt x="360000" y="0"/>
                </a:cubicBezTo>
                <a:close/>
              </a:path>
            </a:pathLst>
          </a:custGeom>
          <a:solidFill>
            <a:schemeClr val="accent1"/>
          </a:solidFill>
          <a:ln cap="rnd">
            <a:noFill/>
            <a:prstDash val="solid"/>
            <a:round/>
            <a:headEnd/>
            <a:tailEnd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0" flipH="1" flipV="0">
            <a:off x="4205347" y="1465581"/>
            <a:ext cx="36000" cy="4566920"/>
          </a:xfrm>
          <a:prstGeom prst="rect">
            <a:avLst/>
          </a:prstGeom>
          <a:solidFill>
            <a:schemeClr val="bg1">
              <a:lumMod val="95000"/>
            </a:schemeClr>
          </a:solidFill>
          <a:ln w="317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0" flipH="1" flipV="0">
            <a:off x="7937957" y="1465581"/>
            <a:ext cx="36000" cy="4566920"/>
          </a:xfrm>
          <a:prstGeom prst="rect">
            <a:avLst/>
          </a:prstGeom>
          <a:solidFill>
            <a:schemeClr val="bg1">
              <a:lumMod val="95000"/>
            </a:schemeClr>
          </a:solidFill>
          <a:ln w="317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 rot="0" flipH="0" flipV="0">
            <a:off x="759304" y="2765066"/>
            <a:ext cx="3195476" cy="56233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5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购买意向预测模型部署</a:t>
            </a: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 rot="0" flipH="0" flipV="0">
            <a:off x="4493104" y="2765066"/>
            <a:ext cx="3195476" cy="56233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5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流失预警与干预机制</a:t>
            </a: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 rot="0" flipH="0" flipV="0">
            <a:off x="8226904" y="2765066"/>
            <a:ext cx="3195476" cy="56233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5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渠道偏好智能匹配</a:t>
            </a: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 rot="0" flipH="0" flipV="0">
            <a:off x="1015038" y="238458"/>
            <a:ext cx="10377569" cy="53641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2800">
                <a:ln w="889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预测性分析赋能精准触达</a:t>
            </a: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 rot="0" flipH="0" flipV="0">
            <a:off x="398513" y="339039"/>
            <a:ext cx="465256" cy="334730"/>
          </a:xfrm>
          <a:custGeom>
            <a:avLst/>
            <a:gdLst>
              <a:gd name="connsiteX0" fmla="*/ 573801 w 1693851"/>
              <a:gd name="connsiteY0" fmla="*/ 983265 h 1218645"/>
              <a:gd name="connsiteX1" fmla="*/ 633893 w 1693851"/>
              <a:gd name="connsiteY1" fmla="*/ 983265 h 1218645"/>
              <a:gd name="connsiteX2" fmla="*/ 633893 w 1693851"/>
              <a:gd name="connsiteY2" fmla="*/ 1070909 h 1218645"/>
              <a:gd name="connsiteX3" fmla="*/ 721537 w 1693851"/>
              <a:gd name="connsiteY3" fmla="*/ 1070909 h 1218645"/>
              <a:gd name="connsiteX4" fmla="*/ 721537 w 1693851"/>
              <a:gd name="connsiteY4" fmla="*/ 1131001 h 1218645"/>
              <a:gd name="connsiteX5" fmla="*/ 633893 w 1693851"/>
              <a:gd name="connsiteY5" fmla="*/ 1131001 h 1218645"/>
              <a:gd name="connsiteX6" fmla="*/ 633893 w 1693851"/>
              <a:gd name="connsiteY6" fmla="*/ 1218645 h 1218645"/>
              <a:gd name="connsiteX7" fmla="*/ 573801 w 1693851"/>
              <a:gd name="connsiteY7" fmla="*/ 1218645 h 1218645"/>
              <a:gd name="connsiteX8" fmla="*/ 573801 w 1693851"/>
              <a:gd name="connsiteY8" fmla="*/ 1131001 h 1218645"/>
              <a:gd name="connsiteX9" fmla="*/ 486157 w 1693851"/>
              <a:gd name="connsiteY9" fmla="*/ 1131001 h 1218645"/>
              <a:gd name="connsiteX10" fmla="*/ 486157 w 1693851"/>
              <a:gd name="connsiteY10" fmla="*/ 1070909 h 1218645"/>
              <a:gd name="connsiteX11" fmla="*/ 573801 w 1693851"/>
              <a:gd name="connsiteY11" fmla="*/ 1070909 h 1218645"/>
              <a:gd name="connsiteX12" fmla="*/ 87644 w 1693851"/>
              <a:gd name="connsiteY12" fmla="*/ 983265 h 1218645"/>
              <a:gd name="connsiteX13" fmla="*/ 147736 w 1693851"/>
              <a:gd name="connsiteY13" fmla="*/ 983265 h 1218645"/>
              <a:gd name="connsiteX14" fmla="*/ 147736 w 1693851"/>
              <a:gd name="connsiteY14" fmla="*/ 1070909 h 1218645"/>
              <a:gd name="connsiteX15" fmla="*/ 235380 w 1693851"/>
              <a:gd name="connsiteY15" fmla="*/ 1070909 h 1218645"/>
              <a:gd name="connsiteX16" fmla="*/ 235380 w 1693851"/>
              <a:gd name="connsiteY16" fmla="*/ 1131001 h 1218645"/>
              <a:gd name="connsiteX17" fmla="*/ 147736 w 1693851"/>
              <a:gd name="connsiteY17" fmla="*/ 1131001 h 1218645"/>
              <a:gd name="connsiteX18" fmla="*/ 147736 w 1693851"/>
              <a:gd name="connsiteY18" fmla="*/ 1218645 h 1218645"/>
              <a:gd name="connsiteX19" fmla="*/ 87644 w 1693851"/>
              <a:gd name="connsiteY19" fmla="*/ 1218645 h 1218645"/>
              <a:gd name="connsiteX20" fmla="*/ 87644 w 1693851"/>
              <a:gd name="connsiteY20" fmla="*/ 1131001 h 1218645"/>
              <a:gd name="connsiteX21" fmla="*/ 0 w 1693851"/>
              <a:gd name="connsiteY21" fmla="*/ 1131001 h 1218645"/>
              <a:gd name="connsiteX22" fmla="*/ 0 w 1693851"/>
              <a:gd name="connsiteY22" fmla="*/ 1070909 h 1218645"/>
              <a:gd name="connsiteX23" fmla="*/ 87644 w 1693851"/>
              <a:gd name="connsiteY23" fmla="*/ 1070909 h 1218645"/>
              <a:gd name="connsiteX24" fmla="*/ 1546115 w 1693851"/>
              <a:gd name="connsiteY24" fmla="*/ 491632 h 1218645"/>
              <a:gd name="connsiteX25" fmla="*/ 1606207 w 1693851"/>
              <a:gd name="connsiteY25" fmla="*/ 491632 h 1218645"/>
              <a:gd name="connsiteX26" fmla="*/ 1606207 w 1693851"/>
              <a:gd name="connsiteY26" fmla="*/ 579276 h 1218645"/>
              <a:gd name="connsiteX27" fmla="*/ 1693851 w 1693851"/>
              <a:gd name="connsiteY27" fmla="*/ 579276 h 1218645"/>
              <a:gd name="connsiteX28" fmla="*/ 1693851 w 1693851"/>
              <a:gd name="connsiteY28" fmla="*/ 639368 h 1218645"/>
              <a:gd name="connsiteX29" fmla="*/ 1606207 w 1693851"/>
              <a:gd name="connsiteY29" fmla="*/ 639368 h 1218645"/>
              <a:gd name="connsiteX30" fmla="*/ 1606207 w 1693851"/>
              <a:gd name="connsiteY30" fmla="*/ 727012 h 1218645"/>
              <a:gd name="connsiteX31" fmla="*/ 1546115 w 1693851"/>
              <a:gd name="connsiteY31" fmla="*/ 727012 h 1218645"/>
              <a:gd name="connsiteX32" fmla="*/ 1546115 w 1693851"/>
              <a:gd name="connsiteY32" fmla="*/ 639368 h 1218645"/>
              <a:gd name="connsiteX33" fmla="*/ 1458471 w 1693851"/>
              <a:gd name="connsiteY33" fmla="*/ 639368 h 1218645"/>
              <a:gd name="connsiteX34" fmla="*/ 1458471 w 1693851"/>
              <a:gd name="connsiteY34" fmla="*/ 579276 h 1218645"/>
              <a:gd name="connsiteX35" fmla="*/ 1546115 w 1693851"/>
              <a:gd name="connsiteY35" fmla="*/ 579276 h 1218645"/>
              <a:gd name="connsiteX36" fmla="*/ 1059958 w 1693851"/>
              <a:gd name="connsiteY36" fmla="*/ 491632 h 1218645"/>
              <a:gd name="connsiteX37" fmla="*/ 1120050 w 1693851"/>
              <a:gd name="connsiteY37" fmla="*/ 491632 h 1218645"/>
              <a:gd name="connsiteX38" fmla="*/ 1120050 w 1693851"/>
              <a:gd name="connsiteY38" fmla="*/ 579276 h 1218645"/>
              <a:gd name="connsiteX39" fmla="*/ 1207694 w 1693851"/>
              <a:gd name="connsiteY39" fmla="*/ 579276 h 1218645"/>
              <a:gd name="connsiteX40" fmla="*/ 1207694 w 1693851"/>
              <a:gd name="connsiteY40" fmla="*/ 639368 h 1218645"/>
              <a:gd name="connsiteX41" fmla="*/ 1120050 w 1693851"/>
              <a:gd name="connsiteY41" fmla="*/ 639368 h 1218645"/>
              <a:gd name="connsiteX42" fmla="*/ 1120050 w 1693851"/>
              <a:gd name="connsiteY42" fmla="*/ 727012 h 1218645"/>
              <a:gd name="connsiteX43" fmla="*/ 1059958 w 1693851"/>
              <a:gd name="connsiteY43" fmla="*/ 727012 h 1218645"/>
              <a:gd name="connsiteX44" fmla="*/ 1059958 w 1693851"/>
              <a:gd name="connsiteY44" fmla="*/ 639368 h 1218645"/>
              <a:gd name="connsiteX45" fmla="*/ 972314 w 1693851"/>
              <a:gd name="connsiteY45" fmla="*/ 639368 h 1218645"/>
              <a:gd name="connsiteX46" fmla="*/ 972314 w 1693851"/>
              <a:gd name="connsiteY46" fmla="*/ 579276 h 1218645"/>
              <a:gd name="connsiteX47" fmla="*/ 1059958 w 1693851"/>
              <a:gd name="connsiteY47" fmla="*/ 579276 h 1218645"/>
              <a:gd name="connsiteX48" fmla="*/ 573801 w 1693851"/>
              <a:gd name="connsiteY48" fmla="*/ 491632 h 1218645"/>
              <a:gd name="connsiteX49" fmla="*/ 633893 w 1693851"/>
              <a:gd name="connsiteY49" fmla="*/ 491632 h 1218645"/>
              <a:gd name="connsiteX50" fmla="*/ 633893 w 1693851"/>
              <a:gd name="connsiteY50" fmla="*/ 579276 h 1218645"/>
              <a:gd name="connsiteX51" fmla="*/ 721537 w 1693851"/>
              <a:gd name="connsiteY51" fmla="*/ 579276 h 1218645"/>
              <a:gd name="connsiteX52" fmla="*/ 721537 w 1693851"/>
              <a:gd name="connsiteY52" fmla="*/ 639368 h 1218645"/>
              <a:gd name="connsiteX53" fmla="*/ 633893 w 1693851"/>
              <a:gd name="connsiteY53" fmla="*/ 639368 h 1218645"/>
              <a:gd name="connsiteX54" fmla="*/ 633893 w 1693851"/>
              <a:gd name="connsiteY54" fmla="*/ 727012 h 1218645"/>
              <a:gd name="connsiteX55" fmla="*/ 573801 w 1693851"/>
              <a:gd name="connsiteY55" fmla="*/ 727012 h 1218645"/>
              <a:gd name="connsiteX56" fmla="*/ 573801 w 1693851"/>
              <a:gd name="connsiteY56" fmla="*/ 639368 h 1218645"/>
              <a:gd name="connsiteX57" fmla="*/ 486157 w 1693851"/>
              <a:gd name="connsiteY57" fmla="*/ 639368 h 1218645"/>
              <a:gd name="connsiteX58" fmla="*/ 486157 w 1693851"/>
              <a:gd name="connsiteY58" fmla="*/ 579276 h 1218645"/>
              <a:gd name="connsiteX59" fmla="*/ 573801 w 1693851"/>
              <a:gd name="connsiteY59" fmla="*/ 579276 h 1218645"/>
              <a:gd name="connsiteX60" fmla="*/ 87644 w 1693851"/>
              <a:gd name="connsiteY60" fmla="*/ 491632 h 1218645"/>
              <a:gd name="connsiteX61" fmla="*/ 147736 w 1693851"/>
              <a:gd name="connsiteY61" fmla="*/ 491632 h 1218645"/>
              <a:gd name="connsiteX62" fmla="*/ 147736 w 1693851"/>
              <a:gd name="connsiteY62" fmla="*/ 579276 h 1218645"/>
              <a:gd name="connsiteX63" fmla="*/ 235380 w 1693851"/>
              <a:gd name="connsiteY63" fmla="*/ 579276 h 1218645"/>
              <a:gd name="connsiteX64" fmla="*/ 235380 w 1693851"/>
              <a:gd name="connsiteY64" fmla="*/ 639368 h 1218645"/>
              <a:gd name="connsiteX65" fmla="*/ 147736 w 1693851"/>
              <a:gd name="connsiteY65" fmla="*/ 639368 h 1218645"/>
              <a:gd name="connsiteX66" fmla="*/ 147736 w 1693851"/>
              <a:gd name="connsiteY66" fmla="*/ 727012 h 1218645"/>
              <a:gd name="connsiteX67" fmla="*/ 87644 w 1693851"/>
              <a:gd name="connsiteY67" fmla="*/ 727012 h 1218645"/>
              <a:gd name="connsiteX68" fmla="*/ 87644 w 1693851"/>
              <a:gd name="connsiteY68" fmla="*/ 639368 h 1218645"/>
              <a:gd name="connsiteX69" fmla="*/ 0 w 1693851"/>
              <a:gd name="connsiteY69" fmla="*/ 639368 h 1218645"/>
              <a:gd name="connsiteX70" fmla="*/ 0 w 1693851"/>
              <a:gd name="connsiteY70" fmla="*/ 579276 h 1218645"/>
              <a:gd name="connsiteX71" fmla="*/ 87644 w 1693851"/>
              <a:gd name="connsiteY71" fmla="*/ 579276 h 1218645"/>
              <a:gd name="connsiteX72" fmla="*/ 1546115 w 1693851"/>
              <a:gd name="connsiteY72" fmla="*/ 0 h 1218645"/>
              <a:gd name="connsiteX73" fmla="*/ 1606207 w 1693851"/>
              <a:gd name="connsiteY73" fmla="*/ 0 h 1218645"/>
              <a:gd name="connsiteX74" fmla="*/ 1606207 w 1693851"/>
              <a:gd name="connsiteY74" fmla="*/ 87644 h 1218645"/>
              <a:gd name="connsiteX75" fmla="*/ 1693851 w 1693851"/>
              <a:gd name="connsiteY75" fmla="*/ 87644 h 1218645"/>
              <a:gd name="connsiteX76" fmla="*/ 1693851 w 1693851"/>
              <a:gd name="connsiteY76" fmla="*/ 147736 h 1218645"/>
              <a:gd name="connsiteX77" fmla="*/ 1606207 w 1693851"/>
              <a:gd name="connsiteY77" fmla="*/ 147736 h 1218645"/>
              <a:gd name="connsiteX78" fmla="*/ 1606207 w 1693851"/>
              <a:gd name="connsiteY78" fmla="*/ 235380 h 1218645"/>
              <a:gd name="connsiteX79" fmla="*/ 1546115 w 1693851"/>
              <a:gd name="connsiteY79" fmla="*/ 235380 h 1218645"/>
              <a:gd name="connsiteX80" fmla="*/ 1546115 w 1693851"/>
              <a:gd name="connsiteY80" fmla="*/ 147736 h 1218645"/>
              <a:gd name="connsiteX81" fmla="*/ 1458471 w 1693851"/>
              <a:gd name="connsiteY81" fmla="*/ 147736 h 1218645"/>
              <a:gd name="connsiteX82" fmla="*/ 1458471 w 1693851"/>
              <a:gd name="connsiteY82" fmla="*/ 87644 h 1218645"/>
              <a:gd name="connsiteX83" fmla="*/ 1546115 w 1693851"/>
              <a:gd name="connsiteY83" fmla="*/ 87644 h 1218645"/>
              <a:gd name="connsiteX84" fmla="*/ 1059958 w 1693851"/>
              <a:gd name="connsiteY84" fmla="*/ 0 h 1218645"/>
              <a:gd name="connsiteX85" fmla="*/ 1120050 w 1693851"/>
              <a:gd name="connsiteY85" fmla="*/ 0 h 1218645"/>
              <a:gd name="connsiteX86" fmla="*/ 1120050 w 1693851"/>
              <a:gd name="connsiteY86" fmla="*/ 87644 h 1218645"/>
              <a:gd name="connsiteX87" fmla="*/ 1207694 w 1693851"/>
              <a:gd name="connsiteY87" fmla="*/ 87644 h 1218645"/>
              <a:gd name="connsiteX88" fmla="*/ 1207694 w 1693851"/>
              <a:gd name="connsiteY88" fmla="*/ 147736 h 1218645"/>
              <a:gd name="connsiteX89" fmla="*/ 1120050 w 1693851"/>
              <a:gd name="connsiteY89" fmla="*/ 147736 h 1218645"/>
              <a:gd name="connsiteX90" fmla="*/ 1120050 w 1693851"/>
              <a:gd name="connsiteY90" fmla="*/ 235380 h 1218645"/>
              <a:gd name="connsiteX91" fmla="*/ 1059958 w 1693851"/>
              <a:gd name="connsiteY91" fmla="*/ 235380 h 1218645"/>
              <a:gd name="connsiteX92" fmla="*/ 1059958 w 1693851"/>
              <a:gd name="connsiteY92" fmla="*/ 147736 h 1218645"/>
              <a:gd name="connsiteX93" fmla="*/ 972314 w 1693851"/>
              <a:gd name="connsiteY93" fmla="*/ 147736 h 1218645"/>
              <a:gd name="connsiteX94" fmla="*/ 972314 w 1693851"/>
              <a:gd name="connsiteY94" fmla="*/ 87644 h 1218645"/>
              <a:gd name="connsiteX95" fmla="*/ 1059958 w 1693851"/>
              <a:gd name="connsiteY95" fmla="*/ 87644 h 1218645"/>
            </a:gdLst>
            <a:rect l="l" t="t" r="r" b="b"/>
            <a:pathLst>
              <a:path w="1693851" h="1218645">
                <a:moveTo>
                  <a:pt x="573801" y="983265"/>
                </a:moveTo>
                <a:lnTo>
                  <a:pt x="633893" y="983265"/>
                </a:lnTo>
                <a:lnTo>
                  <a:pt x="633893" y="1070909"/>
                </a:lnTo>
                <a:lnTo>
                  <a:pt x="721537" y="1070909"/>
                </a:lnTo>
                <a:lnTo>
                  <a:pt x="721537" y="1131001"/>
                </a:lnTo>
                <a:lnTo>
                  <a:pt x="633893" y="1131001"/>
                </a:lnTo>
                <a:lnTo>
                  <a:pt x="633893" y="1218645"/>
                </a:lnTo>
                <a:lnTo>
                  <a:pt x="573801" y="1218645"/>
                </a:lnTo>
                <a:lnTo>
                  <a:pt x="573801" y="1131001"/>
                </a:lnTo>
                <a:lnTo>
                  <a:pt x="486157" y="1131001"/>
                </a:lnTo>
                <a:lnTo>
                  <a:pt x="486157" y="1070909"/>
                </a:lnTo>
                <a:lnTo>
                  <a:pt x="573801" y="1070909"/>
                </a:lnTo>
                <a:close/>
                <a:moveTo>
                  <a:pt x="87644" y="983265"/>
                </a:moveTo>
                <a:lnTo>
                  <a:pt x="147736" y="983265"/>
                </a:lnTo>
                <a:lnTo>
                  <a:pt x="147736" y="1070909"/>
                </a:lnTo>
                <a:lnTo>
                  <a:pt x="235380" y="1070909"/>
                </a:lnTo>
                <a:lnTo>
                  <a:pt x="235380" y="1131001"/>
                </a:lnTo>
                <a:lnTo>
                  <a:pt x="147736" y="1131001"/>
                </a:lnTo>
                <a:lnTo>
                  <a:pt x="147736" y="1218645"/>
                </a:lnTo>
                <a:lnTo>
                  <a:pt x="87644" y="1218645"/>
                </a:lnTo>
                <a:lnTo>
                  <a:pt x="87644" y="1131001"/>
                </a:lnTo>
                <a:lnTo>
                  <a:pt x="0" y="1131001"/>
                </a:lnTo>
                <a:lnTo>
                  <a:pt x="0" y="1070909"/>
                </a:lnTo>
                <a:lnTo>
                  <a:pt x="87644" y="1070909"/>
                </a:lnTo>
                <a:close/>
                <a:moveTo>
                  <a:pt x="1546115" y="491632"/>
                </a:moveTo>
                <a:lnTo>
                  <a:pt x="1606207" y="491632"/>
                </a:lnTo>
                <a:lnTo>
                  <a:pt x="1606207" y="579276"/>
                </a:lnTo>
                <a:lnTo>
                  <a:pt x="1693851" y="579276"/>
                </a:lnTo>
                <a:lnTo>
                  <a:pt x="1693851" y="639368"/>
                </a:lnTo>
                <a:lnTo>
                  <a:pt x="1606207" y="639368"/>
                </a:lnTo>
                <a:lnTo>
                  <a:pt x="1606207" y="727012"/>
                </a:lnTo>
                <a:lnTo>
                  <a:pt x="1546115" y="727012"/>
                </a:lnTo>
                <a:lnTo>
                  <a:pt x="1546115" y="639368"/>
                </a:lnTo>
                <a:lnTo>
                  <a:pt x="1458471" y="639368"/>
                </a:lnTo>
                <a:lnTo>
                  <a:pt x="1458471" y="579276"/>
                </a:lnTo>
                <a:lnTo>
                  <a:pt x="1546115" y="579276"/>
                </a:lnTo>
                <a:close/>
                <a:moveTo>
                  <a:pt x="1059958" y="491632"/>
                </a:moveTo>
                <a:lnTo>
                  <a:pt x="1120050" y="491632"/>
                </a:lnTo>
                <a:lnTo>
                  <a:pt x="1120050" y="579276"/>
                </a:lnTo>
                <a:lnTo>
                  <a:pt x="1207694" y="579276"/>
                </a:lnTo>
                <a:lnTo>
                  <a:pt x="1207694" y="639368"/>
                </a:lnTo>
                <a:lnTo>
                  <a:pt x="1120050" y="639368"/>
                </a:lnTo>
                <a:lnTo>
                  <a:pt x="1120050" y="727012"/>
                </a:lnTo>
                <a:lnTo>
                  <a:pt x="1059958" y="727012"/>
                </a:lnTo>
                <a:lnTo>
                  <a:pt x="1059958" y="639368"/>
                </a:lnTo>
                <a:lnTo>
                  <a:pt x="972314" y="639368"/>
                </a:lnTo>
                <a:lnTo>
                  <a:pt x="972314" y="579276"/>
                </a:lnTo>
                <a:lnTo>
                  <a:pt x="1059958" y="579276"/>
                </a:lnTo>
                <a:close/>
                <a:moveTo>
                  <a:pt x="573801" y="491632"/>
                </a:moveTo>
                <a:lnTo>
                  <a:pt x="633893" y="491632"/>
                </a:lnTo>
                <a:lnTo>
                  <a:pt x="633893" y="579276"/>
                </a:lnTo>
                <a:lnTo>
                  <a:pt x="721537" y="579276"/>
                </a:lnTo>
                <a:lnTo>
                  <a:pt x="721537" y="639368"/>
                </a:lnTo>
                <a:lnTo>
                  <a:pt x="633893" y="639368"/>
                </a:lnTo>
                <a:lnTo>
                  <a:pt x="633893" y="727012"/>
                </a:lnTo>
                <a:lnTo>
                  <a:pt x="573801" y="727012"/>
                </a:lnTo>
                <a:lnTo>
                  <a:pt x="573801" y="639368"/>
                </a:lnTo>
                <a:lnTo>
                  <a:pt x="486157" y="639368"/>
                </a:lnTo>
                <a:lnTo>
                  <a:pt x="486157" y="579276"/>
                </a:lnTo>
                <a:lnTo>
                  <a:pt x="573801" y="579276"/>
                </a:lnTo>
                <a:close/>
                <a:moveTo>
                  <a:pt x="87644" y="491632"/>
                </a:moveTo>
                <a:lnTo>
                  <a:pt x="147736" y="491632"/>
                </a:lnTo>
                <a:lnTo>
                  <a:pt x="147736" y="579276"/>
                </a:lnTo>
                <a:lnTo>
                  <a:pt x="235380" y="579276"/>
                </a:lnTo>
                <a:lnTo>
                  <a:pt x="235380" y="639368"/>
                </a:lnTo>
                <a:lnTo>
                  <a:pt x="147736" y="639368"/>
                </a:lnTo>
                <a:lnTo>
                  <a:pt x="147736" y="727012"/>
                </a:lnTo>
                <a:lnTo>
                  <a:pt x="87644" y="727012"/>
                </a:lnTo>
                <a:lnTo>
                  <a:pt x="87644" y="639368"/>
                </a:lnTo>
                <a:lnTo>
                  <a:pt x="0" y="639368"/>
                </a:lnTo>
                <a:lnTo>
                  <a:pt x="0" y="579276"/>
                </a:lnTo>
                <a:lnTo>
                  <a:pt x="87644" y="579276"/>
                </a:lnTo>
                <a:close/>
                <a:moveTo>
                  <a:pt x="1546115" y="0"/>
                </a:moveTo>
                <a:lnTo>
                  <a:pt x="1606207" y="0"/>
                </a:lnTo>
                <a:lnTo>
                  <a:pt x="1606207" y="87644"/>
                </a:lnTo>
                <a:lnTo>
                  <a:pt x="1693851" y="87644"/>
                </a:lnTo>
                <a:lnTo>
                  <a:pt x="1693851" y="147736"/>
                </a:lnTo>
                <a:lnTo>
                  <a:pt x="1606207" y="147736"/>
                </a:lnTo>
                <a:lnTo>
                  <a:pt x="1606207" y="235380"/>
                </a:lnTo>
                <a:lnTo>
                  <a:pt x="1546115" y="235380"/>
                </a:lnTo>
                <a:lnTo>
                  <a:pt x="1546115" y="147736"/>
                </a:lnTo>
                <a:lnTo>
                  <a:pt x="1458471" y="147736"/>
                </a:lnTo>
                <a:lnTo>
                  <a:pt x="1458471" y="87644"/>
                </a:lnTo>
                <a:lnTo>
                  <a:pt x="1546115" y="87644"/>
                </a:lnTo>
                <a:close/>
                <a:moveTo>
                  <a:pt x="1059958" y="0"/>
                </a:moveTo>
                <a:lnTo>
                  <a:pt x="1120050" y="0"/>
                </a:lnTo>
                <a:lnTo>
                  <a:pt x="1120050" y="87644"/>
                </a:lnTo>
                <a:lnTo>
                  <a:pt x="1207694" y="87644"/>
                </a:lnTo>
                <a:lnTo>
                  <a:pt x="1207694" y="147736"/>
                </a:lnTo>
                <a:lnTo>
                  <a:pt x="1120050" y="147736"/>
                </a:lnTo>
                <a:lnTo>
                  <a:pt x="1120050" y="235380"/>
                </a:lnTo>
                <a:lnTo>
                  <a:pt x="1059958" y="235380"/>
                </a:lnTo>
                <a:lnTo>
                  <a:pt x="1059958" y="147736"/>
                </a:lnTo>
                <a:lnTo>
                  <a:pt x="972314" y="147736"/>
                </a:lnTo>
                <a:lnTo>
                  <a:pt x="972314" y="87644"/>
                </a:lnTo>
                <a:lnTo>
                  <a:pt x="1059958" y="87644"/>
                </a:lnTo>
                <a:close/>
              </a:path>
            </a:pathLst>
          </a:cu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0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</a:gra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矩形: 圆顶角 16"/>
          <p:cNvSpPr txBox="1"/>
          <p:nvPr/>
        </p:nvSpPr>
        <p:spPr>
          <a:xfrm rot="13440867" flipH="0" flipV="0">
            <a:off x="8919466" y="996661"/>
            <a:ext cx="3438744" cy="8736277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矩形: 圆顶角 17"/>
          <p:cNvSpPr txBox="1"/>
          <p:nvPr/>
        </p:nvSpPr>
        <p:spPr>
          <a:xfrm rot="13440867" flipH="0" flipV="0">
            <a:off x="9606959" y="2442862"/>
            <a:ext cx="1776211" cy="6427234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矩形: 圆顶角 19"/>
          <p:cNvSpPr txBox="1"/>
          <p:nvPr/>
        </p:nvSpPr>
        <p:spPr>
          <a:xfrm rot="2759133" flipH="1" flipV="0">
            <a:off x="-896084" y="-1461258"/>
            <a:ext cx="4229853" cy="8789548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矩形: 圆顶角 20"/>
          <p:cNvSpPr txBox="1"/>
          <p:nvPr/>
        </p:nvSpPr>
        <p:spPr>
          <a:xfrm rot="2759133" flipH="1" flipV="0">
            <a:off x="135223" y="-320314"/>
            <a:ext cx="2184842" cy="6466425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矩形: 圆顶角 1"/>
          <p:cNvSpPr txBox="1"/>
          <p:nvPr/>
        </p:nvSpPr>
        <p:spPr>
          <a:xfrm rot="2759133" flipH="1" flipV="0">
            <a:off x="-6941" y="3694190"/>
            <a:ext cx="2220606" cy="4614374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2">
                <a:lumMod val="60000"/>
                <a:lumOff val="4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矩形: 圆顶角 2"/>
          <p:cNvSpPr txBox="1"/>
          <p:nvPr/>
        </p:nvSpPr>
        <p:spPr>
          <a:xfrm rot="2759133" flipH="1" flipV="0">
            <a:off x="534479" y="4293167"/>
            <a:ext cx="1147007" cy="3394771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2">
                <a:lumMod val="60000"/>
                <a:lumOff val="40000"/>
                <a:alpha val="9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矩形: 圆顶角 4"/>
          <p:cNvSpPr txBox="1"/>
          <p:nvPr/>
        </p:nvSpPr>
        <p:spPr>
          <a:xfrm rot="13440867" flipH="0" flipV="0">
            <a:off x="10540353" y="-1159021"/>
            <a:ext cx="2220606" cy="5641545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1">
                <a:lumMod val="60000"/>
                <a:lumOff val="40000"/>
                <a:alpha val="10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矩形: 圆顶角 5"/>
          <p:cNvSpPr txBox="1"/>
          <p:nvPr/>
        </p:nvSpPr>
        <p:spPr>
          <a:xfrm rot="13440867" flipH="0" flipV="0">
            <a:off x="10984309" y="-225121"/>
            <a:ext cx="1147007" cy="4150456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1">
                <a:lumMod val="60000"/>
                <a:lumOff val="40000"/>
                <a:alpha val="10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矩形: 圆角 7"/>
          <p:cNvSpPr txBox="1"/>
          <p:nvPr/>
        </p:nvSpPr>
        <p:spPr>
          <a:xfrm rot="0" flipH="0" flipV="0">
            <a:off x="2315598" y="1727200"/>
            <a:ext cx="7560805" cy="4275951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爱设计-4"/>
          <p:cNvSpPr txBox="1"/>
          <p:nvPr/>
        </p:nvSpPr>
        <p:spPr>
          <a:xfrm rot="0" flipH="0" flipV="0">
            <a:off x="4942404" y="742847"/>
            <a:ext cx="2307193" cy="329143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ctr">
              <a:lnSpc>
                <a:spcPct val="110000"/>
              </a:lnSpc>
            </a:pPr>
            <a:r>
              <a:rPr kumimoji="1" lang="en-US" altLang="zh-CN" sz="115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02</a:t>
            </a:r>
            <a:endParaRPr kumimoji="1" lang="zh-CN" altLang="en-US"/>
          </a:p>
        </p:txBody>
      </p:sp>
      <p:sp>
        <p:nvSpPr>
          <p:cNvPr id="13" name="矩形 8"/>
          <p:cNvSpPr txBox="1"/>
          <p:nvPr/>
        </p:nvSpPr>
        <p:spPr>
          <a:xfrm rot="0" flipH="0" flipV="0">
            <a:off x="3224356" y="3789344"/>
            <a:ext cx="5743288" cy="194450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10000"/>
              </a:lnSpc>
            </a:pPr>
            <a:r>
              <a:rPr kumimoji="1" lang="en-US" altLang="zh-CN" sz="3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智能内容生成与个性化传播</a:t>
            </a:r>
            <a:endParaRPr kumimoji="1" lang="zh-CN" altLang="en-US"/>
          </a:p>
        </p:txBody>
      </p:sp>
    </p:spTree>
  </p:cSld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0" flipH="0" flipV="0">
            <a:off x="4633277" y="3028736"/>
            <a:ext cx="2902553" cy="165192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0" flipH="0" flipV="0">
            <a:off x="4444474" y="2371299"/>
            <a:ext cx="2838538" cy="413017"/>
          </a:xfrm>
          <a:custGeom>
            <a:avLst/>
            <a:gdLst>
              <a:gd name="connsiteX0" fmla="*/ 341453 w 4268550"/>
              <a:gd name="connsiteY0" fmla="*/ 0 h 793283"/>
              <a:gd name="connsiteX1" fmla="*/ 3927097 w 4268550"/>
              <a:gd name="connsiteY1" fmla="*/ 0 h 793283"/>
              <a:gd name="connsiteX2" fmla="*/ 4268550 w 4268550"/>
              <a:gd name="connsiteY2" fmla="*/ 341453 h 793283"/>
              <a:gd name="connsiteX3" fmla="*/ 4266700 w 4268550"/>
              <a:gd name="connsiteY3" fmla="*/ 350617 h 793283"/>
              <a:gd name="connsiteX4" fmla="*/ 4268550 w 4268550"/>
              <a:gd name="connsiteY4" fmla="*/ 350617 h 793283"/>
              <a:gd name="connsiteX5" fmla="*/ 4268550 w 4268550"/>
              <a:gd name="connsiteY5" fmla="*/ 793283 h 793283"/>
              <a:gd name="connsiteX6" fmla="*/ 0 w 4268550"/>
              <a:gd name="connsiteY6" fmla="*/ 793283 h 793283"/>
              <a:gd name="connsiteX7" fmla="*/ 0 w 4268550"/>
              <a:gd name="connsiteY7" fmla="*/ 350617 h 793283"/>
              <a:gd name="connsiteX8" fmla="*/ 1850 w 4268550"/>
              <a:gd name="connsiteY8" fmla="*/ 350617 h 793283"/>
              <a:gd name="connsiteX9" fmla="*/ 0 w 4268550"/>
              <a:gd name="connsiteY9" fmla="*/ 341453 h 793283"/>
              <a:gd name="connsiteX10" fmla="*/ 341453 w 4268550"/>
              <a:gd name="connsiteY10" fmla="*/ 0 h 793283"/>
            </a:gdLst>
            <a:rect l="l" t="t" r="r" b="b"/>
            <a:pathLst>
              <a:path w="4268550" h="793283">
                <a:moveTo>
                  <a:pt x="341453" y="0"/>
                </a:moveTo>
                <a:lnTo>
                  <a:pt x="3927097" y="0"/>
                </a:lnTo>
                <a:cubicBezTo>
                  <a:pt x="4115676" y="0"/>
                  <a:pt x="4268550" y="152874"/>
                  <a:pt x="4268550" y="341453"/>
                </a:cubicBezTo>
                <a:lnTo>
                  <a:pt x="4266700" y="350617"/>
                </a:lnTo>
                <a:lnTo>
                  <a:pt x="4268550" y="350617"/>
                </a:lnTo>
                <a:lnTo>
                  <a:pt x="4268550" y="793283"/>
                </a:lnTo>
                <a:lnTo>
                  <a:pt x="0" y="793283"/>
                </a:lnTo>
                <a:lnTo>
                  <a:pt x="0" y="350617"/>
                </a:lnTo>
                <a:lnTo>
                  <a:pt x="1850" y="350617"/>
                </a:lnTo>
                <a:lnTo>
                  <a:pt x="0" y="341453"/>
                </a:lnTo>
                <a:cubicBezTo>
                  <a:pt x="0" y="152874"/>
                  <a:pt x="152874" y="0"/>
                  <a:pt x="341453" y="0"/>
                </a:cubicBezTo>
                <a:close/>
              </a:path>
            </a:pathLst>
          </a:cu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0" flipH="0" flipV="0">
            <a:off x="4633470" y="2526595"/>
            <a:ext cx="2902114" cy="593047"/>
          </a:xfrm>
          <a:custGeom>
            <a:avLst/>
            <a:gdLst>
              <a:gd name="connsiteX0" fmla="*/ 341453 w 4268550"/>
              <a:gd name="connsiteY0" fmla="*/ 0 h 793283"/>
              <a:gd name="connsiteX1" fmla="*/ 3927097 w 4268550"/>
              <a:gd name="connsiteY1" fmla="*/ 0 h 793283"/>
              <a:gd name="connsiteX2" fmla="*/ 4268550 w 4268550"/>
              <a:gd name="connsiteY2" fmla="*/ 341453 h 793283"/>
              <a:gd name="connsiteX3" fmla="*/ 4266700 w 4268550"/>
              <a:gd name="connsiteY3" fmla="*/ 350617 h 793283"/>
              <a:gd name="connsiteX4" fmla="*/ 4268550 w 4268550"/>
              <a:gd name="connsiteY4" fmla="*/ 350617 h 793283"/>
              <a:gd name="connsiteX5" fmla="*/ 4268550 w 4268550"/>
              <a:gd name="connsiteY5" fmla="*/ 793283 h 793283"/>
              <a:gd name="connsiteX6" fmla="*/ 0 w 4268550"/>
              <a:gd name="connsiteY6" fmla="*/ 793283 h 793283"/>
              <a:gd name="connsiteX7" fmla="*/ 0 w 4268550"/>
              <a:gd name="connsiteY7" fmla="*/ 350617 h 793283"/>
              <a:gd name="connsiteX8" fmla="*/ 1850 w 4268550"/>
              <a:gd name="connsiteY8" fmla="*/ 350617 h 793283"/>
              <a:gd name="connsiteX9" fmla="*/ 0 w 4268550"/>
              <a:gd name="connsiteY9" fmla="*/ 341453 h 793283"/>
              <a:gd name="connsiteX10" fmla="*/ 341453 w 4268550"/>
              <a:gd name="connsiteY10" fmla="*/ 0 h 793283"/>
            </a:gdLst>
            <a:rect l="l" t="t" r="r" b="b"/>
            <a:pathLst>
              <a:path w="4268550" h="793283">
                <a:moveTo>
                  <a:pt x="341453" y="0"/>
                </a:moveTo>
                <a:lnTo>
                  <a:pt x="3927097" y="0"/>
                </a:lnTo>
                <a:cubicBezTo>
                  <a:pt x="4115676" y="0"/>
                  <a:pt x="4268550" y="152874"/>
                  <a:pt x="4268550" y="341453"/>
                </a:cubicBezTo>
                <a:lnTo>
                  <a:pt x="4266700" y="350617"/>
                </a:lnTo>
                <a:lnTo>
                  <a:pt x="4268550" y="350617"/>
                </a:lnTo>
                <a:lnTo>
                  <a:pt x="4268550" y="793283"/>
                </a:lnTo>
                <a:lnTo>
                  <a:pt x="0" y="793283"/>
                </a:lnTo>
                <a:lnTo>
                  <a:pt x="0" y="350617"/>
                </a:lnTo>
                <a:lnTo>
                  <a:pt x="1850" y="350617"/>
                </a:lnTo>
                <a:lnTo>
                  <a:pt x="0" y="341453"/>
                </a:lnTo>
                <a:cubicBezTo>
                  <a:pt x="0" y="152874"/>
                  <a:pt x="152874" y="0"/>
                  <a:pt x="341453" y="0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0" flipH="0" flipV="1">
            <a:off x="4633470" y="4389716"/>
            <a:ext cx="2902114" cy="593047"/>
          </a:xfrm>
          <a:custGeom>
            <a:avLst/>
            <a:gdLst>
              <a:gd name="connsiteX0" fmla="*/ 341453 w 4268550"/>
              <a:gd name="connsiteY0" fmla="*/ 0 h 793283"/>
              <a:gd name="connsiteX1" fmla="*/ 3927097 w 4268550"/>
              <a:gd name="connsiteY1" fmla="*/ 0 h 793283"/>
              <a:gd name="connsiteX2" fmla="*/ 4268550 w 4268550"/>
              <a:gd name="connsiteY2" fmla="*/ 341453 h 793283"/>
              <a:gd name="connsiteX3" fmla="*/ 4266700 w 4268550"/>
              <a:gd name="connsiteY3" fmla="*/ 350617 h 793283"/>
              <a:gd name="connsiteX4" fmla="*/ 4268550 w 4268550"/>
              <a:gd name="connsiteY4" fmla="*/ 350617 h 793283"/>
              <a:gd name="connsiteX5" fmla="*/ 4268550 w 4268550"/>
              <a:gd name="connsiteY5" fmla="*/ 793283 h 793283"/>
              <a:gd name="connsiteX6" fmla="*/ 0 w 4268550"/>
              <a:gd name="connsiteY6" fmla="*/ 793283 h 793283"/>
              <a:gd name="connsiteX7" fmla="*/ 0 w 4268550"/>
              <a:gd name="connsiteY7" fmla="*/ 350617 h 793283"/>
              <a:gd name="connsiteX8" fmla="*/ 1850 w 4268550"/>
              <a:gd name="connsiteY8" fmla="*/ 350617 h 793283"/>
              <a:gd name="connsiteX9" fmla="*/ 0 w 4268550"/>
              <a:gd name="connsiteY9" fmla="*/ 341453 h 793283"/>
              <a:gd name="connsiteX10" fmla="*/ 341453 w 4268550"/>
              <a:gd name="connsiteY10" fmla="*/ 0 h 793283"/>
            </a:gdLst>
            <a:rect l="l" t="t" r="r" b="b"/>
            <a:pathLst>
              <a:path w="4268550" h="793283">
                <a:moveTo>
                  <a:pt x="341453" y="0"/>
                </a:moveTo>
                <a:lnTo>
                  <a:pt x="3927097" y="0"/>
                </a:lnTo>
                <a:cubicBezTo>
                  <a:pt x="4115676" y="0"/>
                  <a:pt x="4268550" y="152874"/>
                  <a:pt x="4268550" y="341453"/>
                </a:cubicBezTo>
                <a:lnTo>
                  <a:pt x="4266700" y="350617"/>
                </a:lnTo>
                <a:lnTo>
                  <a:pt x="4268550" y="350617"/>
                </a:lnTo>
                <a:lnTo>
                  <a:pt x="4268550" y="793283"/>
                </a:lnTo>
                <a:lnTo>
                  <a:pt x="0" y="793283"/>
                </a:lnTo>
                <a:lnTo>
                  <a:pt x="0" y="350617"/>
                </a:lnTo>
                <a:lnTo>
                  <a:pt x="1850" y="350617"/>
                </a:lnTo>
                <a:lnTo>
                  <a:pt x="0" y="341453"/>
                </a:lnTo>
                <a:cubicBezTo>
                  <a:pt x="0" y="152874"/>
                  <a:pt x="152874" y="0"/>
                  <a:pt x="341453" y="0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16200000" flipH="0" flipV="0">
            <a:off x="6429949" y="3600431"/>
            <a:ext cx="1539397" cy="349863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16200000" flipH="0" flipV="0">
            <a:off x="4412032" y="3600432"/>
            <a:ext cx="1539397" cy="349863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16200000" flipH="0" flipV="0">
            <a:off x="5908174" y="3600431"/>
            <a:ext cx="1539397" cy="349863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16200000" flipH="0" flipV="0">
            <a:off x="4910746" y="3600432"/>
            <a:ext cx="1539397" cy="349863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16200000" flipH="0" flipV="0">
            <a:off x="5409460" y="3600432"/>
            <a:ext cx="1539397" cy="349863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16200000" flipH="0" flipV="0">
            <a:off x="3913318" y="3600431"/>
            <a:ext cx="1539397" cy="349863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0" flipH="0" flipV="0">
            <a:off x="4612916" y="2491233"/>
            <a:ext cx="170719" cy="170719"/>
          </a:xfrm>
          <a:prstGeom prst="ellipse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0" flipH="0" flipV="0">
            <a:off x="4929017" y="2491233"/>
            <a:ext cx="170719" cy="170719"/>
          </a:xfrm>
          <a:prstGeom prst="ellipse">
            <a:avLst/>
          </a:pr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0" flipH="0" flipV="0">
            <a:off x="5245118" y="2491233"/>
            <a:ext cx="170719" cy="170719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2363676" flipH="0" flipV="0">
            <a:off x="4719839" y="3334553"/>
            <a:ext cx="61381" cy="654505"/>
          </a:xfrm>
          <a:prstGeom prst="rect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 rot="19085345" flipH="0" flipV="1">
            <a:off x="5222819" y="3378644"/>
            <a:ext cx="61381" cy="624547"/>
          </a:xfrm>
          <a:prstGeom prst="rect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 rot="14400000" flipH="0" flipV="1">
            <a:off x="5742842" y="3454978"/>
            <a:ext cx="61381" cy="624548"/>
          </a:xfrm>
          <a:prstGeom prst="rect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 rot="19715809" flipH="0" flipV="1">
            <a:off x="6239076" y="3612998"/>
            <a:ext cx="61381" cy="698047"/>
          </a:xfrm>
          <a:prstGeom prst="rect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 rot="13498266" flipH="0" flipV="1">
            <a:off x="6846460" y="3321038"/>
            <a:ext cx="61381" cy="1125976"/>
          </a:xfrm>
          <a:prstGeom prst="rect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 rot="0" flipH="0" flipV="0">
            <a:off x="4846916" y="3293362"/>
            <a:ext cx="253846" cy="253846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 rot="0" flipH="0" flipV="0">
            <a:off x="5349207" y="3811855"/>
            <a:ext cx="253846" cy="253846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 rot="0" flipH="0" flipV="0">
            <a:off x="5921710" y="3504000"/>
            <a:ext cx="253846" cy="253846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4" name="标题 1"/>
          <p:cNvSpPr txBox="1"/>
          <p:nvPr/>
        </p:nvSpPr>
        <p:spPr>
          <a:xfrm rot="0" flipH="0" flipV="0">
            <a:off x="6353787" y="4162919"/>
            <a:ext cx="253846" cy="253846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5" name="标题 1"/>
          <p:cNvSpPr txBox="1"/>
          <p:nvPr/>
        </p:nvSpPr>
        <p:spPr>
          <a:xfrm rot="0" flipH="0" flipV="0">
            <a:off x="4356435" y="3855714"/>
            <a:ext cx="253846" cy="253846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6" name="标题 1"/>
          <p:cNvSpPr txBox="1"/>
          <p:nvPr/>
        </p:nvSpPr>
        <p:spPr>
          <a:xfrm rot="2611001" flipH="0" flipV="0">
            <a:off x="7182024" y="3286733"/>
            <a:ext cx="287168" cy="283968"/>
          </a:xfrm>
          <a:prstGeom prst="triangl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7" name="标题 1"/>
          <p:cNvSpPr txBox="1"/>
          <p:nvPr/>
        </p:nvSpPr>
        <p:spPr>
          <a:xfrm rot="0" flipH="0" flipV="0">
            <a:off x="6259052" y="4882904"/>
            <a:ext cx="220578" cy="199979"/>
          </a:xfrm>
          <a:custGeom>
            <a:avLst/>
            <a:gdLst>
              <a:gd name="connsiteX0" fmla="*/ 351048 w 1543905"/>
              <a:gd name="connsiteY0" fmla="*/ 523317 h 1399728"/>
              <a:gd name="connsiteX1" fmla="*/ 351048 w 1543905"/>
              <a:gd name="connsiteY1" fmla="*/ 523317 h 1399728"/>
              <a:gd name="connsiteX2" fmla="*/ 351420 w 1543905"/>
              <a:gd name="connsiteY2" fmla="*/ 523503 h 1399728"/>
              <a:gd name="connsiteX3" fmla="*/ 351420 w 1543905"/>
              <a:gd name="connsiteY3" fmla="*/ 1020031 h 1399728"/>
              <a:gd name="connsiteX4" fmla="*/ 351048 w 1543905"/>
              <a:gd name="connsiteY4" fmla="*/ 1020403 h 1399728"/>
              <a:gd name="connsiteX5" fmla="*/ 163525 w 1543905"/>
              <a:gd name="connsiteY5" fmla="*/ 1020403 h 1399728"/>
              <a:gd name="connsiteX6" fmla="*/ 163153 w 1543905"/>
              <a:gd name="connsiteY6" fmla="*/ 1020031 h 1399728"/>
              <a:gd name="connsiteX7" fmla="*/ 163153 w 1543905"/>
              <a:gd name="connsiteY7" fmla="*/ 523503 h 1399728"/>
              <a:gd name="connsiteX8" fmla="*/ 163153 w 1543905"/>
              <a:gd name="connsiteY8" fmla="*/ 523317 h 1399728"/>
              <a:gd name="connsiteX9" fmla="*/ 163339 w 1543905"/>
              <a:gd name="connsiteY9" fmla="*/ 523131 h 1399728"/>
              <a:gd name="connsiteX10" fmla="*/ 351048 w 1543905"/>
              <a:gd name="connsiteY10" fmla="*/ 523131 h 1399728"/>
              <a:gd name="connsiteX11" fmla="*/ 351048 w 1543905"/>
              <a:gd name="connsiteY11" fmla="*/ 411696 h 1399728"/>
              <a:gd name="connsiteX12" fmla="*/ 163339 w 1543905"/>
              <a:gd name="connsiteY12" fmla="*/ 411696 h 1399728"/>
              <a:gd name="connsiteX13" fmla="*/ 51346 w 1543905"/>
              <a:gd name="connsiteY13" fmla="*/ 523689 h 1399728"/>
              <a:gd name="connsiteX14" fmla="*/ 51346 w 1543905"/>
              <a:gd name="connsiteY14" fmla="*/ 1020217 h 1399728"/>
              <a:gd name="connsiteX15" fmla="*/ 163339 w 1543905"/>
              <a:gd name="connsiteY15" fmla="*/ 1132210 h 1399728"/>
              <a:gd name="connsiteX16" fmla="*/ 351048 w 1543905"/>
              <a:gd name="connsiteY16" fmla="*/ 1132210 h 1399728"/>
              <a:gd name="connsiteX17" fmla="*/ 463042 w 1543905"/>
              <a:gd name="connsiteY17" fmla="*/ 1020217 h 1399728"/>
              <a:gd name="connsiteX18" fmla="*/ 463042 w 1543905"/>
              <a:gd name="connsiteY18" fmla="*/ 523503 h 1399728"/>
              <a:gd name="connsiteX19" fmla="*/ 351048 w 1543905"/>
              <a:gd name="connsiteY19" fmla="*/ 411696 h 1399728"/>
              <a:gd name="connsiteX20" fmla="*/ 865808 w 1543905"/>
              <a:gd name="connsiteY20" fmla="*/ 111621 h 1399728"/>
              <a:gd name="connsiteX21" fmla="*/ 866180 w 1543905"/>
              <a:gd name="connsiteY21" fmla="*/ 111807 h 1399728"/>
              <a:gd name="connsiteX22" fmla="*/ 866180 w 1543905"/>
              <a:gd name="connsiteY22" fmla="*/ 1020031 h 1399728"/>
              <a:gd name="connsiteX23" fmla="*/ 865808 w 1543905"/>
              <a:gd name="connsiteY23" fmla="*/ 1020403 h 1399728"/>
              <a:gd name="connsiteX24" fmla="*/ 678284 w 1543905"/>
              <a:gd name="connsiteY24" fmla="*/ 1020403 h 1399728"/>
              <a:gd name="connsiteX25" fmla="*/ 677912 w 1543905"/>
              <a:gd name="connsiteY25" fmla="*/ 1020031 h 1399728"/>
              <a:gd name="connsiteX26" fmla="*/ 677912 w 1543905"/>
              <a:gd name="connsiteY26" fmla="*/ 111993 h 1399728"/>
              <a:gd name="connsiteX27" fmla="*/ 677912 w 1543905"/>
              <a:gd name="connsiteY27" fmla="*/ 111807 h 1399728"/>
              <a:gd name="connsiteX28" fmla="*/ 678098 w 1543905"/>
              <a:gd name="connsiteY28" fmla="*/ 111621 h 1399728"/>
              <a:gd name="connsiteX29" fmla="*/ 865808 w 1543905"/>
              <a:gd name="connsiteY29" fmla="*/ 111621 h 1399728"/>
              <a:gd name="connsiteX30" fmla="*/ 865808 w 1543905"/>
              <a:gd name="connsiteY30" fmla="*/ 0 h 1399728"/>
              <a:gd name="connsiteX31" fmla="*/ 677912 w 1543905"/>
              <a:gd name="connsiteY31" fmla="*/ 0 h 1399728"/>
              <a:gd name="connsiteX32" fmla="*/ 565919 w 1543905"/>
              <a:gd name="connsiteY32" fmla="*/ 111993 h 1399728"/>
              <a:gd name="connsiteX33" fmla="*/ 565919 w 1543905"/>
              <a:gd name="connsiteY33" fmla="*/ 1020217 h 1399728"/>
              <a:gd name="connsiteX34" fmla="*/ 677912 w 1543905"/>
              <a:gd name="connsiteY34" fmla="*/ 1132210 h 1399728"/>
              <a:gd name="connsiteX35" fmla="*/ 865622 w 1543905"/>
              <a:gd name="connsiteY35" fmla="*/ 1132210 h 1399728"/>
              <a:gd name="connsiteX36" fmla="*/ 977615 w 1543905"/>
              <a:gd name="connsiteY36" fmla="*/ 1020217 h 1399728"/>
              <a:gd name="connsiteX37" fmla="*/ 977615 w 1543905"/>
              <a:gd name="connsiteY37" fmla="*/ 111993 h 1399728"/>
              <a:gd name="connsiteX38" fmla="*/ 865808 w 1543905"/>
              <a:gd name="connsiteY38" fmla="*/ 0 h 1399728"/>
              <a:gd name="connsiteX39" fmla="*/ 1380381 w 1543905"/>
              <a:gd name="connsiteY39" fmla="*/ 729072 h 1399728"/>
              <a:gd name="connsiteX40" fmla="*/ 1380753 w 1543905"/>
              <a:gd name="connsiteY40" fmla="*/ 729258 h 1399728"/>
              <a:gd name="connsiteX41" fmla="*/ 1380753 w 1543905"/>
              <a:gd name="connsiteY41" fmla="*/ 1020031 h 1399728"/>
              <a:gd name="connsiteX42" fmla="*/ 1380381 w 1543905"/>
              <a:gd name="connsiteY42" fmla="*/ 1020403 h 1399728"/>
              <a:gd name="connsiteX43" fmla="*/ 1192858 w 1543905"/>
              <a:gd name="connsiteY43" fmla="*/ 1020403 h 1399728"/>
              <a:gd name="connsiteX44" fmla="*/ 1192485 w 1543905"/>
              <a:gd name="connsiteY44" fmla="*/ 1020031 h 1399728"/>
              <a:gd name="connsiteX45" fmla="*/ 1192485 w 1543905"/>
              <a:gd name="connsiteY45" fmla="*/ 729444 h 1399728"/>
              <a:gd name="connsiteX46" fmla="*/ 1192485 w 1543905"/>
              <a:gd name="connsiteY46" fmla="*/ 729258 h 1399728"/>
              <a:gd name="connsiteX47" fmla="*/ 1192671 w 1543905"/>
              <a:gd name="connsiteY47" fmla="*/ 729072 h 1399728"/>
              <a:gd name="connsiteX48" fmla="*/ 1380381 w 1543905"/>
              <a:gd name="connsiteY48" fmla="*/ 729072 h 1399728"/>
              <a:gd name="connsiteX49" fmla="*/ 1380381 w 1543905"/>
              <a:gd name="connsiteY49" fmla="*/ 617451 h 1399728"/>
              <a:gd name="connsiteX50" fmla="*/ 1192671 w 1543905"/>
              <a:gd name="connsiteY50" fmla="*/ 617451 h 1399728"/>
              <a:gd name="connsiteX51" fmla="*/ 1080678 w 1543905"/>
              <a:gd name="connsiteY51" fmla="*/ 729444 h 1399728"/>
              <a:gd name="connsiteX52" fmla="*/ 1080678 w 1543905"/>
              <a:gd name="connsiteY52" fmla="*/ 1020031 h 1399728"/>
              <a:gd name="connsiteX53" fmla="*/ 1192671 w 1543905"/>
              <a:gd name="connsiteY53" fmla="*/ 1132024 h 1399728"/>
              <a:gd name="connsiteX54" fmla="*/ 1380381 w 1543905"/>
              <a:gd name="connsiteY54" fmla="*/ 1132024 h 1399728"/>
              <a:gd name="connsiteX55" fmla="*/ 1492374 w 1543905"/>
              <a:gd name="connsiteY55" fmla="*/ 1020031 h 1399728"/>
              <a:gd name="connsiteX56" fmla="*/ 1492374 w 1543905"/>
              <a:gd name="connsiteY56" fmla="*/ 729444 h 1399728"/>
              <a:gd name="connsiteX57" fmla="*/ 1380381 w 1543905"/>
              <a:gd name="connsiteY57" fmla="*/ 617451 h 1399728"/>
              <a:gd name="connsiteX58" fmla="*/ 1481956 w 1543905"/>
              <a:gd name="connsiteY58" fmla="*/ 1276201 h 1399728"/>
              <a:gd name="connsiteX59" fmla="*/ 61764 w 1543905"/>
              <a:gd name="connsiteY59" fmla="*/ 1276201 h 1399728"/>
              <a:gd name="connsiteX60" fmla="*/ 0 w 1543905"/>
              <a:gd name="connsiteY60" fmla="*/ 1337965 h 1399728"/>
              <a:gd name="connsiteX61" fmla="*/ 61764 w 1543905"/>
              <a:gd name="connsiteY61" fmla="*/ 1399729 h 1399728"/>
              <a:gd name="connsiteX62" fmla="*/ 1482142 w 1543905"/>
              <a:gd name="connsiteY62" fmla="*/ 1399729 h 1399728"/>
              <a:gd name="connsiteX63" fmla="*/ 1543906 w 1543905"/>
              <a:gd name="connsiteY63" fmla="*/ 1337965 h 1399728"/>
              <a:gd name="connsiteX64" fmla="*/ 1481956 w 1543905"/>
              <a:gd name="connsiteY64" fmla="*/ 1276201 h 1399728"/>
            </a:gdLst>
            <a:rect l="l" t="t" r="r" b="b"/>
            <a:pathLst>
              <a:path w="1543905" h="1399728">
                <a:moveTo>
                  <a:pt x="351048" y="523317"/>
                </a:moveTo>
                <a:cubicBezTo>
                  <a:pt x="351234" y="523317"/>
                  <a:pt x="351234" y="523317"/>
                  <a:pt x="351048" y="523317"/>
                </a:cubicBezTo>
                <a:cubicBezTo>
                  <a:pt x="351234" y="523317"/>
                  <a:pt x="351420" y="523503"/>
                  <a:pt x="351420" y="523503"/>
                </a:cubicBezTo>
                <a:lnTo>
                  <a:pt x="351420" y="1020031"/>
                </a:lnTo>
                <a:lnTo>
                  <a:pt x="351048" y="1020403"/>
                </a:lnTo>
                <a:lnTo>
                  <a:pt x="163525" y="1020403"/>
                </a:lnTo>
                <a:lnTo>
                  <a:pt x="163153" y="1020031"/>
                </a:lnTo>
                <a:lnTo>
                  <a:pt x="163153" y="523503"/>
                </a:lnTo>
                <a:lnTo>
                  <a:pt x="163153" y="523317"/>
                </a:lnTo>
                <a:lnTo>
                  <a:pt x="163339" y="523131"/>
                </a:lnTo>
                <a:lnTo>
                  <a:pt x="351048" y="523131"/>
                </a:lnTo>
                <a:moveTo>
                  <a:pt x="351048" y="411696"/>
                </a:moveTo>
                <a:lnTo>
                  <a:pt x="163339" y="411696"/>
                </a:lnTo>
                <a:cubicBezTo>
                  <a:pt x="101575" y="411696"/>
                  <a:pt x="51346" y="461739"/>
                  <a:pt x="51346" y="523689"/>
                </a:cubicBezTo>
                <a:lnTo>
                  <a:pt x="51346" y="1020217"/>
                </a:lnTo>
                <a:cubicBezTo>
                  <a:pt x="51346" y="1081795"/>
                  <a:pt x="101761" y="1132210"/>
                  <a:pt x="163339" y="1132210"/>
                </a:cubicBezTo>
                <a:lnTo>
                  <a:pt x="351048" y="1132210"/>
                </a:lnTo>
                <a:cubicBezTo>
                  <a:pt x="412626" y="1132210"/>
                  <a:pt x="463042" y="1081795"/>
                  <a:pt x="463042" y="1020217"/>
                </a:cubicBezTo>
                <a:lnTo>
                  <a:pt x="463042" y="523503"/>
                </a:lnTo>
                <a:cubicBezTo>
                  <a:pt x="463042" y="461739"/>
                  <a:pt x="412998" y="411696"/>
                  <a:pt x="351048" y="411696"/>
                </a:cubicBezTo>
                <a:close/>
                <a:moveTo>
                  <a:pt x="865808" y="111621"/>
                </a:moveTo>
                <a:cubicBezTo>
                  <a:pt x="865994" y="111621"/>
                  <a:pt x="866180" y="111807"/>
                  <a:pt x="866180" y="111807"/>
                </a:cubicBezTo>
                <a:lnTo>
                  <a:pt x="866180" y="1020031"/>
                </a:lnTo>
                <a:lnTo>
                  <a:pt x="865808" y="1020403"/>
                </a:lnTo>
                <a:lnTo>
                  <a:pt x="678284" y="1020403"/>
                </a:lnTo>
                <a:lnTo>
                  <a:pt x="677912" y="1020031"/>
                </a:lnTo>
                <a:lnTo>
                  <a:pt x="677912" y="111993"/>
                </a:lnTo>
                <a:lnTo>
                  <a:pt x="677912" y="111807"/>
                </a:lnTo>
                <a:lnTo>
                  <a:pt x="678098" y="111621"/>
                </a:lnTo>
                <a:lnTo>
                  <a:pt x="865808" y="111621"/>
                </a:lnTo>
                <a:moveTo>
                  <a:pt x="865808" y="0"/>
                </a:moveTo>
                <a:lnTo>
                  <a:pt x="677912" y="0"/>
                </a:lnTo>
                <a:cubicBezTo>
                  <a:pt x="616148" y="0"/>
                  <a:pt x="565919" y="50043"/>
                  <a:pt x="565919" y="111993"/>
                </a:cubicBezTo>
                <a:lnTo>
                  <a:pt x="565919" y="1020217"/>
                </a:lnTo>
                <a:cubicBezTo>
                  <a:pt x="565919" y="1081795"/>
                  <a:pt x="616335" y="1132210"/>
                  <a:pt x="677912" y="1132210"/>
                </a:cubicBezTo>
                <a:lnTo>
                  <a:pt x="865622" y="1132210"/>
                </a:lnTo>
                <a:cubicBezTo>
                  <a:pt x="927199" y="1132210"/>
                  <a:pt x="977615" y="1081795"/>
                  <a:pt x="977615" y="1020217"/>
                </a:cubicBezTo>
                <a:lnTo>
                  <a:pt x="977615" y="111993"/>
                </a:lnTo>
                <a:cubicBezTo>
                  <a:pt x="977615" y="50043"/>
                  <a:pt x="927571" y="0"/>
                  <a:pt x="865808" y="0"/>
                </a:cubicBezTo>
                <a:close/>
                <a:moveTo>
                  <a:pt x="1380381" y="729072"/>
                </a:moveTo>
                <a:cubicBezTo>
                  <a:pt x="1380567" y="729072"/>
                  <a:pt x="1380753" y="729258"/>
                  <a:pt x="1380753" y="729258"/>
                </a:cubicBezTo>
                <a:lnTo>
                  <a:pt x="1380753" y="1020031"/>
                </a:lnTo>
                <a:lnTo>
                  <a:pt x="1380381" y="1020403"/>
                </a:lnTo>
                <a:lnTo>
                  <a:pt x="1192858" y="1020403"/>
                </a:lnTo>
                <a:lnTo>
                  <a:pt x="1192485" y="1020031"/>
                </a:lnTo>
                <a:lnTo>
                  <a:pt x="1192485" y="729444"/>
                </a:lnTo>
                <a:lnTo>
                  <a:pt x="1192485" y="729258"/>
                </a:lnTo>
                <a:lnTo>
                  <a:pt x="1192671" y="729072"/>
                </a:lnTo>
                <a:lnTo>
                  <a:pt x="1380381" y="729072"/>
                </a:lnTo>
                <a:moveTo>
                  <a:pt x="1380381" y="617451"/>
                </a:moveTo>
                <a:lnTo>
                  <a:pt x="1192671" y="617451"/>
                </a:lnTo>
                <a:cubicBezTo>
                  <a:pt x="1130908" y="617451"/>
                  <a:pt x="1080678" y="667494"/>
                  <a:pt x="1080678" y="729444"/>
                </a:cubicBezTo>
                <a:lnTo>
                  <a:pt x="1080678" y="1020031"/>
                </a:lnTo>
                <a:cubicBezTo>
                  <a:pt x="1080678" y="1081608"/>
                  <a:pt x="1131094" y="1132024"/>
                  <a:pt x="1192671" y="1132024"/>
                </a:cubicBezTo>
                <a:lnTo>
                  <a:pt x="1380381" y="1132024"/>
                </a:lnTo>
                <a:cubicBezTo>
                  <a:pt x="1441959" y="1132024"/>
                  <a:pt x="1492374" y="1081608"/>
                  <a:pt x="1492374" y="1020031"/>
                </a:cubicBezTo>
                <a:lnTo>
                  <a:pt x="1492374" y="729444"/>
                </a:lnTo>
                <a:cubicBezTo>
                  <a:pt x="1492374" y="667680"/>
                  <a:pt x="1442145" y="617451"/>
                  <a:pt x="1380381" y="617451"/>
                </a:cubicBezTo>
                <a:close/>
                <a:moveTo>
                  <a:pt x="1481956" y="1276201"/>
                </a:moveTo>
                <a:lnTo>
                  <a:pt x="61764" y="1276201"/>
                </a:lnTo>
                <a:cubicBezTo>
                  <a:pt x="27719" y="1276201"/>
                  <a:pt x="0" y="1303920"/>
                  <a:pt x="0" y="1337965"/>
                </a:cubicBezTo>
                <a:cubicBezTo>
                  <a:pt x="0" y="1372009"/>
                  <a:pt x="27719" y="1399729"/>
                  <a:pt x="61764" y="1399729"/>
                </a:cubicBezTo>
                <a:lnTo>
                  <a:pt x="1482142" y="1399729"/>
                </a:lnTo>
                <a:cubicBezTo>
                  <a:pt x="1516187" y="1399729"/>
                  <a:pt x="1543906" y="1372009"/>
                  <a:pt x="1543906" y="1337965"/>
                </a:cubicBezTo>
                <a:cubicBezTo>
                  <a:pt x="1543720" y="1303734"/>
                  <a:pt x="1516187" y="1276201"/>
                  <a:pt x="1481956" y="1276201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8" name="标题 1"/>
          <p:cNvSpPr txBox="1"/>
          <p:nvPr/>
        </p:nvSpPr>
        <p:spPr>
          <a:xfrm rot="0" flipH="0" flipV="0">
            <a:off x="6794433" y="4872605"/>
            <a:ext cx="212128" cy="220578"/>
          </a:xfrm>
          <a:custGeom>
            <a:avLst/>
            <a:gdLst>
              <a:gd name="connsiteX0" fmla="*/ 337768 w 1372282"/>
              <a:gd name="connsiteY0" fmla="*/ 1315328 h 1426949"/>
              <a:gd name="connsiteX1" fmla="*/ 530173 w 1372282"/>
              <a:gd name="connsiteY1" fmla="*/ 1315328 h 1426949"/>
              <a:gd name="connsiteX2" fmla="*/ 842109 w 1372282"/>
              <a:gd name="connsiteY2" fmla="*/ 1315328 h 1426949"/>
              <a:gd name="connsiteX3" fmla="*/ 1034514 w 1372282"/>
              <a:gd name="connsiteY3" fmla="*/ 1315328 h 1426949"/>
              <a:gd name="connsiteX4" fmla="*/ 1090325 w 1372282"/>
              <a:gd name="connsiteY4" fmla="*/ 1371139 h 1426949"/>
              <a:gd name="connsiteX5" fmla="*/ 1034514 w 1372282"/>
              <a:gd name="connsiteY5" fmla="*/ 1426949 h 1426949"/>
              <a:gd name="connsiteX6" fmla="*/ 842109 w 1372282"/>
              <a:gd name="connsiteY6" fmla="*/ 1426949 h 1426949"/>
              <a:gd name="connsiteX7" fmla="*/ 530173 w 1372282"/>
              <a:gd name="connsiteY7" fmla="*/ 1426949 h 1426949"/>
              <a:gd name="connsiteX8" fmla="*/ 337768 w 1372282"/>
              <a:gd name="connsiteY8" fmla="*/ 1426949 h 1426949"/>
              <a:gd name="connsiteX9" fmla="*/ 281957 w 1372282"/>
              <a:gd name="connsiteY9" fmla="*/ 1371139 h 1426949"/>
              <a:gd name="connsiteX10" fmla="*/ 337768 w 1372282"/>
              <a:gd name="connsiteY10" fmla="*/ 1315328 h 1426949"/>
              <a:gd name="connsiteX11" fmla="*/ 686154 w 1372282"/>
              <a:gd name="connsiteY11" fmla="*/ 111621 h 1426949"/>
              <a:gd name="connsiteX12" fmla="*/ 237624 w 1372282"/>
              <a:gd name="connsiteY12" fmla="*/ 560152 h 1426949"/>
              <a:gd name="connsiteX13" fmla="*/ 237624 w 1372282"/>
              <a:gd name="connsiteY13" fmla="*/ 985614 h 1426949"/>
              <a:gd name="connsiteX14" fmla="*/ 229252 w 1372282"/>
              <a:gd name="connsiteY14" fmla="*/ 1014822 h 1426949"/>
              <a:gd name="connsiteX15" fmla="*/ 155768 w 1372282"/>
              <a:gd name="connsiteY15" fmla="*/ 1134814 h 1426949"/>
              <a:gd name="connsiteX16" fmla="*/ 1214680 w 1372282"/>
              <a:gd name="connsiteY16" fmla="*/ 1134814 h 1426949"/>
              <a:gd name="connsiteX17" fmla="*/ 1143429 w 1372282"/>
              <a:gd name="connsiteY17" fmla="*/ 1023565 h 1426949"/>
              <a:gd name="connsiteX18" fmla="*/ 1134685 w 1372282"/>
              <a:gd name="connsiteY18" fmla="*/ 993428 h 1426949"/>
              <a:gd name="connsiteX19" fmla="*/ 1134685 w 1372282"/>
              <a:gd name="connsiteY19" fmla="*/ 560152 h 1426949"/>
              <a:gd name="connsiteX20" fmla="*/ 686154 w 1372282"/>
              <a:gd name="connsiteY20" fmla="*/ 111621 h 1426949"/>
              <a:gd name="connsiteX21" fmla="*/ 686154 w 1372282"/>
              <a:gd name="connsiteY21" fmla="*/ 0 h 1426949"/>
              <a:gd name="connsiteX22" fmla="*/ 903815 w 1372282"/>
              <a:gd name="connsiteY22" fmla="*/ 44276 h 1426949"/>
              <a:gd name="connsiteX23" fmla="*/ 1081851 w 1372282"/>
              <a:gd name="connsiteY23" fmla="*/ 164455 h 1426949"/>
              <a:gd name="connsiteX24" fmla="*/ 1202030 w 1372282"/>
              <a:gd name="connsiteY24" fmla="*/ 342491 h 1426949"/>
              <a:gd name="connsiteX25" fmla="*/ 1246306 w 1372282"/>
              <a:gd name="connsiteY25" fmla="*/ 560152 h 1426949"/>
              <a:gd name="connsiteX26" fmla="*/ 1246306 w 1372282"/>
              <a:gd name="connsiteY26" fmla="*/ 977243 h 1426949"/>
              <a:gd name="connsiteX27" fmla="*/ 1363508 w 1372282"/>
              <a:gd name="connsiteY27" fmla="*/ 1160487 h 1426949"/>
              <a:gd name="connsiteX28" fmla="*/ 1365369 w 1372282"/>
              <a:gd name="connsiteY28" fmla="*/ 1217414 h 1426949"/>
              <a:gd name="connsiteX29" fmla="*/ 1316628 w 1372282"/>
              <a:gd name="connsiteY29" fmla="*/ 1246436 h 1426949"/>
              <a:gd name="connsiteX30" fmla="*/ 55867 w 1372282"/>
              <a:gd name="connsiteY30" fmla="*/ 1246436 h 1426949"/>
              <a:gd name="connsiteX31" fmla="*/ 7126 w 1372282"/>
              <a:gd name="connsiteY31" fmla="*/ 1217786 h 1426949"/>
              <a:gd name="connsiteX32" fmla="*/ 8242 w 1372282"/>
              <a:gd name="connsiteY32" fmla="*/ 1161232 h 1426949"/>
              <a:gd name="connsiteX33" fmla="*/ 126002 w 1372282"/>
              <a:gd name="connsiteY33" fmla="*/ 969801 h 1426949"/>
              <a:gd name="connsiteX34" fmla="*/ 126002 w 1372282"/>
              <a:gd name="connsiteY34" fmla="*/ 560152 h 1426949"/>
              <a:gd name="connsiteX35" fmla="*/ 170279 w 1372282"/>
              <a:gd name="connsiteY35" fmla="*/ 342491 h 1426949"/>
              <a:gd name="connsiteX36" fmla="*/ 290458 w 1372282"/>
              <a:gd name="connsiteY36" fmla="*/ 164455 h 1426949"/>
              <a:gd name="connsiteX37" fmla="*/ 468493 w 1372282"/>
              <a:gd name="connsiteY37" fmla="*/ 44276 h 1426949"/>
              <a:gd name="connsiteX38" fmla="*/ 686154 w 1372282"/>
              <a:gd name="connsiteY38" fmla="*/ 0 h 1426949"/>
            </a:gdLst>
            <a:rect l="l" t="t" r="r" b="b"/>
            <a:pathLst>
              <a:path w="1372282" h="1426949">
                <a:moveTo>
                  <a:pt x="337768" y="1315328"/>
                </a:moveTo>
                <a:lnTo>
                  <a:pt x="530173" y="1315328"/>
                </a:lnTo>
                <a:lnTo>
                  <a:pt x="842109" y="1315328"/>
                </a:lnTo>
                <a:lnTo>
                  <a:pt x="1034514" y="1315328"/>
                </a:lnTo>
                <a:cubicBezTo>
                  <a:pt x="1065396" y="1315328"/>
                  <a:pt x="1090325" y="1340257"/>
                  <a:pt x="1090325" y="1371139"/>
                </a:cubicBezTo>
                <a:cubicBezTo>
                  <a:pt x="1090325" y="1402021"/>
                  <a:pt x="1065210" y="1426949"/>
                  <a:pt x="1034514" y="1426949"/>
                </a:cubicBezTo>
                <a:lnTo>
                  <a:pt x="842109" y="1426949"/>
                </a:lnTo>
                <a:lnTo>
                  <a:pt x="530173" y="1426949"/>
                </a:lnTo>
                <a:lnTo>
                  <a:pt x="337768" y="1426949"/>
                </a:lnTo>
                <a:cubicBezTo>
                  <a:pt x="306886" y="1426949"/>
                  <a:pt x="281957" y="1402021"/>
                  <a:pt x="281957" y="1371139"/>
                </a:cubicBezTo>
                <a:cubicBezTo>
                  <a:pt x="281957" y="1340257"/>
                  <a:pt x="306886" y="1315328"/>
                  <a:pt x="337768" y="1315328"/>
                </a:cubicBezTo>
                <a:close/>
                <a:moveTo>
                  <a:pt x="686154" y="111621"/>
                </a:moveTo>
                <a:cubicBezTo>
                  <a:pt x="438914" y="111621"/>
                  <a:pt x="237624" y="312725"/>
                  <a:pt x="237624" y="560152"/>
                </a:cubicBezTo>
                <a:lnTo>
                  <a:pt x="237624" y="985614"/>
                </a:lnTo>
                <a:cubicBezTo>
                  <a:pt x="237624" y="996032"/>
                  <a:pt x="234833" y="1006078"/>
                  <a:pt x="229252" y="1014822"/>
                </a:cubicBezTo>
                <a:lnTo>
                  <a:pt x="155768" y="1134814"/>
                </a:lnTo>
                <a:lnTo>
                  <a:pt x="1214680" y="1134814"/>
                </a:lnTo>
                <a:lnTo>
                  <a:pt x="1143429" y="1023565"/>
                </a:lnTo>
                <a:cubicBezTo>
                  <a:pt x="1137662" y="1014636"/>
                  <a:pt x="1134685" y="1004218"/>
                  <a:pt x="1134685" y="993428"/>
                </a:cubicBezTo>
                <a:lnTo>
                  <a:pt x="1134685" y="560152"/>
                </a:lnTo>
                <a:cubicBezTo>
                  <a:pt x="1134685" y="312911"/>
                  <a:pt x="933581" y="111621"/>
                  <a:pt x="686154" y="111621"/>
                </a:cubicBezTo>
                <a:close/>
                <a:moveTo>
                  <a:pt x="686154" y="0"/>
                </a:moveTo>
                <a:cubicBezTo>
                  <a:pt x="761499" y="0"/>
                  <a:pt x="834610" y="14883"/>
                  <a:pt x="903815" y="44276"/>
                </a:cubicBezTo>
                <a:cubicBezTo>
                  <a:pt x="970416" y="72554"/>
                  <a:pt x="1030319" y="113109"/>
                  <a:pt x="1081851" y="164455"/>
                </a:cubicBezTo>
                <a:cubicBezTo>
                  <a:pt x="1133383" y="215987"/>
                  <a:pt x="1173753" y="275890"/>
                  <a:pt x="1202030" y="342491"/>
                </a:cubicBezTo>
                <a:cubicBezTo>
                  <a:pt x="1231423" y="411510"/>
                  <a:pt x="1246306" y="484808"/>
                  <a:pt x="1246306" y="560152"/>
                </a:cubicBezTo>
                <a:lnTo>
                  <a:pt x="1246306" y="977243"/>
                </a:lnTo>
                <a:lnTo>
                  <a:pt x="1363508" y="1160487"/>
                </a:lnTo>
                <a:cubicBezTo>
                  <a:pt x="1374484" y="1177603"/>
                  <a:pt x="1375229" y="1199555"/>
                  <a:pt x="1365369" y="1217414"/>
                </a:cubicBezTo>
                <a:cubicBezTo>
                  <a:pt x="1355695" y="1235273"/>
                  <a:pt x="1336905" y="1246436"/>
                  <a:pt x="1316628" y="1246436"/>
                </a:cubicBezTo>
                <a:lnTo>
                  <a:pt x="55867" y="1246436"/>
                </a:lnTo>
                <a:cubicBezTo>
                  <a:pt x="35589" y="1246436"/>
                  <a:pt x="16986" y="1235460"/>
                  <a:pt x="7126" y="1217786"/>
                </a:cubicBezTo>
                <a:cubicBezTo>
                  <a:pt x="-2734" y="1200113"/>
                  <a:pt x="-2362" y="1178533"/>
                  <a:pt x="8242" y="1161232"/>
                </a:cubicBezTo>
                <a:lnTo>
                  <a:pt x="126002" y="969801"/>
                </a:lnTo>
                <a:lnTo>
                  <a:pt x="126002" y="560152"/>
                </a:lnTo>
                <a:cubicBezTo>
                  <a:pt x="126002" y="484808"/>
                  <a:pt x="140885" y="411696"/>
                  <a:pt x="170279" y="342491"/>
                </a:cubicBezTo>
                <a:cubicBezTo>
                  <a:pt x="198556" y="275890"/>
                  <a:pt x="239112" y="215987"/>
                  <a:pt x="290458" y="164455"/>
                </a:cubicBezTo>
                <a:cubicBezTo>
                  <a:pt x="341803" y="112923"/>
                  <a:pt x="401893" y="72554"/>
                  <a:pt x="468493" y="44276"/>
                </a:cubicBezTo>
                <a:cubicBezTo>
                  <a:pt x="537512" y="14883"/>
                  <a:pt x="610810" y="0"/>
                  <a:pt x="686154" y="0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9" name="标题 1"/>
          <p:cNvSpPr txBox="1"/>
          <p:nvPr/>
        </p:nvSpPr>
        <p:spPr>
          <a:xfrm rot="0" flipH="0" flipV="0">
            <a:off x="7321363" y="4878944"/>
            <a:ext cx="220578" cy="207899"/>
          </a:xfrm>
          <a:custGeom>
            <a:avLst/>
            <a:gdLst>
              <a:gd name="connsiteX0" fmla="*/ 1110072 w 1498885"/>
              <a:gd name="connsiteY0" fmla="*/ 1039039 h 1412736"/>
              <a:gd name="connsiteX1" fmla="*/ 1149511 w 1498885"/>
              <a:gd name="connsiteY1" fmla="*/ 1055363 h 1412736"/>
              <a:gd name="connsiteX2" fmla="*/ 1371451 w 1498885"/>
              <a:gd name="connsiteY2" fmla="*/ 1277303 h 1412736"/>
              <a:gd name="connsiteX3" fmla="*/ 1371451 w 1498885"/>
              <a:gd name="connsiteY3" fmla="*/ 1356182 h 1412736"/>
              <a:gd name="connsiteX4" fmla="*/ 1332012 w 1498885"/>
              <a:gd name="connsiteY4" fmla="*/ 1372553 h 1412736"/>
              <a:gd name="connsiteX5" fmla="*/ 1292572 w 1498885"/>
              <a:gd name="connsiteY5" fmla="*/ 1356182 h 1412736"/>
              <a:gd name="connsiteX6" fmla="*/ 1070632 w 1498885"/>
              <a:gd name="connsiteY6" fmla="*/ 1134242 h 1412736"/>
              <a:gd name="connsiteX7" fmla="*/ 1070632 w 1498885"/>
              <a:gd name="connsiteY7" fmla="*/ 1055363 h 1412736"/>
              <a:gd name="connsiteX8" fmla="*/ 1110072 w 1498885"/>
              <a:gd name="connsiteY8" fmla="*/ 1039039 h 1412736"/>
              <a:gd name="connsiteX9" fmla="*/ 1110072 w 1498885"/>
              <a:gd name="connsiteY9" fmla="*/ 705989 h 1412736"/>
              <a:gd name="connsiteX10" fmla="*/ 1443075 w 1498885"/>
              <a:gd name="connsiteY10" fmla="*/ 705989 h 1412736"/>
              <a:gd name="connsiteX11" fmla="*/ 1498885 w 1498885"/>
              <a:gd name="connsiteY11" fmla="*/ 761800 h 1412736"/>
              <a:gd name="connsiteX12" fmla="*/ 1443075 w 1498885"/>
              <a:gd name="connsiteY12" fmla="*/ 817611 h 1412736"/>
              <a:gd name="connsiteX13" fmla="*/ 1110072 w 1498885"/>
              <a:gd name="connsiteY13" fmla="*/ 817611 h 1412736"/>
              <a:gd name="connsiteX14" fmla="*/ 1054261 w 1498885"/>
              <a:gd name="connsiteY14" fmla="*/ 761800 h 1412736"/>
              <a:gd name="connsiteX15" fmla="*/ 1110072 w 1498885"/>
              <a:gd name="connsiteY15" fmla="*/ 705989 h 1412736"/>
              <a:gd name="connsiteX16" fmla="*/ 1332012 w 1498885"/>
              <a:gd name="connsiteY16" fmla="*/ 151093 h 1412736"/>
              <a:gd name="connsiteX17" fmla="*/ 1371451 w 1498885"/>
              <a:gd name="connsiteY17" fmla="*/ 167418 h 1412736"/>
              <a:gd name="connsiteX18" fmla="*/ 1371451 w 1498885"/>
              <a:gd name="connsiteY18" fmla="*/ 246297 h 1412736"/>
              <a:gd name="connsiteX19" fmla="*/ 1149511 w 1498885"/>
              <a:gd name="connsiteY19" fmla="*/ 468236 h 1412736"/>
              <a:gd name="connsiteX20" fmla="*/ 1110072 w 1498885"/>
              <a:gd name="connsiteY20" fmla="*/ 484608 h 1412736"/>
              <a:gd name="connsiteX21" fmla="*/ 1070632 w 1498885"/>
              <a:gd name="connsiteY21" fmla="*/ 468236 h 1412736"/>
              <a:gd name="connsiteX22" fmla="*/ 1070632 w 1498885"/>
              <a:gd name="connsiteY22" fmla="*/ 389358 h 1412736"/>
              <a:gd name="connsiteX23" fmla="*/ 1292572 w 1498885"/>
              <a:gd name="connsiteY23" fmla="*/ 167418 h 1412736"/>
              <a:gd name="connsiteX24" fmla="*/ 1332012 w 1498885"/>
              <a:gd name="connsiteY24" fmla="*/ 151093 h 1412736"/>
              <a:gd name="connsiteX25" fmla="*/ 709724 w 1498885"/>
              <a:gd name="connsiteY25" fmla="*/ 111607 h 1412736"/>
              <a:gd name="connsiteX26" fmla="*/ 649635 w 1498885"/>
              <a:gd name="connsiteY26" fmla="*/ 127420 h 1412736"/>
              <a:gd name="connsiteX27" fmla="*/ 174129 w 1498885"/>
              <a:gd name="connsiteY27" fmla="*/ 394752 h 1412736"/>
              <a:gd name="connsiteX28" fmla="*/ 111621 w 1498885"/>
              <a:gd name="connsiteY28" fmla="*/ 501536 h 1412736"/>
              <a:gd name="connsiteX29" fmla="*/ 111621 w 1498885"/>
              <a:gd name="connsiteY29" fmla="*/ 910814 h 1412736"/>
              <a:gd name="connsiteX30" fmla="*/ 174129 w 1498885"/>
              <a:gd name="connsiteY30" fmla="*/ 1017598 h 1412736"/>
              <a:gd name="connsiteX31" fmla="*/ 649821 w 1498885"/>
              <a:gd name="connsiteY31" fmla="*/ 1284930 h 1412736"/>
              <a:gd name="connsiteX32" fmla="*/ 771674 w 1498885"/>
              <a:gd name="connsiteY32" fmla="*/ 1283814 h 1412736"/>
              <a:gd name="connsiteX33" fmla="*/ 832321 w 1498885"/>
              <a:gd name="connsiteY33" fmla="*/ 1178146 h 1412736"/>
              <a:gd name="connsiteX34" fmla="*/ 832321 w 1498885"/>
              <a:gd name="connsiteY34" fmla="*/ 234204 h 1412736"/>
              <a:gd name="connsiteX35" fmla="*/ 771674 w 1498885"/>
              <a:gd name="connsiteY35" fmla="*/ 128536 h 1412736"/>
              <a:gd name="connsiteX36" fmla="*/ 709724 w 1498885"/>
              <a:gd name="connsiteY36" fmla="*/ 111607 h 1412736"/>
              <a:gd name="connsiteX37" fmla="*/ 711864 w 1498885"/>
              <a:gd name="connsiteY37" fmla="*/ 9 h 1412736"/>
              <a:gd name="connsiteX38" fmla="*/ 828043 w 1498885"/>
              <a:gd name="connsiteY38" fmla="*/ 32356 h 1412736"/>
              <a:gd name="connsiteX39" fmla="*/ 943942 w 1498885"/>
              <a:gd name="connsiteY39" fmla="*/ 234390 h 1412736"/>
              <a:gd name="connsiteX40" fmla="*/ 943942 w 1498885"/>
              <a:gd name="connsiteY40" fmla="*/ 1178518 h 1412736"/>
              <a:gd name="connsiteX41" fmla="*/ 828043 w 1498885"/>
              <a:gd name="connsiteY41" fmla="*/ 1380552 h 1412736"/>
              <a:gd name="connsiteX42" fmla="*/ 709910 w 1498885"/>
              <a:gd name="connsiteY42" fmla="*/ 1412736 h 1412736"/>
              <a:gd name="connsiteX43" fmla="*/ 595126 w 1498885"/>
              <a:gd name="connsiteY43" fmla="*/ 1382413 h 1412736"/>
              <a:gd name="connsiteX44" fmla="*/ 119435 w 1498885"/>
              <a:gd name="connsiteY44" fmla="*/ 1115080 h 1412736"/>
              <a:gd name="connsiteX45" fmla="*/ 0 w 1498885"/>
              <a:gd name="connsiteY45" fmla="*/ 911000 h 1412736"/>
              <a:gd name="connsiteX46" fmla="*/ 0 w 1498885"/>
              <a:gd name="connsiteY46" fmla="*/ 501722 h 1412736"/>
              <a:gd name="connsiteX47" fmla="*/ 119435 w 1498885"/>
              <a:gd name="connsiteY47" fmla="*/ 297642 h 1412736"/>
              <a:gd name="connsiteX48" fmla="*/ 595126 w 1498885"/>
              <a:gd name="connsiteY48" fmla="*/ 30309 h 1412736"/>
              <a:gd name="connsiteX49" fmla="*/ 711864 w 1498885"/>
              <a:gd name="connsiteY49" fmla="*/ 9 h 1412736"/>
            </a:gdLst>
            <a:rect l="l" t="t" r="r" b="b"/>
            <a:pathLst>
              <a:path w="1498885" h="1412736">
                <a:moveTo>
                  <a:pt x="1110072" y="1039039"/>
                </a:moveTo>
                <a:cubicBezTo>
                  <a:pt x="1124350" y="1039039"/>
                  <a:pt x="1138628" y="1044480"/>
                  <a:pt x="1149511" y="1055363"/>
                </a:cubicBezTo>
                <a:lnTo>
                  <a:pt x="1371451" y="1277303"/>
                </a:lnTo>
                <a:cubicBezTo>
                  <a:pt x="1393217" y="1299070"/>
                  <a:pt x="1393217" y="1334416"/>
                  <a:pt x="1371451" y="1356182"/>
                </a:cubicBezTo>
                <a:cubicBezTo>
                  <a:pt x="1360661" y="1366972"/>
                  <a:pt x="1346336" y="1372553"/>
                  <a:pt x="1332012" y="1372553"/>
                </a:cubicBezTo>
                <a:cubicBezTo>
                  <a:pt x="1317687" y="1372553"/>
                  <a:pt x="1303362" y="1367158"/>
                  <a:pt x="1292572" y="1356182"/>
                </a:cubicBezTo>
                <a:lnTo>
                  <a:pt x="1070632" y="1134242"/>
                </a:lnTo>
                <a:cubicBezTo>
                  <a:pt x="1048866" y="1112476"/>
                  <a:pt x="1048866" y="1077130"/>
                  <a:pt x="1070632" y="1055363"/>
                </a:cubicBezTo>
                <a:cubicBezTo>
                  <a:pt x="1081515" y="1044480"/>
                  <a:pt x="1095793" y="1039039"/>
                  <a:pt x="1110072" y="1039039"/>
                </a:cubicBezTo>
                <a:close/>
                <a:moveTo>
                  <a:pt x="1110072" y="705989"/>
                </a:moveTo>
                <a:lnTo>
                  <a:pt x="1443075" y="705989"/>
                </a:lnTo>
                <a:cubicBezTo>
                  <a:pt x="1473956" y="705989"/>
                  <a:pt x="1498885" y="730918"/>
                  <a:pt x="1498885" y="761800"/>
                </a:cubicBezTo>
                <a:cubicBezTo>
                  <a:pt x="1498885" y="792682"/>
                  <a:pt x="1473770" y="817611"/>
                  <a:pt x="1443075" y="817611"/>
                </a:cubicBezTo>
                <a:lnTo>
                  <a:pt x="1110072" y="817611"/>
                </a:lnTo>
                <a:cubicBezTo>
                  <a:pt x="1079190" y="817611"/>
                  <a:pt x="1054261" y="792682"/>
                  <a:pt x="1054261" y="761800"/>
                </a:cubicBezTo>
                <a:cubicBezTo>
                  <a:pt x="1054261" y="730918"/>
                  <a:pt x="1079190" y="705989"/>
                  <a:pt x="1110072" y="705989"/>
                </a:cubicBezTo>
                <a:close/>
                <a:moveTo>
                  <a:pt x="1332012" y="151093"/>
                </a:moveTo>
                <a:cubicBezTo>
                  <a:pt x="1346290" y="151093"/>
                  <a:pt x="1360568" y="156535"/>
                  <a:pt x="1371451" y="167418"/>
                </a:cubicBezTo>
                <a:cubicBezTo>
                  <a:pt x="1393217" y="189184"/>
                  <a:pt x="1393217" y="224530"/>
                  <a:pt x="1371451" y="246297"/>
                </a:cubicBezTo>
                <a:lnTo>
                  <a:pt x="1149511" y="468236"/>
                </a:lnTo>
                <a:cubicBezTo>
                  <a:pt x="1138721" y="479213"/>
                  <a:pt x="1124396" y="484608"/>
                  <a:pt x="1110072" y="484608"/>
                </a:cubicBezTo>
                <a:cubicBezTo>
                  <a:pt x="1095747" y="484608"/>
                  <a:pt x="1081422" y="479213"/>
                  <a:pt x="1070632" y="468236"/>
                </a:cubicBezTo>
                <a:cubicBezTo>
                  <a:pt x="1048866" y="446470"/>
                  <a:pt x="1048866" y="411124"/>
                  <a:pt x="1070632" y="389358"/>
                </a:cubicBezTo>
                <a:lnTo>
                  <a:pt x="1292572" y="167418"/>
                </a:lnTo>
                <a:cubicBezTo>
                  <a:pt x="1303455" y="156535"/>
                  <a:pt x="1317733" y="151093"/>
                  <a:pt x="1332012" y="151093"/>
                </a:cubicBezTo>
                <a:close/>
                <a:moveTo>
                  <a:pt x="709724" y="111607"/>
                </a:moveTo>
                <a:cubicBezTo>
                  <a:pt x="689074" y="111607"/>
                  <a:pt x="668610" y="116816"/>
                  <a:pt x="649635" y="127420"/>
                </a:cubicBezTo>
                <a:lnTo>
                  <a:pt x="174129" y="394752"/>
                </a:lnTo>
                <a:cubicBezTo>
                  <a:pt x="135620" y="416332"/>
                  <a:pt x="111621" y="457260"/>
                  <a:pt x="111621" y="501536"/>
                </a:cubicBezTo>
                <a:lnTo>
                  <a:pt x="111621" y="910814"/>
                </a:lnTo>
                <a:cubicBezTo>
                  <a:pt x="111621" y="955090"/>
                  <a:pt x="135620" y="996018"/>
                  <a:pt x="174129" y="1017598"/>
                </a:cubicBezTo>
                <a:lnTo>
                  <a:pt x="649821" y="1284930"/>
                </a:lnTo>
                <a:cubicBezTo>
                  <a:pt x="688144" y="1306510"/>
                  <a:pt x="733723" y="1306138"/>
                  <a:pt x="771674" y="1283814"/>
                </a:cubicBezTo>
                <a:cubicBezTo>
                  <a:pt x="809625" y="1261676"/>
                  <a:pt x="832321" y="1222050"/>
                  <a:pt x="832321" y="1178146"/>
                </a:cubicBezTo>
                <a:lnTo>
                  <a:pt x="832321" y="234204"/>
                </a:lnTo>
                <a:cubicBezTo>
                  <a:pt x="832321" y="190113"/>
                  <a:pt x="809625" y="150674"/>
                  <a:pt x="771674" y="128536"/>
                </a:cubicBezTo>
                <a:cubicBezTo>
                  <a:pt x="752326" y="117188"/>
                  <a:pt x="731118" y="111607"/>
                  <a:pt x="709724" y="111607"/>
                </a:cubicBezTo>
                <a:close/>
                <a:moveTo>
                  <a:pt x="711864" y="9"/>
                </a:moveTo>
                <a:cubicBezTo>
                  <a:pt x="751861" y="358"/>
                  <a:pt x="791766" y="11148"/>
                  <a:pt x="828043" y="32356"/>
                </a:cubicBezTo>
                <a:cubicBezTo>
                  <a:pt x="900596" y="74772"/>
                  <a:pt x="943942" y="150302"/>
                  <a:pt x="943942" y="234390"/>
                </a:cubicBezTo>
                <a:lnTo>
                  <a:pt x="943942" y="1178518"/>
                </a:lnTo>
                <a:cubicBezTo>
                  <a:pt x="943942" y="1262606"/>
                  <a:pt x="900596" y="1338136"/>
                  <a:pt x="828043" y="1380552"/>
                </a:cubicBezTo>
                <a:cubicBezTo>
                  <a:pt x="791208" y="1401946"/>
                  <a:pt x="750466" y="1412736"/>
                  <a:pt x="709910" y="1412736"/>
                </a:cubicBezTo>
                <a:cubicBezTo>
                  <a:pt x="670471" y="1412736"/>
                  <a:pt x="631217" y="1402691"/>
                  <a:pt x="595126" y="1382413"/>
                </a:cubicBezTo>
                <a:lnTo>
                  <a:pt x="119435" y="1115080"/>
                </a:lnTo>
                <a:cubicBezTo>
                  <a:pt x="45765" y="1073594"/>
                  <a:pt x="0" y="995460"/>
                  <a:pt x="0" y="911000"/>
                </a:cubicBezTo>
                <a:lnTo>
                  <a:pt x="0" y="501722"/>
                </a:lnTo>
                <a:cubicBezTo>
                  <a:pt x="0" y="417262"/>
                  <a:pt x="45765" y="338942"/>
                  <a:pt x="119435" y="297642"/>
                </a:cubicBezTo>
                <a:lnTo>
                  <a:pt x="595126" y="30309"/>
                </a:lnTo>
                <a:cubicBezTo>
                  <a:pt x="631775" y="9752"/>
                  <a:pt x="671866" y="-340"/>
                  <a:pt x="711864" y="9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0" name="标题 1"/>
          <p:cNvSpPr txBox="1"/>
          <p:nvPr/>
        </p:nvSpPr>
        <p:spPr>
          <a:xfrm rot="0" flipH="0" flipV="0">
            <a:off x="821803" y="2229156"/>
            <a:ext cx="2882096" cy="41437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r">
              <a:lnSpc>
                <a:spcPct val="150000"/>
              </a:lnSpc>
            </a:pPr>
            <a:r>
              <a:rPr kumimoji="1" lang="en-US" altLang="zh-CN" sz="1475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基于用户行为的实时文案生成</a:t>
            </a:r>
            <a:endParaRPr kumimoji="1" lang="zh-CN" altLang="en-US"/>
          </a:p>
        </p:txBody>
      </p:sp>
      <p:sp>
        <p:nvSpPr>
          <p:cNvPr id="31" name="标题 1"/>
          <p:cNvSpPr txBox="1"/>
          <p:nvPr/>
        </p:nvSpPr>
        <p:spPr>
          <a:xfrm rot="0" flipH="0" flipV="0">
            <a:off x="821803" y="2724552"/>
            <a:ext cx="2882096" cy="103747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r">
              <a:lnSpc>
                <a:spcPct val="150000"/>
              </a:lnSpc>
            </a:pPr>
            <a:r>
              <a:rPr kumimoji="1" lang="en-US" altLang="zh-CN" sz="1113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利用AI模型分析用户浏览、点击和停留时长等行为数据，自动生成匹配兴趣点的广告文案或邮件内容，提升转化率。例如，电商平台可根据用户近期搜索记录动态调整商品推荐语。</a:t>
            </a:r>
            <a:endParaRPr kumimoji="1" lang="zh-CN" altLang="en-US"/>
          </a:p>
        </p:txBody>
      </p:sp>
      <p:sp>
        <p:nvSpPr>
          <p:cNvPr id="32" name="标题 1"/>
          <p:cNvSpPr txBox="1"/>
          <p:nvPr/>
        </p:nvSpPr>
        <p:spPr>
          <a:xfrm rot="0" flipH="0" flipV="0">
            <a:off x="8461094" y="2229156"/>
            <a:ext cx="2882096" cy="41437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50000"/>
              </a:lnSpc>
            </a:pPr>
            <a:r>
              <a:rPr kumimoji="1" lang="en-US" altLang="zh-CN" sz="1475">
                <a:ln w="12700">
                  <a:noFill/>
                </a:ln>
                <a:solidFill>
                  <a:srgbClr val="C6AB6A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多模态内容自动合成（图文/视频）</a:t>
            </a:r>
            <a:endParaRPr kumimoji="1" lang="zh-CN" altLang="en-US"/>
          </a:p>
        </p:txBody>
      </p:sp>
      <p:sp>
        <p:nvSpPr>
          <p:cNvPr id="33" name="标题 1"/>
          <p:cNvSpPr txBox="1"/>
          <p:nvPr/>
        </p:nvSpPr>
        <p:spPr>
          <a:xfrm rot="0" flipH="0" flipV="0">
            <a:off x="8461094" y="2724552"/>
            <a:ext cx="2882096" cy="103747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r">
              <a:lnSpc>
                <a:spcPct val="150000"/>
              </a:lnSpc>
            </a:pPr>
            <a:r>
              <a:rPr kumimoji="1" lang="en-US" altLang="zh-CN" sz="1113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结合自然语言处理与图像/视频生成技术，AI可一键将产品描述转化为带字幕、配乐和视觉元素的短视频，大幅降低内容生产门槛，适用于社交媒体快速分发。</a:t>
            </a:r>
            <a:endParaRPr kumimoji="1" lang="zh-CN" altLang="en-US"/>
          </a:p>
        </p:txBody>
      </p:sp>
      <p:sp>
        <p:nvSpPr>
          <p:cNvPr id="34" name="标题 1"/>
          <p:cNvSpPr txBox="1"/>
          <p:nvPr/>
        </p:nvSpPr>
        <p:spPr>
          <a:xfrm rot="0" flipH="0" flipV="0">
            <a:off x="821803" y="3849613"/>
            <a:ext cx="2882096" cy="41437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r">
              <a:lnSpc>
                <a:spcPct val="150000"/>
              </a:lnSpc>
            </a:pPr>
            <a:r>
              <a:rPr kumimoji="1" lang="en-US" altLang="zh-CN" sz="1475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跨语言本地化内容适配</a:t>
            </a:r>
            <a:endParaRPr kumimoji="1" lang="zh-CN" altLang="en-US"/>
          </a:p>
        </p:txBody>
      </p:sp>
      <p:sp>
        <p:nvSpPr>
          <p:cNvPr id="35" name="标题 1"/>
          <p:cNvSpPr txBox="1"/>
          <p:nvPr/>
        </p:nvSpPr>
        <p:spPr>
          <a:xfrm rot="0" flipH="0" flipV="0">
            <a:off x="821803" y="4345009"/>
            <a:ext cx="2882096" cy="103747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r">
              <a:lnSpc>
                <a:spcPct val="150000"/>
              </a:lnSpc>
            </a:pPr>
            <a:r>
              <a:rPr kumimoji="1" lang="en-US" altLang="zh-CN" sz="1113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AI翻译引擎不仅能准确转译文本，还能根据目标市场的文化语境自动调整语气、表情符号甚至色彩搭配，确保品牌信息在全球传播中保持一致性与亲和力。</a:t>
            </a:r>
            <a:endParaRPr kumimoji="1" lang="zh-CN" altLang="en-US"/>
          </a:p>
        </p:txBody>
      </p:sp>
      <p:sp>
        <p:nvSpPr>
          <p:cNvPr id="36" name="标题 1"/>
          <p:cNvSpPr txBox="1"/>
          <p:nvPr/>
        </p:nvSpPr>
        <p:spPr>
          <a:xfrm rot="0" flipH="0" flipV="0">
            <a:off x="8461094" y="3849613"/>
            <a:ext cx="2882096" cy="41437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50000"/>
              </a:lnSpc>
            </a:pPr>
            <a:r>
              <a:rPr kumimoji="1" lang="en-US" altLang="zh-CN" sz="1475">
                <a:ln w="12700">
                  <a:noFill/>
                </a:ln>
                <a:solidFill>
                  <a:srgbClr val="C6AB6A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内容合规性与品牌调性校验</a:t>
            </a:r>
            <a:endParaRPr kumimoji="1" lang="zh-CN" altLang="en-US"/>
          </a:p>
        </p:txBody>
      </p:sp>
      <p:sp>
        <p:nvSpPr>
          <p:cNvPr id="37" name="标题 1"/>
          <p:cNvSpPr txBox="1"/>
          <p:nvPr/>
        </p:nvSpPr>
        <p:spPr>
          <a:xfrm rot="0" flipH="0" flipV="0">
            <a:off x="8461094" y="4345009"/>
            <a:ext cx="2882096" cy="103747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r">
              <a:lnSpc>
                <a:spcPct val="150000"/>
              </a:lnSpc>
            </a:pPr>
            <a:r>
              <a:rPr kumimoji="1" lang="en-US" altLang="zh-CN" sz="1113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在生成内容后，AI可自动检测是否符合行业法规（如金融、医疗）及企业品牌指南，避免敏感词或风格偏差，保障输出内容安全且统一。</a:t>
            </a:r>
            <a:endParaRPr kumimoji="1" lang="zh-CN" altLang="en-US"/>
          </a:p>
        </p:txBody>
      </p:sp>
      <p:sp>
        <p:nvSpPr>
          <p:cNvPr id="38" name="标题 1"/>
          <p:cNvSpPr txBox="1"/>
          <p:nvPr/>
        </p:nvSpPr>
        <p:spPr>
          <a:xfrm rot="0" flipH="0" flipV="0">
            <a:off x="6002573" y="4765150"/>
            <a:ext cx="1820292" cy="43275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9" name="标题 1"/>
          <p:cNvSpPr txBox="1"/>
          <p:nvPr/>
        </p:nvSpPr>
        <p:spPr>
          <a:xfrm rot="0" flipH="0" flipV="0">
            <a:off x="1015038" y="238458"/>
            <a:ext cx="10377569" cy="53641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2800">
                <a:ln w="889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AI驱动的动态内容创作</a:t>
            </a:r>
            <a:endParaRPr kumimoji="1" lang="zh-CN" altLang="en-US"/>
          </a:p>
        </p:txBody>
      </p:sp>
      <p:sp>
        <p:nvSpPr>
          <p:cNvPr id="40" name="标题 1"/>
          <p:cNvSpPr txBox="1"/>
          <p:nvPr/>
        </p:nvSpPr>
        <p:spPr>
          <a:xfrm rot="0" flipH="0" flipV="0">
            <a:off x="398513" y="339039"/>
            <a:ext cx="465256" cy="334730"/>
          </a:xfrm>
          <a:custGeom>
            <a:avLst/>
            <a:gdLst>
              <a:gd name="connsiteX0" fmla="*/ 573801 w 1693851"/>
              <a:gd name="connsiteY0" fmla="*/ 983265 h 1218645"/>
              <a:gd name="connsiteX1" fmla="*/ 633893 w 1693851"/>
              <a:gd name="connsiteY1" fmla="*/ 983265 h 1218645"/>
              <a:gd name="connsiteX2" fmla="*/ 633893 w 1693851"/>
              <a:gd name="connsiteY2" fmla="*/ 1070909 h 1218645"/>
              <a:gd name="connsiteX3" fmla="*/ 721537 w 1693851"/>
              <a:gd name="connsiteY3" fmla="*/ 1070909 h 1218645"/>
              <a:gd name="connsiteX4" fmla="*/ 721537 w 1693851"/>
              <a:gd name="connsiteY4" fmla="*/ 1131001 h 1218645"/>
              <a:gd name="connsiteX5" fmla="*/ 633893 w 1693851"/>
              <a:gd name="connsiteY5" fmla="*/ 1131001 h 1218645"/>
              <a:gd name="connsiteX6" fmla="*/ 633893 w 1693851"/>
              <a:gd name="connsiteY6" fmla="*/ 1218645 h 1218645"/>
              <a:gd name="connsiteX7" fmla="*/ 573801 w 1693851"/>
              <a:gd name="connsiteY7" fmla="*/ 1218645 h 1218645"/>
              <a:gd name="connsiteX8" fmla="*/ 573801 w 1693851"/>
              <a:gd name="connsiteY8" fmla="*/ 1131001 h 1218645"/>
              <a:gd name="connsiteX9" fmla="*/ 486157 w 1693851"/>
              <a:gd name="connsiteY9" fmla="*/ 1131001 h 1218645"/>
              <a:gd name="connsiteX10" fmla="*/ 486157 w 1693851"/>
              <a:gd name="connsiteY10" fmla="*/ 1070909 h 1218645"/>
              <a:gd name="connsiteX11" fmla="*/ 573801 w 1693851"/>
              <a:gd name="connsiteY11" fmla="*/ 1070909 h 1218645"/>
              <a:gd name="connsiteX12" fmla="*/ 87644 w 1693851"/>
              <a:gd name="connsiteY12" fmla="*/ 983265 h 1218645"/>
              <a:gd name="connsiteX13" fmla="*/ 147736 w 1693851"/>
              <a:gd name="connsiteY13" fmla="*/ 983265 h 1218645"/>
              <a:gd name="connsiteX14" fmla="*/ 147736 w 1693851"/>
              <a:gd name="connsiteY14" fmla="*/ 1070909 h 1218645"/>
              <a:gd name="connsiteX15" fmla="*/ 235380 w 1693851"/>
              <a:gd name="connsiteY15" fmla="*/ 1070909 h 1218645"/>
              <a:gd name="connsiteX16" fmla="*/ 235380 w 1693851"/>
              <a:gd name="connsiteY16" fmla="*/ 1131001 h 1218645"/>
              <a:gd name="connsiteX17" fmla="*/ 147736 w 1693851"/>
              <a:gd name="connsiteY17" fmla="*/ 1131001 h 1218645"/>
              <a:gd name="connsiteX18" fmla="*/ 147736 w 1693851"/>
              <a:gd name="connsiteY18" fmla="*/ 1218645 h 1218645"/>
              <a:gd name="connsiteX19" fmla="*/ 87644 w 1693851"/>
              <a:gd name="connsiteY19" fmla="*/ 1218645 h 1218645"/>
              <a:gd name="connsiteX20" fmla="*/ 87644 w 1693851"/>
              <a:gd name="connsiteY20" fmla="*/ 1131001 h 1218645"/>
              <a:gd name="connsiteX21" fmla="*/ 0 w 1693851"/>
              <a:gd name="connsiteY21" fmla="*/ 1131001 h 1218645"/>
              <a:gd name="connsiteX22" fmla="*/ 0 w 1693851"/>
              <a:gd name="connsiteY22" fmla="*/ 1070909 h 1218645"/>
              <a:gd name="connsiteX23" fmla="*/ 87644 w 1693851"/>
              <a:gd name="connsiteY23" fmla="*/ 1070909 h 1218645"/>
              <a:gd name="connsiteX24" fmla="*/ 1546115 w 1693851"/>
              <a:gd name="connsiteY24" fmla="*/ 491632 h 1218645"/>
              <a:gd name="connsiteX25" fmla="*/ 1606207 w 1693851"/>
              <a:gd name="connsiteY25" fmla="*/ 491632 h 1218645"/>
              <a:gd name="connsiteX26" fmla="*/ 1606207 w 1693851"/>
              <a:gd name="connsiteY26" fmla="*/ 579276 h 1218645"/>
              <a:gd name="connsiteX27" fmla="*/ 1693851 w 1693851"/>
              <a:gd name="connsiteY27" fmla="*/ 579276 h 1218645"/>
              <a:gd name="connsiteX28" fmla="*/ 1693851 w 1693851"/>
              <a:gd name="connsiteY28" fmla="*/ 639368 h 1218645"/>
              <a:gd name="connsiteX29" fmla="*/ 1606207 w 1693851"/>
              <a:gd name="connsiteY29" fmla="*/ 639368 h 1218645"/>
              <a:gd name="connsiteX30" fmla="*/ 1606207 w 1693851"/>
              <a:gd name="connsiteY30" fmla="*/ 727012 h 1218645"/>
              <a:gd name="connsiteX31" fmla="*/ 1546115 w 1693851"/>
              <a:gd name="connsiteY31" fmla="*/ 727012 h 1218645"/>
              <a:gd name="connsiteX32" fmla="*/ 1546115 w 1693851"/>
              <a:gd name="connsiteY32" fmla="*/ 639368 h 1218645"/>
              <a:gd name="connsiteX33" fmla="*/ 1458471 w 1693851"/>
              <a:gd name="connsiteY33" fmla="*/ 639368 h 1218645"/>
              <a:gd name="connsiteX34" fmla="*/ 1458471 w 1693851"/>
              <a:gd name="connsiteY34" fmla="*/ 579276 h 1218645"/>
              <a:gd name="connsiteX35" fmla="*/ 1546115 w 1693851"/>
              <a:gd name="connsiteY35" fmla="*/ 579276 h 1218645"/>
              <a:gd name="connsiteX36" fmla="*/ 1059958 w 1693851"/>
              <a:gd name="connsiteY36" fmla="*/ 491632 h 1218645"/>
              <a:gd name="connsiteX37" fmla="*/ 1120050 w 1693851"/>
              <a:gd name="connsiteY37" fmla="*/ 491632 h 1218645"/>
              <a:gd name="connsiteX38" fmla="*/ 1120050 w 1693851"/>
              <a:gd name="connsiteY38" fmla="*/ 579276 h 1218645"/>
              <a:gd name="connsiteX39" fmla="*/ 1207694 w 1693851"/>
              <a:gd name="connsiteY39" fmla="*/ 579276 h 1218645"/>
              <a:gd name="connsiteX40" fmla="*/ 1207694 w 1693851"/>
              <a:gd name="connsiteY40" fmla="*/ 639368 h 1218645"/>
              <a:gd name="connsiteX41" fmla="*/ 1120050 w 1693851"/>
              <a:gd name="connsiteY41" fmla="*/ 639368 h 1218645"/>
              <a:gd name="connsiteX42" fmla="*/ 1120050 w 1693851"/>
              <a:gd name="connsiteY42" fmla="*/ 727012 h 1218645"/>
              <a:gd name="connsiteX43" fmla="*/ 1059958 w 1693851"/>
              <a:gd name="connsiteY43" fmla="*/ 727012 h 1218645"/>
              <a:gd name="connsiteX44" fmla="*/ 1059958 w 1693851"/>
              <a:gd name="connsiteY44" fmla="*/ 639368 h 1218645"/>
              <a:gd name="connsiteX45" fmla="*/ 972314 w 1693851"/>
              <a:gd name="connsiteY45" fmla="*/ 639368 h 1218645"/>
              <a:gd name="connsiteX46" fmla="*/ 972314 w 1693851"/>
              <a:gd name="connsiteY46" fmla="*/ 579276 h 1218645"/>
              <a:gd name="connsiteX47" fmla="*/ 1059958 w 1693851"/>
              <a:gd name="connsiteY47" fmla="*/ 579276 h 1218645"/>
              <a:gd name="connsiteX48" fmla="*/ 573801 w 1693851"/>
              <a:gd name="connsiteY48" fmla="*/ 491632 h 1218645"/>
              <a:gd name="connsiteX49" fmla="*/ 633893 w 1693851"/>
              <a:gd name="connsiteY49" fmla="*/ 491632 h 1218645"/>
              <a:gd name="connsiteX50" fmla="*/ 633893 w 1693851"/>
              <a:gd name="connsiteY50" fmla="*/ 579276 h 1218645"/>
              <a:gd name="connsiteX51" fmla="*/ 721537 w 1693851"/>
              <a:gd name="connsiteY51" fmla="*/ 579276 h 1218645"/>
              <a:gd name="connsiteX52" fmla="*/ 721537 w 1693851"/>
              <a:gd name="connsiteY52" fmla="*/ 639368 h 1218645"/>
              <a:gd name="connsiteX53" fmla="*/ 633893 w 1693851"/>
              <a:gd name="connsiteY53" fmla="*/ 639368 h 1218645"/>
              <a:gd name="connsiteX54" fmla="*/ 633893 w 1693851"/>
              <a:gd name="connsiteY54" fmla="*/ 727012 h 1218645"/>
              <a:gd name="connsiteX55" fmla="*/ 573801 w 1693851"/>
              <a:gd name="connsiteY55" fmla="*/ 727012 h 1218645"/>
              <a:gd name="connsiteX56" fmla="*/ 573801 w 1693851"/>
              <a:gd name="connsiteY56" fmla="*/ 639368 h 1218645"/>
              <a:gd name="connsiteX57" fmla="*/ 486157 w 1693851"/>
              <a:gd name="connsiteY57" fmla="*/ 639368 h 1218645"/>
              <a:gd name="connsiteX58" fmla="*/ 486157 w 1693851"/>
              <a:gd name="connsiteY58" fmla="*/ 579276 h 1218645"/>
              <a:gd name="connsiteX59" fmla="*/ 573801 w 1693851"/>
              <a:gd name="connsiteY59" fmla="*/ 579276 h 1218645"/>
              <a:gd name="connsiteX60" fmla="*/ 87644 w 1693851"/>
              <a:gd name="connsiteY60" fmla="*/ 491632 h 1218645"/>
              <a:gd name="connsiteX61" fmla="*/ 147736 w 1693851"/>
              <a:gd name="connsiteY61" fmla="*/ 491632 h 1218645"/>
              <a:gd name="connsiteX62" fmla="*/ 147736 w 1693851"/>
              <a:gd name="connsiteY62" fmla="*/ 579276 h 1218645"/>
              <a:gd name="connsiteX63" fmla="*/ 235380 w 1693851"/>
              <a:gd name="connsiteY63" fmla="*/ 579276 h 1218645"/>
              <a:gd name="connsiteX64" fmla="*/ 235380 w 1693851"/>
              <a:gd name="connsiteY64" fmla="*/ 639368 h 1218645"/>
              <a:gd name="connsiteX65" fmla="*/ 147736 w 1693851"/>
              <a:gd name="connsiteY65" fmla="*/ 639368 h 1218645"/>
              <a:gd name="connsiteX66" fmla="*/ 147736 w 1693851"/>
              <a:gd name="connsiteY66" fmla="*/ 727012 h 1218645"/>
              <a:gd name="connsiteX67" fmla="*/ 87644 w 1693851"/>
              <a:gd name="connsiteY67" fmla="*/ 727012 h 1218645"/>
              <a:gd name="connsiteX68" fmla="*/ 87644 w 1693851"/>
              <a:gd name="connsiteY68" fmla="*/ 639368 h 1218645"/>
              <a:gd name="connsiteX69" fmla="*/ 0 w 1693851"/>
              <a:gd name="connsiteY69" fmla="*/ 639368 h 1218645"/>
              <a:gd name="connsiteX70" fmla="*/ 0 w 1693851"/>
              <a:gd name="connsiteY70" fmla="*/ 579276 h 1218645"/>
              <a:gd name="connsiteX71" fmla="*/ 87644 w 1693851"/>
              <a:gd name="connsiteY71" fmla="*/ 579276 h 1218645"/>
              <a:gd name="connsiteX72" fmla="*/ 1546115 w 1693851"/>
              <a:gd name="connsiteY72" fmla="*/ 0 h 1218645"/>
              <a:gd name="connsiteX73" fmla="*/ 1606207 w 1693851"/>
              <a:gd name="connsiteY73" fmla="*/ 0 h 1218645"/>
              <a:gd name="connsiteX74" fmla="*/ 1606207 w 1693851"/>
              <a:gd name="connsiteY74" fmla="*/ 87644 h 1218645"/>
              <a:gd name="connsiteX75" fmla="*/ 1693851 w 1693851"/>
              <a:gd name="connsiteY75" fmla="*/ 87644 h 1218645"/>
              <a:gd name="connsiteX76" fmla="*/ 1693851 w 1693851"/>
              <a:gd name="connsiteY76" fmla="*/ 147736 h 1218645"/>
              <a:gd name="connsiteX77" fmla="*/ 1606207 w 1693851"/>
              <a:gd name="connsiteY77" fmla="*/ 147736 h 1218645"/>
              <a:gd name="connsiteX78" fmla="*/ 1606207 w 1693851"/>
              <a:gd name="connsiteY78" fmla="*/ 235380 h 1218645"/>
              <a:gd name="connsiteX79" fmla="*/ 1546115 w 1693851"/>
              <a:gd name="connsiteY79" fmla="*/ 235380 h 1218645"/>
              <a:gd name="connsiteX80" fmla="*/ 1546115 w 1693851"/>
              <a:gd name="connsiteY80" fmla="*/ 147736 h 1218645"/>
              <a:gd name="connsiteX81" fmla="*/ 1458471 w 1693851"/>
              <a:gd name="connsiteY81" fmla="*/ 147736 h 1218645"/>
              <a:gd name="connsiteX82" fmla="*/ 1458471 w 1693851"/>
              <a:gd name="connsiteY82" fmla="*/ 87644 h 1218645"/>
              <a:gd name="connsiteX83" fmla="*/ 1546115 w 1693851"/>
              <a:gd name="connsiteY83" fmla="*/ 87644 h 1218645"/>
              <a:gd name="connsiteX84" fmla="*/ 1059958 w 1693851"/>
              <a:gd name="connsiteY84" fmla="*/ 0 h 1218645"/>
              <a:gd name="connsiteX85" fmla="*/ 1120050 w 1693851"/>
              <a:gd name="connsiteY85" fmla="*/ 0 h 1218645"/>
              <a:gd name="connsiteX86" fmla="*/ 1120050 w 1693851"/>
              <a:gd name="connsiteY86" fmla="*/ 87644 h 1218645"/>
              <a:gd name="connsiteX87" fmla="*/ 1207694 w 1693851"/>
              <a:gd name="connsiteY87" fmla="*/ 87644 h 1218645"/>
              <a:gd name="connsiteX88" fmla="*/ 1207694 w 1693851"/>
              <a:gd name="connsiteY88" fmla="*/ 147736 h 1218645"/>
              <a:gd name="connsiteX89" fmla="*/ 1120050 w 1693851"/>
              <a:gd name="connsiteY89" fmla="*/ 147736 h 1218645"/>
              <a:gd name="connsiteX90" fmla="*/ 1120050 w 1693851"/>
              <a:gd name="connsiteY90" fmla="*/ 235380 h 1218645"/>
              <a:gd name="connsiteX91" fmla="*/ 1059958 w 1693851"/>
              <a:gd name="connsiteY91" fmla="*/ 235380 h 1218645"/>
              <a:gd name="connsiteX92" fmla="*/ 1059958 w 1693851"/>
              <a:gd name="connsiteY92" fmla="*/ 147736 h 1218645"/>
              <a:gd name="connsiteX93" fmla="*/ 972314 w 1693851"/>
              <a:gd name="connsiteY93" fmla="*/ 147736 h 1218645"/>
              <a:gd name="connsiteX94" fmla="*/ 972314 w 1693851"/>
              <a:gd name="connsiteY94" fmla="*/ 87644 h 1218645"/>
              <a:gd name="connsiteX95" fmla="*/ 1059958 w 1693851"/>
              <a:gd name="connsiteY95" fmla="*/ 87644 h 1218645"/>
            </a:gdLst>
            <a:rect l="l" t="t" r="r" b="b"/>
            <a:pathLst>
              <a:path w="1693851" h="1218645">
                <a:moveTo>
                  <a:pt x="573801" y="983265"/>
                </a:moveTo>
                <a:lnTo>
                  <a:pt x="633893" y="983265"/>
                </a:lnTo>
                <a:lnTo>
                  <a:pt x="633893" y="1070909"/>
                </a:lnTo>
                <a:lnTo>
                  <a:pt x="721537" y="1070909"/>
                </a:lnTo>
                <a:lnTo>
                  <a:pt x="721537" y="1131001"/>
                </a:lnTo>
                <a:lnTo>
                  <a:pt x="633893" y="1131001"/>
                </a:lnTo>
                <a:lnTo>
                  <a:pt x="633893" y="1218645"/>
                </a:lnTo>
                <a:lnTo>
                  <a:pt x="573801" y="1218645"/>
                </a:lnTo>
                <a:lnTo>
                  <a:pt x="573801" y="1131001"/>
                </a:lnTo>
                <a:lnTo>
                  <a:pt x="486157" y="1131001"/>
                </a:lnTo>
                <a:lnTo>
                  <a:pt x="486157" y="1070909"/>
                </a:lnTo>
                <a:lnTo>
                  <a:pt x="573801" y="1070909"/>
                </a:lnTo>
                <a:close/>
                <a:moveTo>
                  <a:pt x="87644" y="983265"/>
                </a:moveTo>
                <a:lnTo>
                  <a:pt x="147736" y="983265"/>
                </a:lnTo>
                <a:lnTo>
                  <a:pt x="147736" y="1070909"/>
                </a:lnTo>
                <a:lnTo>
                  <a:pt x="235380" y="1070909"/>
                </a:lnTo>
                <a:lnTo>
                  <a:pt x="235380" y="1131001"/>
                </a:lnTo>
                <a:lnTo>
                  <a:pt x="147736" y="1131001"/>
                </a:lnTo>
                <a:lnTo>
                  <a:pt x="147736" y="1218645"/>
                </a:lnTo>
                <a:lnTo>
                  <a:pt x="87644" y="1218645"/>
                </a:lnTo>
                <a:lnTo>
                  <a:pt x="87644" y="1131001"/>
                </a:lnTo>
                <a:lnTo>
                  <a:pt x="0" y="1131001"/>
                </a:lnTo>
                <a:lnTo>
                  <a:pt x="0" y="1070909"/>
                </a:lnTo>
                <a:lnTo>
                  <a:pt x="87644" y="1070909"/>
                </a:lnTo>
                <a:close/>
                <a:moveTo>
                  <a:pt x="1546115" y="491632"/>
                </a:moveTo>
                <a:lnTo>
                  <a:pt x="1606207" y="491632"/>
                </a:lnTo>
                <a:lnTo>
                  <a:pt x="1606207" y="579276"/>
                </a:lnTo>
                <a:lnTo>
                  <a:pt x="1693851" y="579276"/>
                </a:lnTo>
                <a:lnTo>
                  <a:pt x="1693851" y="639368"/>
                </a:lnTo>
                <a:lnTo>
                  <a:pt x="1606207" y="639368"/>
                </a:lnTo>
                <a:lnTo>
                  <a:pt x="1606207" y="727012"/>
                </a:lnTo>
                <a:lnTo>
                  <a:pt x="1546115" y="727012"/>
                </a:lnTo>
                <a:lnTo>
                  <a:pt x="1546115" y="639368"/>
                </a:lnTo>
                <a:lnTo>
                  <a:pt x="1458471" y="639368"/>
                </a:lnTo>
                <a:lnTo>
                  <a:pt x="1458471" y="579276"/>
                </a:lnTo>
                <a:lnTo>
                  <a:pt x="1546115" y="579276"/>
                </a:lnTo>
                <a:close/>
                <a:moveTo>
                  <a:pt x="1059958" y="491632"/>
                </a:moveTo>
                <a:lnTo>
                  <a:pt x="1120050" y="491632"/>
                </a:lnTo>
                <a:lnTo>
                  <a:pt x="1120050" y="579276"/>
                </a:lnTo>
                <a:lnTo>
                  <a:pt x="1207694" y="579276"/>
                </a:lnTo>
                <a:lnTo>
                  <a:pt x="1207694" y="639368"/>
                </a:lnTo>
                <a:lnTo>
                  <a:pt x="1120050" y="639368"/>
                </a:lnTo>
                <a:lnTo>
                  <a:pt x="1120050" y="727012"/>
                </a:lnTo>
                <a:lnTo>
                  <a:pt x="1059958" y="727012"/>
                </a:lnTo>
                <a:lnTo>
                  <a:pt x="1059958" y="639368"/>
                </a:lnTo>
                <a:lnTo>
                  <a:pt x="972314" y="639368"/>
                </a:lnTo>
                <a:lnTo>
                  <a:pt x="972314" y="579276"/>
                </a:lnTo>
                <a:lnTo>
                  <a:pt x="1059958" y="579276"/>
                </a:lnTo>
                <a:close/>
                <a:moveTo>
                  <a:pt x="573801" y="491632"/>
                </a:moveTo>
                <a:lnTo>
                  <a:pt x="633893" y="491632"/>
                </a:lnTo>
                <a:lnTo>
                  <a:pt x="633893" y="579276"/>
                </a:lnTo>
                <a:lnTo>
                  <a:pt x="721537" y="579276"/>
                </a:lnTo>
                <a:lnTo>
                  <a:pt x="721537" y="639368"/>
                </a:lnTo>
                <a:lnTo>
                  <a:pt x="633893" y="639368"/>
                </a:lnTo>
                <a:lnTo>
                  <a:pt x="633893" y="727012"/>
                </a:lnTo>
                <a:lnTo>
                  <a:pt x="573801" y="727012"/>
                </a:lnTo>
                <a:lnTo>
                  <a:pt x="573801" y="639368"/>
                </a:lnTo>
                <a:lnTo>
                  <a:pt x="486157" y="639368"/>
                </a:lnTo>
                <a:lnTo>
                  <a:pt x="486157" y="579276"/>
                </a:lnTo>
                <a:lnTo>
                  <a:pt x="573801" y="579276"/>
                </a:lnTo>
                <a:close/>
                <a:moveTo>
                  <a:pt x="87644" y="491632"/>
                </a:moveTo>
                <a:lnTo>
                  <a:pt x="147736" y="491632"/>
                </a:lnTo>
                <a:lnTo>
                  <a:pt x="147736" y="579276"/>
                </a:lnTo>
                <a:lnTo>
                  <a:pt x="235380" y="579276"/>
                </a:lnTo>
                <a:lnTo>
                  <a:pt x="235380" y="639368"/>
                </a:lnTo>
                <a:lnTo>
                  <a:pt x="147736" y="639368"/>
                </a:lnTo>
                <a:lnTo>
                  <a:pt x="147736" y="727012"/>
                </a:lnTo>
                <a:lnTo>
                  <a:pt x="87644" y="727012"/>
                </a:lnTo>
                <a:lnTo>
                  <a:pt x="87644" y="639368"/>
                </a:lnTo>
                <a:lnTo>
                  <a:pt x="0" y="639368"/>
                </a:lnTo>
                <a:lnTo>
                  <a:pt x="0" y="579276"/>
                </a:lnTo>
                <a:lnTo>
                  <a:pt x="87644" y="579276"/>
                </a:lnTo>
                <a:close/>
                <a:moveTo>
                  <a:pt x="1546115" y="0"/>
                </a:moveTo>
                <a:lnTo>
                  <a:pt x="1606207" y="0"/>
                </a:lnTo>
                <a:lnTo>
                  <a:pt x="1606207" y="87644"/>
                </a:lnTo>
                <a:lnTo>
                  <a:pt x="1693851" y="87644"/>
                </a:lnTo>
                <a:lnTo>
                  <a:pt x="1693851" y="147736"/>
                </a:lnTo>
                <a:lnTo>
                  <a:pt x="1606207" y="147736"/>
                </a:lnTo>
                <a:lnTo>
                  <a:pt x="1606207" y="235380"/>
                </a:lnTo>
                <a:lnTo>
                  <a:pt x="1546115" y="235380"/>
                </a:lnTo>
                <a:lnTo>
                  <a:pt x="1546115" y="147736"/>
                </a:lnTo>
                <a:lnTo>
                  <a:pt x="1458471" y="147736"/>
                </a:lnTo>
                <a:lnTo>
                  <a:pt x="1458471" y="87644"/>
                </a:lnTo>
                <a:lnTo>
                  <a:pt x="1546115" y="87644"/>
                </a:lnTo>
                <a:close/>
                <a:moveTo>
                  <a:pt x="1059958" y="0"/>
                </a:moveTo>
                <a:lnTo>
                  <a:pt x="1120050" y="0"/>
                </a:lnTo>
                <a:lnTo>
                  <a:pt x="1120050" y="87644"/>
                </a:lnTo>
                <a:lnTo>
                  <a:pt x="1207694" y="87644"/>
                </a:lnTo>
                <a:lnTo>
                  <a:pt x="1207694" y="147736"/>
                </a:lnTo>
                <a:lnTo>
                  <a:pt x="1120050" y="147736"/>
                </a:lnTo>
                <a:lnTo>
                  <a:pt x="1120050" y="235380"/>
                </a:lnTo>
                <a:lnTo>
                  <a:pt x="1059958" y="235380"/>
                </a:lnTo>
                <a:lnTo>
                  <a:pt x="1059958" y="147736"/>
                </a:lnTo>
                <a:lnTo>
                  <a:pt x="972314" y="147736"/>
                </a:lnTo>
                <a:lnTo>
                  <a:pt x="972314" y="87644"/>
                </a:lnTo>
                <a:lnTo>
                  <a:pt x="1059958" y="87644"/>
                </a:lnTo>
                <a:close/>
              </a:path>
            </a:pathLst>
          </a:cu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grpSp>
        <p:nvGrpSpPr>
          <p:cNvPr id="3" name=""/>
          <p:cNvGrpSpPr/>
          <p:nvPr/>
        </p:nvGrpSpPr>
        <p:grpSpPr>
          <a:xfrm>
            <a:off x="1516915" y="1089408"/>
            <a:ext cx="9354201" cy="4386599"/>
            <a:chOff x="1516915" y="1089408"/>
            <a:chExt cx="9354201" cy="4386599"/>
          </a:xfrm>
        </p:grpSpPr>
        <p:sp>
          <p:nvSpPr>
            <p:cNvPr id="4" name="平行四边形 2"/>
            <p:cNvSpPr txBox="1"/>
            <p:nvPr/>
          </p:nvSpPr>
          <p:spPr>
            <a:xfrm rot="0" flipH="1" flipV="0">
              <a:off x="2747646" y="3846558"/>
              <a:ext cx="1990761" cy="870397"/>
            </a:xfrm>
            <a:prstGeom prst="parallelogram">
              <a:avLst>
                <a:gd name="adj" fmla="val 96366"/>
              </a:avLst>
            </a:prstGeom>
            <a:gradFill>
              <a:gsLst>
                <a:gs pos="30000">
                  <a:schemeClr val="accent1">
                    <a:lumMod val="40000"/>
                    <a:lumOff val="60000"/>
                  </a:schemeClr>
                </a:gs>
                <a:gs pos="67000">
                  <a:schemeClr val="accent1">
                    <a:lumMod val="60000"/>
                    <a:lumOff val="40000"/>
                  </a:schemeClr>
                </a:gs>
              </a:gsLst>
              <a:lin ang="0" scaled="0"/>
            </a:gradFill>
            <a:ln w="12700" cap="sq">
              <a:noFill/>
              <a:prstDash val="solid"/>
              <a:miter/>
            </a:ln>
            <a:effectLst>
              <a:outerShdw dist="190500" blurRad="381000" dir="5400000" sx="90000" sy="90000" kx="0" ky="0" algn="ctr" rotWithShape="0">
                <a:schemeClr val="accent1">
                  <a:alpha val="30000"/>
                </a:schemeClr>
              </a:outerShdw>
            </a:effectLst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5" name="平行四边形 3"/>
            <p:cNvSpPr txBox="1"/>
            <p:nvPr/>
          </p:nvSpPr>
          <p:spPr>
            <a:xfrm rot="0" flipH="1" flipV="0">
              <a:off x="4900359" y="3098084"/>
              <a:ext cx="1989975" cy="871200"/>
            </a:xfrm>
            <a:prstGeom prst="parallelogram">
              <a:avLst>
                <a:gd name="adj" fmla="val 97568"/>
              </a:avLst>
            </a:prstGeom>
            <a:gradFill>
              <a:gsLst>
                <a:gs pos="30000">
                  <a:schemeClr val="accent2">
                    <a:lumMod val="40000"/>
                    <a:lumOff val="60000"/>
                  </a:schemeClr>
                </a:gs>
                <a:gs pos="67000">
                  <a:schemeClr val="accent2">
                    <a:lumMod val="60000"/>
                    <a:lumOff val="40000"/>
                  </a:schemeClr>
                </a:gs>
              </a:gsLst>
              <a:lin ang="0" scaled="0"/>
            </a:gradFill>
            <a:ln w="12700" cap="sq">
              <a:noFill/>
              <a:prstDash val="solid"/>
              <a:miter/>
            </a:ln>
            <a:effectLst>
              <a:outerShdw dist="190500" blurRad="381000" dir="5400000" sx="90000" sy="90000" kx="0" ky="0" algn="ctr" rotWithShape="0">
                <a:schemeClr val="accent2">
                  <a:alpha val="30000"/>
                </a:schemeClr>
              </a:outerShdw>
            </a:effectLst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6" name="平行四边形 4"/>
            <p:cNvSpPr txBox="1"/>
            <p:nvPr/>
          </p:nvSpPr>
          <p:spPr>
            <a:xfrm rot="0" flipH="1" flipV="0">
              <a:off x="7070233" y="2340069"/>
              <a:ext cx="1989975" cy="871200"/>
            </a:xfrm>
            <a:prstGeom prst="parallelogram">
              <a:avLst>
                <a:gd name="adj" fmla="val 97342"/>
              </a:avLst>
            </a:prstGeom>
            <a:gradFill>
              <a:gsLst>
                <a:gs pos="30000">
                  <a:schemeClr val="accent1">
                    <a:lumMod val="40000"/>
                    <a:lumOff val="60000"/>
                  </a:schemeClr>
                </a:gs>
                <a:gs pos="67000">
                  <a:schemeClr val="accent1">
                    <a:lumMod val="60000"/>
                    <a:lumOff val="40000"/>
                  </a:schemeClr>
                </a:gs>
              </a:gsLst>
              <a:lin ang="0" scaled="0"/>
            </a:gradFill>
            <a:ln w="12700" cap="sq">
              <a:noFill/>
              <a:prstDash val="solid"/>
              <a:miter/>
            </a:ln>
            <a:effectLst>
              <a:outerShdw dist="190500" blurRad="381000" dir="5400000" sx="90000" sy="90000" kx="0" ky="0" algn="ctr" rotWithShape="0">
                <a:schemeClr val="accent1">
                  <a:alpha val="30000"/>
                </a:schemeClr>
              </a:outerShdw>
            </a:effectLst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7" name="Freeform 10"/>
            <p:cNvSpPr txBox="1"/>
            <p:nvPr/>
          </p:nvSpPr>
          <p:spPr>
            <a:xfrm rot="0" flipH="0" flipV="0">
              <a:off x="1516915" y="3846558"/>
              <a:ext cx="2326216" cy="1629449"/>
            </a:xfrm>
            <a:custGeom>
              <a:avLst/>
              <a:gdLst>
                <a:gd name="T0" fmla="*/ 470 w 900"/>
                <a:gd name="T1" fmla="*/ 0 h 1095"/>
                <a:gd name="T2" fmla="*/ 0 w 900"/>
                <a:gd name="T3" fmla="*/ 1095 h 1095"/>
                <a:gd name="T4" fmla="*/ 434 w 900"/>
                <a:gd name="T5" fmla="*/ 1095 h 1095"/>
                <a:gd name="T6" fmla="*/ 900 w 900"/>
                <a:gd name="T7" fmla="*/ 0 h 1095"/>
                <a:gd name="T8" fmla="*/ 470 w 900"/>
                <a:gd name="T9" fmla="*/ 0 h 1095"/>
              </a:gdLst>
              <a:rect l="0" t="0" r="r" b="b"/>
              <a:pathLst>
                <a:path w="900" h="1095">
                  <a:moveTo>
                    <a:pt x="470" y="0"/>
                  </a:moveTo>
                  <a:lnTo>
                    <a:pt x="0" y="1095"/>
                  </a:lnTo>
                  <a:lnTo>
                    <a:pt x="434" y="1095"/>
                  </a:lnTo>
                  <a:lnTo>
                    <a:pt x="900" y="0"/>
                  </a:lnTo>
                  <a:lnTo>
                    <a:pt x="470" y="0"/>
                  </a:lnTo>
                  <a:close/>
                </a:path>
              </a:pathLst>
            </a:custGeom>
            <a:gradFill>
              <a:gsLst>
                <a:gs pos="30000">
                  <a:schemeClr val="accent1"/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3500000" scaled="1"/>
            </a:gradFill>
            <a:ln w="12700" cap="sq">
              <a:noFill/>
              <a:prstDash val="solid"/>
              <a:miter/>
            </a:ln>
            <a:effectLst>
              <a:outerShdw dist="190500" blurRad="381000" dir="5400000" sx="90000" sy="90000" kx="0" ky="0" algn="ctr" rotWithShape="0">
                <a:schemeClr val="accent1">
                  <a:alpha val="30000"/>
                </a:schemeClr>
              </a:outerShdw>
            </a:effectLst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8" name="Freeform 9"/>
            <p:cNvSpPr txBox="1"/>
            <p:nvPr/>
          </p:nvSpPr>
          <p:spPr>
            <a:xfrm rot="0" flipH="0" flipV="0">
              <a:off x="3634734" y="3098085"/>
              <a:ext cx="2327525" cy="1630800"/>
            </a:xfrm>
            <a:custGeom>
              <a:avLst/>
              <a:gdLst>
                <a:gd name="T0" fmla="*/ 471 w 900"/>
                <a:gd name="T1" fmla="*/ 0 h 1090"/>
                <a:gd name="T2" fmla="*/ 0 w 900"/>
                <a:gd name="T3" fmla="*/ 1090 h 1090"/>
                <a:gd name="T4" fmla="*/ 430 w 900"/>
                <a:gd name="T5" fmla="*/ 1090 h 1090"/>
                <a:gd name="T6" fmla="*/ 900 w 900"/>
                <a:gd name="T7" fmla="*/ 0 h 1090"/>
                <a:gd name="T8" fmla="*/ 471 w 900"/>
                <a:gd name="T9" fmla="*/ 0 h 1090"/>
              </a:gdLst>
              <a:rect l="0" t="0" r="r" b="b"/>
              <a:pathLst>
                <a:path w="900" h="1090">
                  <a:moveTo>
                    <a:pt x="471" y="0"/>
                  </a:moveTo>
                  <a:lnTo>
                    <a:pt x="0" y="1090"/>
                  </a:lnTo>
                  <a:lnTo>
                    <a:pt x="430" y="1090"/>
                  </a:lnTo>
                  <a:lnTo>
                    <a:pt x="900" y="0"/>
                  </a:lnTo>
                  <a:lnTo>
                    <a:pt x="471" y="0"/>
                  </a:lnTo>
                  <a:close/>
                </a:path>
              </a:pathLst>
            </a:custGeom>
            <a:gradFill>
              <a:gsLst>
                <a:gs pos="30000">
                  <a:schemeClr val="accent2"/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13500000" scaled="1"/>
            </a:gradFill>
            <a:ln w="12700" cap="sq">
              <a:noFill/>
              <a:prstDash val="solid"/>
              <a:miter/>
            </a:ln>
            <a:effectLst>
              <a:outerShdw dist="190500" blurRad="381000" dir="5400000" sx="90000" sy="90000" kx="0" ky="0" algn="ctr" rotWithShape="0">
                <a:schemeClr val="accent2">
                  <a:alpha val="30000"/>
                </a:schemeClr>
              </a:outerShdw>
            </a:effectLst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9" name="Freeform 8"/>
            <p:cNvSpPr txBox="1"/>
            <p:nvPr/>
          </p:nvSpPr>
          <p:spPr>
            <a:xfrm rot="0" flipH="0" flipV="0">
              <a:off x="5813524" y="2340539"/>
              <a:ext cx="2327525" cy="1630800"/>
            </a:xfrm>
            <a:custGeom>
              <a:avLst/>
              <a:gdLst>
                <a:gd name="T0" fmla="*/ 471 w 901"/>
                <a:gd name="T1" fmla="*/ 0 h 1090"/>
                <a:gd name="T2" fmla="*/ 0 w 901"/>
                <a:gd name="T3" fmla="*/ 1090 h 1090"/>
                <a:gd name="T4" fmla="*/ 435 w 901"/>
                <a:gd name="T5" fmla="*/ 1090 h 1090"/>
                <a:gd name="T6" fmla="*/ 901 w 901"/>
                <a:gd name="T7" fmla="*/ 0 h 1090"/>
                <a:gd name="T8" fmla="*/ 471 w 901"/>
                <a:gd name="T9" fmla="*/ 0 h 1090"/>
              </a:gdLst>
              <a:rect l="0" t="0" r="r" b="b"/>
              <a:pathLst>
                <a:path w="901" h="1090">
                  <a:moveTo>
                    <a:pt x="471" y="0"/>
                  </a:moveTo>
                  <a:lnTo>
                    <a:pt x="0" y="1090"/>
                  </a:lnTo>
                  <a:lnTo>
                    <a:pt x="435" y="1090"/>
                  </a:lnTo>
                  <a:lnTo>
                    <a:pt x="901" y="0"/>
                  </a:lnTo>
                  <a:lnTo>
                    <a:pt x="471" y="0"/>
                  </a:lnTo>
                  <a:close/>
                </a:path>
              </a:pathLst>
            </a:custGeom>
            <a:gradFill>
              <a:gsLst>
                <a:gs pos="30000">
                  <a:schemeClr val="accent1"/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3500000" scaled="1"/>
            </a:gradFill>
            <a:ln w="12700" cap="sq">
              <a:noFill/>
              <a:prstDash val="solid"/>
              <a:miter/>
            </a:ln>
            <a:effectLst>
              <a:outerShdw dist="190500" blurRad="381000" dir="5400000" sx="90000" sy="90000" kx="0" ky="0" algn="ctr" rotWithShape="0">
                <a:schemeClr val="accent1">
                  <a:alpha val="30000"/>
                </a:schemeClr>
              </a:outerShdw>
            </a:effectLst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10" name="Freeform 11"/>
            <p:cNvSpPr txBox="1"/>
            <p:nvPr/>
          </p:nvSpPr>
          <p:spPr>
            <a:xfrm rot="0" flipH="0" flipV="0">
              <a:off x="8001825" y="1089408"/>
              <a:ext cx="2869291" cy="2119367"/>
            </a:xfrm>
            <a:custGeom>
              <a:avLst/>
              <a:gdLst>
                <a:gd name="T0" fmla="*/ 1142 w 1142"/>
                <a:gd name="T1" fmla="*/ 485 h 1633"/>
                <a:gd name="T2" fmla="*/ 927 w 1142"/>
                <a:gd name="T3" fmla="*/ 0 h 1633"/>
                <a:gd name="T4" fmla="*/ 292 w 1142"/>
                <a:gd name="T5" fmla="*/ 485 h 1633"/>
                <a:gd name="T6" fmla="*/ 502 w 1142"/>
                <a:gd name="T7" fmla="*/ 485 h 1633"/>
                <a:gd name="T8" fmla="*/ 0 w 1142"/>
                <a:gd name="T9" fmla="*/ 1633 h 1633"/>
                <a:gd name="T10" fmla="*/ 430 w 1142"/>
                <a:gd name="T11" fmla="*/ 1633 h 1633"/>
                <a:gd name="T12" fmla="*/ 932 w 1142"/>
                <a:gd name="T13" fmla="*/ 485 h 1633"/>
                <a:gd name="T14" fmla="*/ 1142 w 1142"/>
                <a:gd name="T15" fmla="*/ 485 h 1633"/>
              </a:gdLst>
              <a:rect l="0" t="0" r="r" b="b"/>
              <a:pathLst>
                <a:path w="1142" h="1633">
                  <a:moveTo>
                    <a:pt x="1142" y="485"/>
                  </a:moveTo>
                  <a:lnTo>
                    <a:pt x="927" y="0"/>
                  </a:lnTo>
                  <a:lnTo>
                    <a:pt x="292" y="485"/>
                  </a:lnTo>
                  <a:lnTo>
                    <a:pt x="502" y="485"/>
                  </a:lnTo>
                  <a:lnTo>
                    <a:pt x="0" y="1633"/>
                  </a:lnTo>
                  <a:lnTo>
                    <a:pt x="430" y="1633"/>
                  </a:lnTo>
                  <a:lnTo>
                    <a:pt x="932" y="485"/>
                  </a:lnTo>
                  <a:lnTo>
                    <a:pt x="1142" y="485"/>
                  </a:lnTo>
                  <a:close/>
                </a:path>
              </a:pathLst>
            </a:custGeom>
            <a:gradFill>
              <a:gsLst>
                <a:gs pos="30000">
                  <a:schemeClr val="accent2"/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13500000" scaled="1"/>
            </a:gradFill>
            <a:ln w="12700" cap="sq">
              <a:noFill/>
              <a:prstDash val="solid"/>
              <a:miter/>
            </a:ln>
            <a:effectLst>
              <a:outerShdw dist="190500" blurRad="381000" dir="5400000" sx="90000" sy="90000" kx="0" ky="0" algn="ctr" rotWithShape="0">
                <a:schemeClr val="accent2">
                  <a:alpha val="30000"/>
                </a:schemeClr>
              </a:outerShdw>
            </a:effectLst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</p:grpSp>
      <p:sp>
        <p:nvSpPr>
          <p:cNvPr id="11" name="标题 1"/>
          <p:cNvSpPr txBox="1"/>
          <p:nvPr/>
        </p:nvSpPr>
        <p:spPr>
          <a:xfrm rot="0" flipH="0" flipV="0">
            <a:off x="3634734" y="5505084"/>
            <a:ext cx="3571818" cy="1150943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AI可预测用户在不同平台（微信、抖音、邮件等）的活跃时段，并自动选择最优渠道与发送时间，确保信息在用户最可能响应的时刻送达。</a:t>
            </a: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0" flipH="0" flipV="0">
            <a:off x="3634734" y="4726829"/>
            <a:ext cx="3571818" cy="703075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2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C6AB6A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动态渠道选择与触达时机优化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0" flipH="0" flipV="0">
            <a:off x="618356" y="2497616"/>
            <a:ext cx="3571818" cy="1150943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借助机器学习对用户进行多维度聚类（如消费能力、兴趣标签、生命周期阶段），形成“微细分”群体，为每个群体定制专属传播路径和内容组合。</a:t>
            </a: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0" flipH="0" flipV="0">
            <a:off x="618356" y="1719361"/>
            <a:ext cx="3571818" cy="703075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2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用户分群与微细分画像构建</a:t>
            </a: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0" flipH="0" flipV="0">
            <a:off x="4592567" y="1108611"/>
            <a:ext cx="3571818" cy="1150943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系统可同时运行数十组内容变体测试，基于实时点击率、转化率等指标自动放大表现最佳版本，并持续优化后续内容策略，缩短试错周期。</a:t>
            </a: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0" flipH="0" flipV="0">
            <a:off x="4592567" y="330356"/>
            <a:ext cx="3571818" cy="703075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2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A/B测试自动化与实时迭代</a:t>
            </a: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 rot="0" flipH="0" flipV="0">
            <a:off x="8001826" y="4092174"/>
            <a:ext cx="3571818" cy="1150943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将用户对推荐内容的反馈（如跳过、收藏、分享）实时回流至模型，不断修正偏好预测，形成“推送—反馈—优化”的闭环，提升长期用户粘性。</a:t>
            </a: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 rot="0" flipH="0" flipV="0">
            <a:off x="8001826" y="3313919"/>
            <a:ext cx="3571818" cy="703075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2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C6AB6A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个性化推荐引擎的闭环反馈机制</a:t>
            </a:r>
            <a:endParaRPr kumimoji="1" lang="zh-CN" altLang="en-US"/>
          </a:p>
        </p:txBody>
      </p:sp>
      <p:sp>
        <p:nvSpPr>
          <p:cNvPr id="19" name="箭头: 右 27"/>
          <p:cNvSpPr txBox="1"/>
          <p:nvPr/>
        </p:nvSpPr>
        <p:spPr>
          <a:xfrm rot="18348227" flipH="0" flipV="1">
            <a:off x="1938069" y="4506176"/>
            <a:ext cx="1406991" cy="310211"/>
          </a:xfrm>
          <a:prstGeom prst="rightArrow">
            <a:avLst>
              <a:gd name="adj1" fmla="val 23955"/>
              <a:gd name="adj2" fmla="val 74184"/>
            </a:avLst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10800000" scaled="1"/>
          </a:gra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箭头: 右 28"/>
          <p:cNvSpPr txBox="1"/>
          <p:nvPr/>
        </p:nvSpPr>
        <p:spPr>
          <a:xfrm rot="18348227" flipH="0" flipV="1">
            <a:off x="4091234" y="3708642"/>
            <a:ext cx="1406991" cy="310211"/>
          </a:xfrm>
          <a:prstGeom prst="rightArrow">
            <a:avLst>
              <a:gd name="adj1" fmla="val 23955"/>
              <a:gd name="adj2" fmla="val 74184"/>
            </a:avLst>
          </a:prstGeo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100000">
                <a:schemeClr val="accent2"/>
              </a:gs>
            </a:gsLst>
            <a:lin ang="10800000" scaled="1"/>
          </a:gra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箭头: 右 29"/>
          <p:cNvSpPr txBox="1"/>
          <p:nvPr/>
        </p:nvSpPr>
        <p:spPr>
          <a:xfrm rot="18348227" flipH="0" flipV="1">
            <a:off x="6251933" y="2987633"/>
            <a:ext cx="1406991" cy="310211"/>
          </a:xfrm>
          <a:prstGeom prst="rightArrow">
            <a:avLst>
              <a:gd name="adj1" fmla="val 23955"/>
              <a:gd name="adj2" fmla="val 74184"/>
            </a:avLst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10800000" scaled="1"/>
          </a:gra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2" name="箭头: 右 30"/>
          <p:cNvSpPr txBox="1"/>
          <p:nvPr/>
        </p:nvSpPr>
        <p:spPr>
          <a:xfrm rot="18348227" flipH="0" flipV="1">
            <a:off x="8569327" y="2190268"/>
            <a:ext cx="1406991" cy="310211"/>
          </a:xfrm>
          <a:prstGeom prst="rightArrow">
            <a:avLst>
              <a:gd name="adj1" fmla="val 23955"/>
              <a:gd name="adj2" fmla="val 74184"/>
            </a:avLst>
          </a:prstGeo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100000">
                <a:schemeClr val="accent2"/>
              </a:gs>
            </a:gsLst>
            <a:lin ang="10800000" scaled="1"/>
          </a:gra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 rot="0" flipH="0" flipV="0">
            <a:off x="1015038" y="238458"/>
            <a:ext cx="10377569" cy="53641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2800">
                <a:ln w="889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个性化传播策略的精准落地</a:t>
            </a:r>
            <a:endParaRPr kumimoji="1" lang="zh-CN" altLang="en-US"/>
          </a:p>
        </p:txBody>
      </p:sp>
      <p:sp>
        <p:nvSpPr>
          <p:cNvPr id="24" name="标题 1"/>
          <p:cNvSpPr txBox="1"/>
          <p:nvPr/>
        </p:nvSpPr>
        <p:spPr>
          <a:xfrm rot="0" flipH="0" flipV="0">
            <a:off x="398513" y="339039"/>
            <a:ext cx="465256" cy="334730"/>
          </a:xfrm>
          <a:custGeom>
            <a:avLst/>
            <a:gdLst>
              <a:gd name="connsiteX0" fmla="*/ 573801 w 1693851"/>
              <a:gd name="connsiteY0" fmla="*/ 983265 h 1218645"/>
              <a:gd name="connsiteX1" fmla="*/ 633893 w 1693851"/>
              <a:gd name="connsiteY1" fmla="*/ 983265 h 1218645"/>
              <a:gd name="connsiteX2" fmla="*/ 633893 w 1693851"/>
              <a:gd name="connsiteY2" fmla="*/ 1070909 h 1218645"/>
              <a:gd name="connsiteX3" fmla="*/ 721537 w 1693851"/>
              <a:gd name="connsiteY3" fmla="*/ 1070909 h 1218645"/>
              <a:gd name="connsiteX4" fmla="*/ 721537 w 1693851"/>
              <a:gd name="connsiteY4" fmla="*/ 1131001 h 1218645"/>
              <a:gd name="connsiteX5" fmla="*/ 633893 w 1693851"/>
              <a:gd name="connsiteY5" fmla="*/ 1131001 h 1218645"/>
              <a:gd name="connsiteX6" fmla="*/ 633893 w 1693851"/>
              <a:gd name="connsiteY6" fmla="*/ 1218645 h 1218645"/>
              <a:gd name="connsiteX7" fmla="*/ 573801 w 1693851"/>
              <a:gd name="connsiteY7" fmla="*/ 1218645 h 1218645"/>
              <a:gd name="connsiteX8" fmla="*/ 573801 w 1693851"/>
              <a:gd name="connsiteY8" fmla="*/ 1131001 h 1218645"/>
              <a:gd name="connsiteX9" fmla="*/ 486157 w 1693851"/>
              <a:gd name="connsiteY9" fmla="*/ 1131001 h 1218645"/>
              <a:gd name="connsiteX10" fmla="*/ 486157 w 1693851"/>
              <a:gd name="connsiteY10" fmla="*/ 1070909 h 1218645"/>
              <a:gd name="connsiteX11" fmla="*/ 573801 w 1693851"/>
              <a:gd name="connsiteY11" fmla="*/ 1070909 h 1218645"/>
              <a:gd name="connsiteX12" fmla="*/ 87644 w 1693851"/>
              <a:gd name="connsiteY12" fmla="*/ 983265 h 1218645"/>
              <a:gd name="connsiteX13" fmla="*/ 147736 w 1693851"/>
              <a:gd name="connsiteY13" fmla="*/ 983265 h 1218645"/>
              <a:gd name="connsiteX14" fmla="*/ 147736 w 1693851"/>
              <a:gd name="connsiteY14" fmla="*/ 1070909 h 1218645"/>
              <a:gd name="connsiteX15" fmla="*/ 235380 w 1693851"/>
              <a:gd name="connsiteY15" fmla="*/ 1070909 h 1218645"/>
              <a:gd name="connsiteX16" fmla="*/ 235380 w 1693851"/>
              <a:gd name="connsiteY16" fmla="*/ 1131001 h 1218645"/>
              <a:gd name="connsiteX17" fmla="*/ 147736 w 1693851"/>
              <a:gd name="connsiteY17" fmla="*/ 1131001 h 1218645"/>
              <a:gd name="connsiteX18" fmla="*/ 147736 w 1693851"/>
              <a:gd name="connsiteY18" fmla="*/ 1218645 h 1218645"/>
              <a:gd name="connsiteX19" fmla="*/ 87644 w 1693851"/>
              <a:gd name="connsiteY19" fmla="*/ 1218645 h 1218645"/>
              <a:gd name="connsiteX20" fmla="*/ 87644 w 1693851"/>
              <a:gd name="connsiteY20" fmla="*/ 1131001 h 1218645"/>
              <a:gd name="connsiteX21" fmla="*/ 0 w 1693851"/>
              <a:gd name="connsiteY21" fmla="*/ 1131001 h 1218645"/>
              <a:gd name="connsiteX22" fmla="*/ 0 w 1693851"/>
              <a:gd name="connsiteY22" fmla="*/ 1070909 h 1218645"/>
              <a:gd name="connsiteX23" fmla="*/ 87644 w 1693851"/>
              <a:gd name="connsiteY23" fmla="*/ 1070909 h 1218645"/>
              <a:gd name="connsiteX24" fmla="*/ 1546115 w 1693851"/>
              <a:gd name="connsiteY24" fmla="*/ 491632 h 1218645"/>
              <a:gd name="connsiteX25" fmla="*/ 1606207 w 1693851"/>
              <a:gd name="connsiteY25" fmla="*/ 491632 h 1218645"/>
              <a:gd name="connsiteX26" fmla="*/ 1606207 w 1693851"/>
              <a:gd name="connsiteY26" fmla="*/ 579276 h 1218645"/>
              <a:gd name="connsiteX27" fmla="*/ 1693851 w 1693851"/>
              <a:gd name="connsiteY27" fmla="*/ 579276 h 1218645"/>
              <a:gd name="connsiteX28" fmla="*/ 1693851 w 1693851"/>
              <a:gd name="connsiteY28" fmla="*/ 639368 h 1218645"/>
              <a:gd name="connsiteX29" fmla="*/ 1606207 w 1693851"/>
              <a:gd name="connsiteY29" fmla="*/ 639368 h 1218645"/>
              <a:gd name="connsiteX30" fmla="*/ 1606207 w 1693851"/>
              <a:gd name="connsiteY30" fmla="*/ 727012 h 1218645"/>
              <a:gd name="connsiteX31" fmla="*/ 1546115 w 1693851"/>
              <a:gd name="connsiteY31" fmla="*/ 727012 h 1218645"/>
              <a:gd name="connsiteX32" fmla="*/ 1546115 w 1693851"/>
              <a:gd name="connsiteY32" fmla="*/ 639368 h 1218645"/>
              <a:gd name="connsiteX33" fmla="*/ 1458471 w 1693851"/>
              <a:gd name="connsiteY33" fmla="*/ 639368 h 1218645"/>
              <a:gd name="connsiteX34" fmla="*/ 1458471 w 1693851"/>
              <a:gd name="connsiteY34" fmla="*/ 579276 h 1218645"/>
              <a:gd name="connsiteX35" fmla="*/ 1546115 w 1693851"/>
              <a:gd name="connsiteY35" fmla="*/ 579276 h 1218645"/>
              <a:gd name="connsiteX36" fmla="*/ 1059958 w 1693851"/>
              <a:gd name="connsiteY36" fmla="*/ 491632 h 1218645"/>
              <a:gd name="connsiteX37" fmla="*/ 1120050 w 1693851"/>
              <a:gd name="connsiteY37" fmla="*/ 491632 h 1218645"/>
              <a:gd name="connsiteX38" fmla="*/ 1120050 w 1693851"/>
              <a:gd name="connsiteY38" fmla="*/ 579276 h 1218645"/>
              <a:gd name="connsiteX39" fmla="*/ 1207694 w 1693851"/>
              <a:gd name="connsiteY39" fmla="*/ 579276 h 1218645"/>
              <a:gd name="connsiteX40" fmla="*/ 1207694 w 1693851"/>
              <a:gd name="connsiteY40" fmla="*/ 639368 h 1218645"/>
              <a:gd name="connsiteX41" fmla="*/ 1120050 w 1693851"/>
              <a:gd name="connsiteY41" fmla="*/ 639368 h 1218645"/>
              <a:gd name="connsiteX42" fmla="*/ 1120050 w 1693851"/>
              <a:gd name="connsiteY42" fmla="*/ 727012 h 1218645"/>
              <a:gd name="connsiteX43" fmla="*/ 1059958 w 1693851"/>
              <a:gd name="connsiteY43" fmla="*/ 727012 h 1218645"/>
              <a:gd name="connsiteX44" fmla="*/ 1059958 w 1693851"/>
              <a:gd name="connsiteY44" fmla="*/ 639368 h 1218645"/>
              <a:gd name="connsiteX45" fmla="*/ 972314 w 1693851"/>
              <a:gd name="connsiteY45" fmla="*/ 639368 h 1218645"/>
              <a:gd name="connsiteX46" fmla="*/ 972314 w 1693851"/>
              <a:gd name="connsiteY46" fmla="*/ 579276 h 1218645"/>
              <a:gd name="connsiteX47" fmla="*/ 1059958 w 1693851"/>
              <a:gd name="connsiteY47" fmla="*/ 579276 h 1218645"/>
              <a:gd name="connsiteX48" fmla="*/ 573801 w 1693851"/>
              <a:gd name="connsiteY48" fmla="*/ 491632 h 1218645"/>
              <a:gd name="connsiteX49" fmla="*/ 633893 w 1693851"/>
              <a:gd name="connsiteY49" fmla="*/ 491632 h 1218645"/>
              <a:gd name="connsiteX50" fmla="*/ 633893 w 1693851"/>
              <a:gd name="connsiteY50" fmla="*/ 579276 h 1218645"/>
              <a:gd name="connsiteX51" fmla="*/ 721537 w 1693851"/>
              <a:gd name="connsiteY51" fmla="*/ 579276 h 1218645"/>
              <a:gd name="connsiteX52" fmla="*/ 721537 w 1693851"/>
              <a:gd name="connsiteY52" fmla="*/ 639368 h 1218645"/>
              <a:gd name="connsiteX53" fmla="*/ 633893 w 1693851"/>
              <a:gd name="connsiteY53" fmla="*/ 639368 h 1218645"/>
              <a:gd name="connsiteX54" fmla="*/ 633893 w 1693851"/>
              <a:gd name="connsiteY54" fmla="*/ 727012 h 1218645"/>
              <a:gd name="connsiteX55" fmla="*/ 573801 w 1693851"/>
              <a:gd name="connsiteY55" fmla="*/ 727012 h 1218645"/>
              <a:gd name="connsiteX56" fmla="*/ 573801 w 1693851"/>
              <a:gd name="connsiteY56" fmla="*/ 639368 h 1218645"/>
              <a:gd name="connsiteX57" fmla="*/ 486157 w 1693851"/>
              <a:gd name="connsiteY57" fmla="*/ 639368 h 1218645"/>
              <a:gd name="connsiteX58" fmla="*/ 486157 w 1693851"/>
              <a:gd name="connsiteY58" fmla="*/ 579276 h 1218645"/>
              <a:gd name="connsiteX59" fmla="*/ 573801 w 1693851"/>
              <a:gd name="connsiteY59" fmla="*/ 579276 h 1218645"/>
              <a:gd name="connsiteX60" fmla="*/ 87644 w 1693851"/>
              <a:gd name="connsiteY60" fmla="*/ 491632 h 1218645"/>
              <a:gd name="connsiteX61" fmla="*/ 147736 w 1693851"/>
              <a:gd name="connsiteY61" fmla="*/ 491632 h 1218645"/>
              <a:gd name="connsiteX62" fmla="*/ 147736 w 1693851"/>
              <a:gd name="connsiteY62" fmla="*/ 579276 h 1218645"/>
              <a:gd name="connsiteX63" fmla="*/ 235380 w 1693851"/>
              <a:gd name="connsiteY63" fmla="*/ 579276 h 1218645"/>
              <a:gd name="connsiteX64" fmla="*/ 235380 w 1693851"/>
              <a:gd name="connsiteY64" fmla="*/ 639368 h 1218645"/>
              <a:gd name="connsiteX65" fmla="*/ 147736 w 1693851"/>
              <a:gd name="connsiteY65" fmla="*/ 639368 h 1218645"/>
              <a:gd name="connsiteX66" fmla="*/ 147736 w 1693851"/>
              <a:gd name="connsiteY66" fmla="*/ 727012 h 1218645"/>
              <a:gd name="connsiteX67" fmla="*/ 87644 w 1693851"/>
              <a:gd name="connsiteY67" fmla="*/ 727012 h 1218645"/>
              <a:gd name="connsiteX68" fmla="*/ 87644 w 1693851"/>
              <a:gd name="connsiteY68" fmla="*/ 639368 h 1218645"/>
              <a:gd name="connsiteX69" fmla="*/ 0 w 1693851"/>
              <a:gd name="connsiteY69" fmla="*/ 639368 h 1218645"/>
              <a:gd name="connsiteX70" fmla="*/ 0 w 1693851"/>
              <a:gd name="connsiteY70" fmla="*/ 579276 h 1218645"/>
              <a:gd name="connsiteX71" fmla="*/ 87644 w 1693851"/>
              <a:gd name="connsiteY71" fmla="*/ 579276 h 1218645"/>
              <a:gd name="connsiteX72" fmla="*/ 1546115 w 1693851"/>
              <a:gd name="connsiteY72" fmla="*/ 0 h 1218645"/>
              <a:gd name="connsiteX73" fmla="*/ 1606207 w 1693851"/>
              <a:gd name="connsiteY73" fmla="*/ 0 h 1218645"/>
              <a:gd name="connsiteX74" fmla="*/ 1606207 w 1693851"/>
              <a:gd name="connsiteY74" fmla="*/ 87644 h 1218645"/>
              <a:gd name="connsiteX75" fmla="*/ 1693851 w 1693851"/>
              <a:gd name="connsiteY75" fmla="*/ 87644 h 1218645"/>
              <a:gd name="connsiteX76" fmla="*/ 1693851 w 1693851"/>
              <a:gd name="connsiteY76" fmla="*/ 147736 h 1218645"/>
              <a:gd name="connsiteX77" fmla="*/ 1606207 w 1693851"/>
              <a:gd name="connsiteY77" fmla="*/ 147736 h 1218645"/>
              <a:gd name="connsiteX78" fmla="*/ 1606207 w 1693851"/>
              <a:gd name="connsiteY78" fmla="*/ 235380 h 1218645"/>
              <a:gd name="connsiteX79" fmla="*/ 1546115 w 1693851"/>
              <a:gd name="connsiteY79" fmla="*/ 235380 h 1218645"/>
              <a:gd name="connsiteX80" fmla="*/ 1546115 w 1693851"/>
              <a:gd name="connsiteY80" fmla="*/ 147736 h 1218645"/>
              <a:gd name="connsiteX81" fmla="*/ 1458471 w 1693851"/>
              <a:gd name="connsiteY81" fmla="*/ 147736 h 1218645"/>
              <a:gd name="connsiteX82" fmla="*/ 1458471 w 1693851"/>
              <a:gd name="connsiteY82" fmla="*/ 87644 h 1218645"/>
              <a:gd name="connsiteX83" fmla="*/ 1546115 w 1693851"/>
              <a:gd name="connsiteY83" fmla="*/ 87644 h 1218645"/>
              <a:gd name="connsiteX84" fmla="*/ 1059958 w 1693851"/>
              <a:gd name="connsiteY84" fmla="*/ 0 h 1218645"/>
              <a:gd name="connsiteX85" fmla="*/ 1120050 w 1693851"/>
              <a:gd name="connsiteY85" fmla="*/ 0 h 1218645"/>
              <a:gd name="connsiteX86" fmla="*/ 1120050 w 1693851"/>
              <a:gd name="connsiteY86" fmla="*/ 87644 h 1218645"/>
              <a:gd name="connsiteX87" fmla="*/ 1207694 w 1693851"/>
              <a:gd name="connsiteY87" fmla="*/ 87644 h 1218645"/>
              <a:gd name="connsiteX88" fmla="*/ 1207694 w 1693851"/>
              <a:gd name="connsiteY88" fmla="*/ 147736 h 1218645"/>
              <a:gd name="connsiteX89" fmla="*/ 1120050 w 1693851"/>
              <a:gd name="connsiteY89" fmla="*/ 147736 h 1218645"/>
              <a:gd name="connsiteX90" fmla="*/ 1120050 w 1693851"/>
              <a:gd name="connsiteY90" fmla="*/ 235380 h 1218645"/>
              <a:gd name="connsiteX91" fmla="*/ 1059958 w 1693851"/>
              <a:gd name="connsiteY91" fmla="*/ 235380 h 1218645"/>
              <a:gd name="connsiteX92" fmla="*/ 1059958 w 1693851"/>
              <a:gd name="connsiteY92" fmla="*/ 147736 h 1218645"/>
              <a:gd name="connsiteX93" fmla="*/ 972314 w 1693851"/>
              <a:gd name="connsiteY93" fmla="*/ 147736 h 1218645"/>
              <a:gd name="connsiteX94" fmla="*/ 972314 w 1693851"/>
              <a:gd name="connsiteY94" fmla="*/ 87644 h 1218645"/>
              <a:gd name="connsiteX95" fmla="*/ 1059958 w 1693851"/>
              <a:gd name="connsiteY95" fmla="*/ 87644 h 1218645"/>
            </a:gdLst>
            <a:rect l="l" t="t" r="r" b="b"/>
            <a:pathLst>
              <a:path w="1693851" h="1218645">
                <a:moveTo>
                  <a:pt x="573801" y="983265"/>
                </a:moveTo>
                <a:lnTo>
                  <a:pt x="633893" y="983265"/>
                </a:lnTo>
                <a:lnTo>
                  <a:pt x="633893" y="1070909"/>
                </a:lnTo>
                <a:lnTo>
                  <a:pt x="721537" y="1070909"/>
                </a:lnTo>
                <a:lnTo>
                  <a:pt x="721537" y="1131001"/>
                </a:lnTo>
                <a:lnTo>
                  <a:pt x="633893" y="1131001"/>
                </a:lnTo>
                <a:lnTo>
                  <a:pt x="633893" y="1218645"/>
                </a:lnTo>
                <a:lnTo>
                  <a:pt x="573801" y="1218645"/>
                </a:lnTo>
                <a:lnTo>
                  <a:pt x="573801" y="1131001"/>
                </a:lnTo>
                <a:lnTo>
                  <a:pt x="486157" y="1131001"/>
                </a:lnTo>
                <a:lnTo>
                  <a:pt x="486157" y="1070909"/>
                </a:lnTo>
                <a:lnTo>
                  <a:pt x="573801" y="1070909"/>
                </a:lnTo>
                <a:close/>
                <a:moveTo>
                  <a:pt x="87644" y="983265"/>
                </a:moveTo>
                <a:lnTo>
                  <a:pt x="147736" y="983265"/>
                </a:lnTo>
                <a:lnTo>
                  <a:pt x="147736" y="1070909"/>
                </a:lnTo>
                <a:lnTo>
                  <a:pt x="235380" y="1070909"/>
                </a:lnTo>
                <a:lnTo>
                  <a:pt x="235380" y="1131001"/>
                </a:lnTo>
                <a:lnTo>
                  <a:pt x="147736" y="1131001"/>
                </a:lnTo>
                <a:lnTo>
                  <a:pt x="147736" y="1218645"/>
                </a:lnTo>
                <a:lnTo>
                  <a:pt x="87644" y="1218645"/>
                </a:lnTo>
                <a:lnTo>
                  <a:pt x="87644" y="1131001"/>
                </a:lnTo>
                <a:lnTo>
                  <a:pt x="0" y="1131001"/>
                </a:lnTo>
                <a:lnTo>
                  <a:pt x="0" y="1070909"/>
                </a:lnTo>
                <a:lnTo>
                  <a:pt x="87644" y="1070909"/>
                </a:lnTo>
                <a:close/>
                <a:moveTo>
                  <a:pt x="1546115" y="491632"/>
                </a:moveTo>
                <a:lnTo>
                  <a:pt x="1606207" y="491632"/>
                </a:lnTo>
                <a:lnTo>
                  <a:pt x="1606207" y="579276"/>
                </a:lnTo>
                <a:lnTo>
                  <a:pt x="1693851" y="579276"/>
                </a:lnTo>
                <a:lnTo>
                  <a:pt x="1693851" y="639368"/>
                </a:lnTo>
                <a:lnTo>
                  <a:pt x="1606207" y="639368"/>
                </a:lnTo>
                <a:lnTo>
                  <a:pt x="1606207" y="727012"/>
                </a:lnTo>
                <a:lnTo>
                  <a:pt x="1546115" y="727012"/>
                </a:lnTo>
                <a:lnTo>
                  <a:pt x="1546115" y="639368"/>
                </a:lnTo>
                <a:lnTo>
                  <a:pt x="1458471" y="639368"/>
                </a:lnTo>
                <a:lnTo>
                  <a:pt x="1458471" y="579276"/>
                </a:lnTo>
                <a:lnTo>
                  <a:pt x="1546115" y="579276"/>
                </a:lnTo>
                <a:close/>
                <a:moveTo>
                  <a:pt x="1059958" y="491632"/>
                </a:moveTo>
                <a:lnTo>
                  <a:pt x="1120050" y="491632"/>
                </a:lnTo>
                <a:lnTo>
                  <a:pt x="1120050" y="579276"/>
                </a:lnTo>
                <a:lnTo>
                  <a:pt x="1207694" y="579276"/>
                </a:lnTo>
                <a:lnTo>
                  <a:pt x="1207694" y="639368"/>
                </a:lnTo>
                <a:lnTo>
                  <a:pt x="1120050" y="639368"/>
                </a:lnTo>
                <a:lnTo>
                  <a:pt x="1120050" y="727012"/>
                </a:lnTo>
                <a:lnTo>
                  <a:pt x="1059958" y="727012"/>
                </a:lnTo>
                <a:lnTo>
                  <a:pt x="1059958" y="639368"/>
                </a:lnTo>
                <a:lnTo>
                  <a:pt x="972314" y="639368"/>
                </a:lnTo>
                <a:lnTo>
                  <a:pt x="972314" y="579276"/>
                </a:lnTo>
                <a:lnTo>
                  <a:pt x="1059958" y="579276"/>
                </a:lnTo>
                <a:close/>
                <a:moveTo>
                  <a:pt x="573801" y="491632"/>
                </a:moveTo>
                <a:lnTo>
                  <a:pt x="633893" y="491632"/>
                </a:lnTo>
                <a:lnTo>
                  <a:pt x="633893" y="579276"/>
                </a:lnTo>
                <a:lnTo>
                  <a:pt x="721537" y="579276"/>
                </a:lnTo>
                <a:lnTo>
                  <a:pt x="721537" y="639368"/>
                </a:lnTo>
                <a:lnTo>
                  <a:pt x="633893" y="639368"/>
                </a:lnTo>
                <a:lnTo>
                  <a:pt x="633893" y="727012"/>
                </a:lnTo>
                <a:lnTo>
                  <a:pt x="573801" y="727012"/>
                </a:lnTo>
                <a:lnTo>
                  <a:pt x="573801" y="639368"/>
                </a:lnTo>
                <a:lnTo>
                  <a:pt x="486157" y="639368"/>
                </a:lnTo>
                <a:lnTo>
                  <a:pt x="486157" y="579276"/>
                </a:lnTo>
                <a:lnTo>
                  <a:pt x="573801" y="579276"/>
                </a:lnTo>
                <a:close/>
                <a:moveTo>
                  <a:pt x="87644" y="491632"/>
                </a:moveTo>
                <a:lnTo>
                  <a:pt x="147736" y="491632"/>
                </a:lnTo>
                <a:lnTo>
                  <a:pt x="147736" y="579276"/>
                </a:lnTo>
                <a:lnTo>
                  <a:pt x="235380" y="579276"/>
                </a:lnTo>
                <a:lnTo>
                  <a:pt x="235380" y="639368"/>
                </a:lnTo>
                <a:lnTo>
                  <a:pt x="147736" y="639368"/>
                </a:lnTo>
                <a:lnTo>
                  <a:pt x="147736" y="727012"/>
                </a:lnTo>
                <a:lnTo>
                  <a:pt x="87644" y="727012"/>
                </a:lnTo>
                <a:lnTo>
                  <a:pt x="87644" y="639368"/>
                </a:lnTo>
                <a:lnTo>
                  <a:pt x="0" y="639368"/>
                </a:lnTo>
                <a:lnTo>
                  <a:pt x="0" y="579276"/>
                </a:lnTo>
                <a:lnTo>
                  <a:pt x="87644" y="579276"/>
                </a:lnTo>
                <a:close/>
                <a:moveTo>
                  <a:pt x="1546115" y="0"/>
                </a:moveTo>
                <a:lnTo>
                  <a:pt x="1606207" y="0"/>
                </a:lnTo>
                <a:lnTo>
                  <a:pt x="1606207" y="87644"/>
                </a:lnTo>
                <a:lnTo>
                  <a:pt x="1693851" y="87644"/>
                </a:lnTo>
                <a:lnTo>
                  <a:pt x="1693851" y="147736"/>
                </a:lnTo>
                <a:lnTo>
                  <a:pt x="1606207" y="147736"/>
                </a:lnTo>
                <a:lnTo>
                  <a:pt x="1606207" y="235380"/>
                </a:lnTo>
                <a:lnTo>
                  <a:pt x="1546115" y="235380"/>
                </a:lnTo>
                <a:lnTo>
                  <a:pt x="1546115" y="147736"/>
                </a:lnTo>
                <a:lnTo>
                  <a:pt x="1458471" y="147736"/>
                </a:lnTo>
                <a:lnTo>
                  <a:pt x="1458471" y="87644"/>
                </a:lnTo>
                <a:lnTo>
                  <a:pt x="1546115" y="87644"/>
                </a:lnTo>
                <a:close/>
                <a:moveTo>
                  <a:pt x="1059958" y="0"/>
                </a:moveTo>
                <a:lnTo>
                  <a:pt x="1120050" y="0"/>
                </a:lnTo>
                <a:lnTo>
                  <a:pt x="1120050" y="87644"/>
                </a:lnTo>
                <a:lnTo>
                  <a:pt x="1207694" y="87644"/>
                </a:lnTo>
                <a:lnTo>
                  <a:pt x="1207694" y="147736"/>
                </a:lnTo>
                <a:lnTo>
                  <a:pt x="1120050" y="147736"/>
                </a:lnTo>
                <a:lnTo>
                  <a:pt x="1120050" y="235380"/>
                </a:lnTo>
                <a:lnTo>
                  <a:pt x="1059958" y="235380"/>
                </a:lnTo>
                <a:lnTo>
                  <a:pt x="1059958" y="147736"/>
                </a:lnTo>
                <a:lnTo>
                  <a:pt x="972314" y="147736"/>
                </a:lnTo>
                <a:lnTo>
                  <a:pt x="972314" y="87644"/>
                </a:lnTo>
                <a:lnTo>
                  <a:pt x="1059958" y="87644"/>
                </a:lnTo>
                <a:close/>
              </a:path>
            </a:pathLst>
          </a:cu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0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</a:gra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矩形: 圆顶角 16"/>
          <p:cNvSpPr txBox="1"/>
          <p:nvPr/>
        </p:nvSpPr>
        <p:spPr>
          <a:xfrm rot="13440867" flipH="0" flipV="0">
            <a:off x="8919466" y="996661"/>
            <a:ext cx="3438744" cy="8736277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矩形: 圆顶角 17"/>
          <p:cNvSpPr txBox="1"/>
          <p:nvPr/>
        </p:nvSpPr>
        <p:spPr>
          <a:xfrm rot="13440867" flipH="0" flipV="0">
            <a:off x="9606959" y="2442862"/>
            <a:ext cx="1776211" cy="6427234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矩形: 圆顶角 19"/>
          <p:cNvSpPr txBox="1"/>
          <p:nvPr/>
        </p:nvSpPr>
        <p:spPr>
          <a:xfrm rot="2759133" flipH="1" flipV="0">
            <a:off x="-896084" y="-1461258"/>
            <a:ext cx="4229853" cy="8789548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矩形: 圆顶角 20"/>
          <p:cNvSpPr txBox="1"/>
          <p:nvPr/>
        </p:nvSpPr>
        <p:spPr>
          <a:xfrm rot="2759133" flipH="1" flipV="0">
            <a:off x="135223" y="-320314"/>
            <a:ext cx="2184842" cy="6466425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矩形: 圆顶角 1"/>
          <p:cNvSpPr txBox="1"/>
          <p:nvPr/>
        </p:nvSpPr>
        <p:spPr>
          <a:xfrm rot="2759133" flipH="1" flipV="0">
            <a:off x="-6941" y="3694190"/>
            <a:ext cx="2220606" cy="4614374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2">
                <a:lumMod val="60000"/>
                <a:lumOff val="4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矩形: 圆顶角 2"/>
          <p:cNvSpPr txBox="1"/>
          <p:nvPr/>
        </p:nvSpPr>
        <p:spPr>
          <a:xfrm rot="2759133" flipH="1" flipV="0">
            <a:off x="534479" y="4293167"/>
            <a:ext cx="1147007" cy="3394771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2">
                <a:lumMod val="60000"/>
                <a:lumOff val="40000"/>
                <a:alpha val="9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矩形: 圆顶角 4"/>
          <p:cNvSpPr txBox="1"/>
          <p:nvPr/>
        </p:nvSpPr>
        <p:spPr>
          <a:xfrm rot="13440867" flipH="0" flipV="0">
            <a:off x="10540353" y="-1159021"/>
            <a:ext cx="2220606" cy="5641545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1">
                <a:lumMod val="60000"/>
                <a:lumOff val="40000"/>
                <a:alpha val="10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矩形: 圆顶角 5"/>
          <p:cNvSpPr txBox="1"/>
          <p:nvPr/>
        </p:nvSpPr>
        <p:spPr>
          <a:xfrm rot="13440867" flipH="0" flipV="0">
            <a:off x="10984309" y="-225121"/>
            <a:ext cx="1147007" cy="4150456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1">
                <a:lumMod val="60000"/>
                <a:lumOff val="40000"/>
                <a:alpha val="10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矩形: 圆角 7"/>
          <p:cNvSpPr txBox="1"/>
          <p:nvPr/>
        </p:nvSpPr>
        <p:spPr>
          <a:xfrm rot="0" flipH="0" flipV="0">
            <a:off x="2315598" y="1727200"/>
            <a:ext cx="7560805" cy="4275951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爱设计-4"/>
          <p:cNvSpPr txBox="1"/>
          <p:nvPr/>
        </p:nvSpPr>
        <p:spPr>
          <a:xfrm rot="0" flipH="0" flipV="0">
            <a:off x="4942404" y="742847"/>
            <a:ext cx="2307193" cy="329143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ctr">
              <a:lnSpc>
                <a:spcPct val="110000"/>
              </a:lnSpc>
            </a:pPr>
            <a:r>
              <a:rPr kumimoji="1" lang="en-US" altLang="zh-CN" sz="115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03</a:t>
            </a:r>
            <a:endParaRPr kumimoji="1" lang="zh-CN" altLang="en-US"/>
          </a:p>
        </p:txBody>
      </p:sp>
      <p:sp>
        <p:nvSpPr>
          <p:cNvPr id="13" name="矩形 8"/>
          <p:cNvSpPr txBox="1"/>
          <p:nvPr/>
        </p:nvSpPr>
        <p:spPr>
          <a:xfrm rot="0" flipH="0" flipV="0">
            <a:off x="3224356" y="3789344"/>
            <a:ext cx="5743288" cy="194450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10000"/>
              </a:lnSpc>
            </a:pPr>
            <a:r>
              <a:rPr kumimoji="1" lang="en-US" altLang="zh-CN" sz="3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数据闭环与自动化营销运营</a:t>
            </a:r>
            <a:endParaRPr kumimoji="1" lang="zh-CN" altLang="en-US"/>
          </a:p>
        </p:txBody>
      </p:sp>
    </p:spTree>
  </p:cSld>
</p:sld>
</file>

<file path=ppt/theme/_rels/theme1.xml.rels><?xml version="1.0" encoding="UTF-8" standalone="yes"?>
<Relationships xmlns="http://schemas.openxmlformats.org/package/2006/relationships">

</Relationships>
</file>

<file path=ppt/theme/theme1.xml><?xml version="1.0" encoding="utf-8"?>
<a:theme xmlns:a="http://schemas.openxmlformats.org/drawingml/2006/main" xmlns:r="http://schemas.openxmlformats.org/officeDocument/2006/relationships" xmlns:p="http://schemas.openxmlformats.org/presentationml/2006/main" name="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63CE8"/>
      </a:accent1>
      <a:accent2>
        <a:srgbClr val="C6AB6A"/>
      </a:accent2>
      <a:accent3>
        <a:srgbClr val="063CE8"/>
      </a:accent3>
      <a:accent4>
        <a:srgbClr val="C6AB6A"/>
      </a:accent4>
      <a:accent5>
        <a:srgbClr val="063CE8"/>
      </a:accent5>
      <a:accent6>
        <a:srgbClr val="C6AB6A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IGC">
    <vt:lpwstr>{"Label":"1","ContentProducer":"001191110105MA01D6BEX800000","ProduceID":"A1027D59841693Z53041610","ReservedCode1":"{\"SecurityData\":{\"Type\":\"TC260PG\",\"Version\":1,\"PubSD\":[{\"Type\":\"DS\",\"AlgID\":\"1.2.156.10197.1.501\",\"TBSData\":{\"Type\":\"LabelMataData\"},\"Signature\":\"30450220047d6f190169419c6af0b2f25ecd2a59b1b8d1b5da9fb22bc1e59b382f2125d0022100f233f4669fc580b32cd4769777b9941db7fa326ed51467f11d1ef08c0cf5bde4\"},{\"Type\":\"PubKey\",\"AlgID\":\"1.2.156.10197.1.501\",\"KeyValue\":\"MFkwEwYHKoZIzj0CAQYIKoEcz1UBgi0DQgAE4htNGUcC6HU4Sf91jDiDCP+kHy7sm5Nd8uJmcY3w5omySS+3GQlfi/4sr6ilLGbKi9V2Z5I0ASiAQPEvlhe2mw==\",\"Certificate\":\"MIIBgzCCASmgAwIBAgIBATAKBggqgRzPVQGDdTAtMQ4wDAYDVQQKEwVBaVBQVDEbMBkGA1UEBRMSOTExMTAxMDVNQTAxRDZCRVg4MCAXDTI1MDgwODA4Mjk1MloYDzIxMjUwODA4MDgyOTUyWjAtMQ4wDAYDVQQKEwVBaVBQVDEbMBkGA1UEBRMSOTExMTAxMDVNQTAxRDZCRVg4MFkwEwYHKoZIzj0CAQYIKoEcz1UBgi0DQgAE4htNGUcC6HU4Sf91jDiDCP+kHy7sm5Nd8uJmcY3w5omySS+3GQlfi/4sr6ilLGbKi9V2Z5I0ASiAQPEvlhe2m6M4MDYwDgYDVR0PAQH/BAQDAgWgMBMGA1UdJQQMMAoGCCsGAQUFBwMBMA8GA1UdEwEB/wQFMAMBAf8wCgYIKoEcz1UBg3UDSAAwRQIgS9o/xI9kRYojx1MkW/gD8fAbyborHu7tLo1gGuqcuMwCIQDpeKBcdxdIHGAYHLU3bTjOkcDszYUezVcY2oQW7R1oQg==\"}]}}","ContentPropagator":"001191110105MA01D6BEX800000","PropagateID":"A1027D59841693Z53041610","ReservedCode2":"{\"SecurityData\":{\"Type\":\"TC260PG\",\"Version\":1,\"PubSD\":[{\"Type\":\"DS\",\"AlgID\":\"1.2.156.10197.1.501\",\"TBSData\":{\"Type\":\"LabelMataData\"},\"Signature\":\"30440220208b8bbc06de08f526028e5793818cb93e1cef251c44eb1ad1fa486342c34f67022069037b12c36157f0f2f1476b9d59584c4f38909ce9d16211bbb10e7d924338a1\"},{\"Type\":\"PubKey\",\"AlgID\":\"1.2.156.10197.1.501\",\"KeyValue\":\"MFkwEwYHKoZIzj0CAQYIKoEcz1UBgi0DQgAE4htNGUcC6HU4Sf91jDiDCP+kHy7sm5Nd8uJmcY3w5omySS+3GQlfi/4sr6ilLGbKi9V2Z5I0ASiAQPEvlhe2mw==\",\"Certificate\":\"MIIBgzCCASmgAwIBAgIBATAKBggqgRzPVQGDdTAtMQ4wDAYDVQQKEwVBaVBQVDEbMBkGA1UEBRMSOTExMTAxMDVNQTAxRDZCRVg4MCAXDTI1MDgwODA4Mjk1MloYDzIxMjUwODA4MDgyOTUyWjAtMQ4wDAYDVQQKEwVBaVBQVDEbMBkGA1UEBRMSOTExMTAxMDVNQTAxRDZCRVg4MFkwEwYHKoZIzj0CAQYIKoEcz1UBgi0DQgAE4htNGUcC6HU4Sf91jDiDCP+kHy7sm5Nd8uJmcY3w5omySS+3GQlfi/4sr6ilLGbKi9V2Z5I0ASiAQPEvlhe2m6M4MDYwDgYDVR0PAQH/BAQDAgWgMBMGA1UdJQQMMAoGCCsGAQUFBwMBMA8GA1UdEwEB/wQFMAMBAf8wCgYIKoEcz1UBg3UDSAAwRQIgS9o/xI9kRYojx1MkW/gD8fAbyborHu7tLo1gGuqcuMwCIQDpeKBcdxdIHGAYHLU3bTjOkcDszYUezVcY2oQW7R1oQg==\"}]}}"}</vt:lpwstr>
  </property>
</Properties>
</file>