
<file path=[Content_Types].xml><?xml version="1.0" encoding="utf-8"?>
<Types xmlns="http://schemas.openxmlformats.org/package/2006/content-types"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
  <Relationship Id="rId1" Type="http://schemas.openxmlformats.org/officeDocument/2006/relationships/officeDocument" Target="ppt/presentation.xml"></Relationship>
  <Relationship Id="rIdCustom" Type="http://schemas.openxmlformats.org/officeDocument/2006/relationships/custom-properties" Target="docProps/custom.xml"></Relationship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embeddedFontLst>
    <p:embeddedFont>
      <p:font typeface="OPPOSans H"/>
      <p:regular r:id="rId19"/>
    </p:embeddedFont>
    <p:embeddedFont>
      <p:font typeface="Source Han Sans CN Bold"/>
      <p:regular r:id="rId20"/>
    </p:embeddedFont>
    <p:embeddedFont>
      <p:font typeface="Source Han Sans"/>
      <p:regular r:id="rId21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slide" Target="slides/slide16.xml"/>
<Relationship Id="rId19" Type="http://schemas.openxmlformats.org/officeDocument/2006/relationships/font" Target="fonts/font1.fntdata"/>
<Relationship Id="rId20" Type="http://schemas.openxmlformats.org/officeDocument/2006/relationships/font" Target="fonts/font2.fntdata"/>
<Relationship Id="rId21" Type="http://schemas.openxmlformats.org/officeDocument/2006/relationships/font" Target="fonts/font3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482600" y="9248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小型企业最佳数字营销渠道指南，从0到1搭建获客体系</a:t>
            </a:r>
            <a:endParaRPr kumimoji="1" lang="zh-CN" altLang="en-US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0" y="6769099"/>
            <a:ext cx="12192000" cy="88901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dist="0" blurRad="317500" dir="0" sx="100000" sy="100000" kx="0" ky="0" algn="ctr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0" y="1328928"/>
            <a:ext cx="12192000" cy="2233584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524437" y="3000165"/>
            <a:ext cx="5472575" cy="3037739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 w="3175" cap="sq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45000"/>
                  </a:schemeClr>
                </a:gs>
              </a:gsLst>
              <a:lin ang="13500000" scaled="0"/>
            </a:gradFill>
            <a:miter/>
          </a:ln>
          <a:effectLst>
            <a:outerShdw dist="38100" blurRad="152400" dir="2700000" sx="100000" sy="100000" kx="0" ky="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716445" y="3247414"/>
            <a:ext cx="5088557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提炼清晰的价值主张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716445" y="3874110"/>
            <a:ext cx="5088557" cy="20701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300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聚焦解决客户最迫切的问题，用一句话说明“你能为谁解决什么问题，带来什么具体结果”，例如：“帮助本地美容院通过微信私域30天内提升复购率30%”
避免泛泛而谈的“专业”“高效”等词汇，改用可量化、场景化的语言，增强可信度与吸引力。
在官网首页、广告文案、销售话术中统一使用该主张，形成一致的品牌信息触点。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524437" y="5944254"/>
            <a:ext cx="5472575" cy="9365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3500000" scaled="0"/>
          </a:gradFill>
          <a:ln w="12700" cap="flat">
            <a:noFill/>
            <a:miter/>
          </a:ln>
          <a:effectLst>
            <a:outerShdw dist="63500" blurRad="254000" dir="2700000" sx="100000" sy="100000" kx="0" ky="0" algn="tl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1">
            <a:off x="3155747" y="3658552"/>
            <a:ext cx="209955" cy="113110"/>
          </a:xfrm>
          <a:prstGeom prst="triangl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3500000" scaled="0"/>
          </a:gradFill>
          <a:ln w="12700" cap="flat">
            <a:noFill/>
            <a:miter/>
          </a:ln>
          <a:effectLst>
            <a:outerShdw dist="63500" blurRad="254000" dir="2700000" sx="100000" sy="100000" kx="0" ky="0" algn="tl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650170" y="1656451"/>
            <a:ext cx="10888484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定义理想客户画像（ICP）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653346" y="2030985"/>
            <a:ext cx="10885308" cy="90483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基于行业、规模、地域、决策者角色等维度，构建1–2个典型客户画像，例如：本地餐饮店主、年营收50–200万、关注线上订单转化率。
通过现有客户访谈或竞品客户评论，提炼其痛点与购买动机，如“缺乏专业运营人员”“预算有限但急需见效快的方案”
使用免费工具（如Google Analytics受众报告、Facebook Audience Insights）验证假设，确保画像具备数据支撑。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6182288" y="3000165"/>
            <a:ext cx="5472575" cy="3037739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bg1"/>
          </a:solidFill>
          <a:ln w="3175" cap="sq">
            <a:gradFill>
              <a:gsLst>
                <a:gs pos="0">
                  <a:schemeClr val="accent1">
                    <a:alpha val="0"/>
                  </a:schemeClr>
                </a:gs>
                <a:gs pos="100000">
                  <a:schemeClr val="accent1">
                    <a:alpha val="45000"/>
                  </a:schemeClr>
                </a:gs>
              </a:gsLst>
              <a:lin ang="13500000" scaled="0"/>
            </a:gradFill>
            <a:miter/>
          </a:ln>
          <a:effectLst>
            <a:outerShdw dist="38100" blurRad="152400" dir="2700000" sx="100000" sy="100000" kx="0" ky="0" algn="tl" rotWithShape="0">
              <a:schemeClr val="accent1">
                <a:lumMod val="50000"/>
                <a:alpha val="19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374296" y="3247414"/>
            <a:ext cx="5088557" cy="27699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设定可衡量的获客目标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374296" y="3874110"/>
            <a:ext cx="5088557" cy="207014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0D0D0D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初期设定3–6个月的关键指标，如每月获取50个合格线索（MQL）、单线索成本≤200元、转化率≥5%.
区分品牌曝光、线索获取、成交转化等不同阶段目标，避免混淆KPI.
建立基础追踪机制（如UTM参数、表单来源标记），确保后续能归因各渠道效果。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182288" y="5944254"/>
            <a:ext cx="5472575" cy="9365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3500000" scaled="0"/>
          </a:gradFill>
          <a:ln w="12700" cap="flat">
            <a:noFill/>
            <a:miter/>
          </a:ln>
          <a:effectLst>
            <a:outerShdw dist="63500" blurRad="254000" dir="2700000" sx="100000" sy="100000" kx="0" ky="0" algn="tl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1">
            <a:off x="8813598" y="3658552"/>
            <a:ext cx="209955" cy="113110"/>
          </a:xfrm>
          <a:prstGeom prst="triangl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3500000" scaled="0"/>
          </a:gradFill>
          <a:ln w="12700" cap="flat">
            <a:noFill/>
            <a:miter/>
          </a:ln>
          <a:effectLst>
            <a:outerShdw dist="63500" blurRad="254000" dir="2700000" sx="100000" sy="100000" kx="0" ky="0" algn="tl" rotWithShape="0">
              <a:srgbClr val="000000">
                <a:alpha val="10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72720" y="247319"/>
            <a:ext cx="11442700" cy="5653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明确目标客户与核心价值主张</a:t>
            </a:r>
            <a:endParaRPr kumimoji="1" lang="zh-CN" altLang="en-US"/>
          </a:p>
        </p:txBody>
      </p:sp>
      <p:cxnSp>
        <p:nvCxnSpPr>
          <p:cNvPr id="18" name="线条 1"/>
          <p:cNvCxnSpPr/>
          <p:nvPr/>
        </p:nvCxnSpPr>
        <p:spPr>
          <a:xfrm rot="0" flipH="0" flipV="0">
            <a:off x="-4487862" y="770539"/>
            <a:ext cx="11307762" cy="0"/>
          </a:xfrm>
          <a:prstGeom prst="line">
            <a:avLst/>
          </a:prstGeom>
          <a:noFill/>
          <a:ln w="6350" cap="rnd">
            <a:solidFill>
              <a:schemeClr val="bg1">
                <a:lumMod val="65000"/>
              </a:schemeClr>
            </a:solidFill>
            <a:prstDash val="solid"/>
            <a:round/>
          </a:ln>
        </p:spPr>
      </p:cxnSp>
      <p:cxnSp>
        <p:nvCxnSpPr>
          <p:cNvPr id="19" name="线条 1"/>
          <p:cNvCxnSpPr/>
          <p:nvPr/>
        </p:nvCxnSpPr>
        <p:spPr>
          <a:xfrm rot="0" flipH="0" flipV="0">
            <a:off x="312738" y="770539"/>
            <a:ext cx="652463" cy="0"/>
          </a:xfrm>
          <a:prstGeom prst="line">
            <a:avLst/>
          </a:prstGeom>
          <a:noFill/>
          <a:ln w="44450" cap="sq">
            <a:solidFill>
              <a:schemeClr val="accent1"/>
            </a:solidFill>
            <a:prstDash val="solid"/>
            <a:round/>
          </a:ln>
        </p:spPr>
      </p:cxn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229650" y="1221168"/>
            <a:ext cx="6480000" cy="5400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  <a:alpha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935894" y="1221168"/>
            <a:ext cx="864000" cy="54000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3000000" scaled="0"/>
          </a:gradFill>
          <a:ln cap="flat">
            <a:noFill/>
            <a:prstDash val="solid"/>
            <a:miter/>
          </a:ln>
          <a:effectLst>
            <a:outerShdw dist="127000" blurRad="317500" dir="2400000" sx="100000" sy="100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160893" y="1884118"/>
            <a:ext cx="6300000" cy="82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57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入口层：选择1–2个高匹配渠道（如本地SEO+微信朋友圈广告）吸引目标客户注意。
中转层：设置低门槛诱饵（如免费《小企业获客自查清单》PDF）换取联系方式，建立初步信任。
转化层：通过自动化邮件或企业微信跟进，在3–7天内推送案例、限时优惠或免费咨询，促成首次成交。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2005439" y="1311168"/>
            <a:ext cx="5400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设计三步转化路径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097894" y="1311168"/>
            <a:ext cx="540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2989506" y="2886723"/>
            <a:ext cx="6480000" cy="5400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  <a:alpha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2709795" y="2886723"/>
            <a:ext cx="864000" cy="54000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3000000" scaled="0"/>
          </a:gradFill>
          <a:ln cap="flat">
            <a:noFill/>
            <a:prstDash val="solid"/>
            <a:miter/>
          </a:ln>
          <a:effectLst>
            <a:outerShdw dist="127000" blurRad="317500" dir="2400000" sx="100000" sy="100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2844795" y="3549673"/>
            <a:ext cx="6300000" cy="82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57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使用低成本工具组合：Typeform/金数据（表单）、Mailchimp/腾讯企点（邮件/SMS）、微伴助手/企业微信（私域运营）
确保各环节数据打通，例如表单提交后自动打标签并触发欢迎邮件，减少人工干预。
设置关键行为埋点（如PDF下载、页面停留时长），用于后续优化内容与流程。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3779339" y="2976723"/>
            <a:ext cx="5400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配置基础技术栈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2871794" y="2976723"/>
            <a:ext cx="540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763406" y="4552279"/>
            <a:ext cx="6480000" cy="5400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bg1">
              <a:lumMod val="95000"/>
              <a:alpha val="80000"/>
            </a:schemeClr>
          </a:solidFill>
          <a:ln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469650" y="4552279"/>
            <a:ext cx="864000" cy="540000"/>
          </a:xfrm>
          <a:prstGeom prst="round2DiagRect">
            <a:avLst>
              <a:gd name="adj1" fmla="val 50000"/>
              <a:gd name="adj2" fmla="val 0"/>
            </a:avLst>
          </a:prstGeom>
          <a:gradFill>
            <a:gsLst>
              <a:gs pos="100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3000000" scaled="0"/>
          </a:gradFill>
          <a:ln cap="flat">
            <a:noFill/>
            <a:prstDash val="solid"/>
            <a:miter/>
          </a:ln>
          <a:effectLst>
            <a:outerShdw dist="127000" blurRad="317500" dir="2400000" sx="100000" sy="100000" kx="0" ky="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694649" y="5215232"/>
            <a:ext cx="6300000" cy="82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57">
                <a:ln w="12700">
                  <a:noFill/>
                </a:ln>
                <a:solidFill>
                  <a:srgbClr val="595959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每周分析各环节转化率（如点击率→留资率→成交率），识别瓶颈环节。
A/B测试关键元素：广告文案（痛点型 vs 解决方案型）、落地页布局（单列 vs 多模块）、诱饵形式（电子书 vs 视频课）
每2周基于数据调整策略，优先优化高杠杆环节（如将留资率从2%提升至5%比增加1000次曝光更有效）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5539195" y="4642280"/>
            <a:ext cx="5400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快速测试与迭代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4631650" y="4642280"/>
            <a:ext cx="540000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72720" y="247319"/>
            <a:ext cx="11442700" cy="5653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搭建最小可行获客流程（MVP Funnel）</a:t>
            </a:r>
            <a:endParaRPr kumimoji="1" lang="zh-CN" altLang="en-US"/>
          </a:p>
        </p:txBody>
      </p:sp>
      <p:cxnSp>
        <p:nvCxnSpPr>
          <p:cNvPr id="19" name="线条 1"/>
          <p:cNvCxnSpPr/>
          <p:nvPr/>
        </p:nvCxnSpPr>
        <p:spPr>
          <a:xfrm rot="0" flipH="0" flipV="0">
            <a:off x="-4487862" y="770539"/>
            <a:ext cx="11307762" cy="0"/>
          </a:xfrm>
          <a:prstGeom prst="line">
            <a:avLst/>
          </a:prstGeom>
          <a:noFill/>
          <a:ln w="6350" cap="rnd">
            <a:solidFill>
              <a:schemeClr val="bg1">
                <a:lumMod val="65000"/>
              </a:schemeClr>
            </a:solidFill>
            <a:prstDash val="solid"/>
            <a:round/>
          </a:ln>
        </p:spPr>
      </p:cxnSp>
      <p:cxnSp>
        <p:nvCxnSpPr>
          <p:cNvPr id="20" name="线条 1"/>
          <p:cNvCxnSpPr/>
          <p:nvPr/>
        </p:nvCxnSpPr>
        <p:spPr>
          <a:xfrm rot="0" flipH="0" flipV="0">
            <a:off x="312738" y="770539"/>
            <a:ext cx="652463" cy="0"/>
          </a:xfrm>
          <a:prstGeom prst="line">
            <a:avLst/>
          </a:prstGeom>
          <a:noFill/>
          <a:ln w="44450" cap="sq">
            <a:solidFill>
              <a:schemeClr val="accent1"/>
            </a:solidFill>
            <a:prstDash val="solid"/>
            <a:round/>
          </a:ln>
        </p:spPr>
      </p:cxn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75675" y="2011461"/>
            <a:ext cx="3263186" cy="3206396"/>
          </a:xfrm>
          <a:prstGeom prst="roundRect">
            <a:avLst>
              <a:gd name="adj" fmla="val 5292"/>
            </a:avLst>
          </a:prstGeom>
          <a:gradFill>
            <a:gsLst>
              <a:gs pos="0">
                <a:schemeClr val="bg1"/>
              </a:gs>
              <a:gs pos="95000">
                <a:schemeClr val="accent1">
                  <a:lumMod val="60000"/>
                  <a:lumOff val="40000"/>
                  <a:alpha val="5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75675" y="1227221"/>
            <a:ext cx="3263186" cy="784240"/>
          </a:xfrm>
          <a:prstGeom prst="roundRect">
            <a:avLst>
              <a:gd name="adj" fmla="val 6789"/>
            </a:avLst>
          </a:prstGeom>
          <a:gradFill>
            <a:gsLst>
              <a:gs pos="0">
                <a:schemeClr val="accent1"/>
              </a:gs>
              <a:gs pos="95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5" name=""/>
          <p:cNvGrpSpPr/>
          <p:nvPr/>
        </p:nvGrpSpPr>
        <p:grpSpPr>
          <a:xfrm>
            <a:off x="1805451" y="4761366"/>
            <a:ext cx="1003634" cy="1003634"/>
            <a:chOff x="1805451" y="4761366"/>
            <a:chExt cx="1003634" cy="1003634"/>
          </a:xfrm>
        </p:grpSpPr>
        <p:sp>
          <p:nvSpPr>
            <p:cNvPr id="6" name="标题 1"/>
            <p:cNvSpPr txBox="1"/>
            <p:nvPr/>
          </p:nvSpPr>
          <p:spPr>
            <a:xfrm rot="0" flipH="0" flipV="0">
              <a:off x="1805451" y="4761366"/>
              <a:ext cx="1003634" cy="1003634"/>
            </a:xfrm>
            <a:prstGeom prst="ellipse">
              <a:avLst/>
            </a:prstGeom>
            <a:solidFill>
              <a:schemeClr val="bg1"/>
            </a:solidFill>
            <a:ln w="12700" cap="sq">
              <a:noFill/>
              <a:miter/>
            </a:ln>
            <a:effectLst>
              <a:outerShdw dist="50800" blurRad="127000" dir="2700000" sx="100000" sy="100000" kx="0" ky="0" algn="tl" rotWithShape="0">
                <a:schemeClr val="accent1">
                  <a:alpha val="20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7" name="标题 1"/>
            <p:cNvSpPr txBox="1"/>
            <p:nvPr/>
          </p:nvSpPr>
          <p:spPr>
            <a:xfrm rot="0" flipH="0" flipV="0">
              <a:off x="2050759" y="5006674"/>
              <a:ext cx="513019" cy="513019"/>
            </a:xfrm>
            <a:custGeom>
              <a:avLst/>
              <a:gdLst>
                <a:gd name="connsiteX0" fmla="*/ 438553 w 720000"/>
                <a:gd name="connsiteY0" fmla="*/ 189601 h 720000"/>
                <a:gd name="connsiteX1" fmla="*/ 503636 w 720000"/>
                <a:gd name="connsiteY1" fmla="*/ 216365 h 720000"/>
                <a:gd name="connsiteX2" fmla="*/ 503636 w 720000"/>
                <a:gd name="connsiteY2" fmla="*/ 346445 h 720000"/>
                <a:gd name="connsiteX3" fmla="*/ 362260 w 720000"/>
                <a:gd name="connsiteY3" fmla="*/ 487907 h 720000"/>
                <a:gd name="connsiteX4" fmla="*/ 191861 w 720000"/>
                <a:gd name="connsiteY4" fmla="*/ 528226 h 720000"/>
                <a:gd name="connsiteX5" fmla="*/ 232180 w 720000"/>
                <a:gd name="connsiteY5" fmla="*/ 357827 h 720000"/>
                <a:gd name="connsiteX6" fmla="*/ 373556 w 720000"/>
                <a:gd name="connsiteY6" fmla="*/ 216452 h 720000"/>
                <a:gd name="connsiteX7" fmla="*/ 438553 w 720000"/>
                <a:gd name="connsiteY7" fmla="*/ 189601 h 720000"/>
                <a:gd name="connsiteX8" fmla="*/ 438553 w 720000"/>
                <a:gd name="connsiteY8" fmla="*/ 141636 h 720000"/>
                <a:gd name="connsiteX9" fmla="*/ 339581 w 720000"/>
                <a:gd name="connsiteY9" fmla="*/ 182476 h 720000"/>
                <a:gd name="connsiteX10" fmla="*/ 198205 w 720000"/>
                <a:gd name="connsiteY10" fmla="*/ 323852 h 720000"/>
                <a:gd name="connsiteX11" fmla="*/ 141637 w 720000"/>
                <a:gd name="connsiteY11" fmla="*/ 578364 h 720000"/>
                <a:gd name="connsiteX12" fmla="*/ 396149 w 720000"/>
                <a:gd name="connsiteY12" fmla="*/ 521796 h 720000"/>
                <a:gd name="connsiteX13" fmla="*/ 537524 w 720000"/>
                <a:gd name="connsiteY13" fmla="*/ 380420 h 720000"/>
                <a:gd name="connsiteX14" fmla="*/ 537524 w 720000"/>
                <a:gd name="connsiteY14" fmla="*/ 182476 h 720000"/>
                <a:gd name="connsiteX15" fmla="*/ 438553 w 720000"/>
                <a:gd name="connsiteY15" fmla="*/ 141636 h 720000"/>
                <a:gd name="connsiteX16" fmla="*/ 120000 w 720000"/>
                <a:gd name="connsiteY16" fmla="*/ 0 h 720000"/>
                <a:gd name="connsiteX17" fmla="*/ 600000 w 720000"/>
                <a:gd name="connsiteY17" fmla="*/ 0 h 720000"/>
                <a:gd name="connsiteX18" fmla="*/ 720000 w 720000"/>
                <a:gd name="connsiteY18" fmla="*/ 120000 h 720000"/>
                <a:gd name="connsiteX19" fmla="*/ 720000 w 720000"/>
                <a:gd name="connsiteY19" fmla="*/ 600000 h 720000"/>
                <a:gd name="connsiteX20" fmla="*/ 600000 w 720000"/>
                <a:gd name="connsiteY20" fmla="*/ 720000 h 720000"/>
                <a:gd name="connsiteX21" fmla="*/ 120000 w 720000"/>
                <a:gd name="connsiteY21" fmla="*/ 720000 h 720000"/>
                <a:gd name="connsiteX22" fmla="*/ 0 w 720000"/>
                <a:gd name="connsiteY22" fmla="*/ 600000 h 720000"/>
                <a:gd name="connsiteX23" fmla="*/ 0 w 720000"/>
                <a:gd name="connsiteY23" fmla="*/ 120000 h 720000"/>
                <a:gd name="connsiteX24" fmla="*/ 120000 w 720000"/>
                <a:gd name="connsiteY24" fmla="*/ 0 h 720000"/>
              </a:gdLst>
              <a:rect l="l" t="t" r="r" b="b"/>
              <a:pathLst>
                <a:path w="720000" h="720000">
                  <a:moveTo>
                    <a:pt x="438553" y="189601"/>
                  </a:moveTo>
                  <a:cubicBezTo>
                    <a:pt x="463230" y="189601"/>
                    <a:pt x="486344" y="199073"/>
                    <a:pt x="503636" y="216365"/>
                  </a:cubicBezTo>
                  <a:cubicBezTo>
                    <a:pt x="539523" y="252252"/>
                    <a:pt x="539523" y="310557"/>
                    <a:pt x="503636" y="346445"/>
                  </a:cubicBezTo>
                  <a:lnTo>
                    <a:pt x="362260" y="487907"/>
                  </a:lnTo>
                  <a:cubicBezTo>
                    <a:pt x="342622" y="507545"/>
                    <a:pt x="266503" y="522665"/>
                    <a:pt x="191861" y="528226"/>
                  </a:cubicBezTo>
                  <a:cubicBezTo>
                    <a:pt x="197336" y="453584"/>
                    <a:pt x="212456" y="377465"/>
                    <a:pt x="232180" y="357827"/>
                  </a:cubicBezTo>
                  <a:lnTo>
                    <a:pt x="373556" y="216452"/>
                  </a:lnTo>
                  <a:cubicBezTo>
                    <a:pt x="390761" y="199073"/>
                    <a:pt x="413875" y="189601"/>
                    <a:pt x="438553" y="189601"/>
                  </a:cubicBezTo>
                  <a:close/>
                  <a:moveTo>
                    <a:pt x="438553" y="141636"/>
                  </a:moveTo>
                  <a:cubicBezTo>
                    <a:pt x="402666" y="141636"/>
                    <a:pt x="366778" y="155278"/>
                    <a:pt x="339581" y="182476"/>
                  </a:cubicBezTo>
                  <a:lnTo>
                    <a:pt x="198205" y="323852"/>
                  </a:lnTo>
                  <a:cubicBezTo>
                    <a:pt x="143723" y="378335"/>
                    <a:pt x="141637" y="578364"/>
                    <a:pt x="141637" y="578364"/>
                  </a:cubicBezTo>
                  <a:cubicBezTo>
                    <a:pt x="141637" y="578364"/>
                    <a:pt x="341753" y="576278"/>
                    <a:pt x="396149" y="521796"/>
                  </a:cubicBezTo>
                  <a:lnTo>
                    <a:pt x="537524" y="380420"/>
                  </a:lnTo>
                  <a:cubicBezTo>
                    <a:pt x="592007" y="325938"/>
                    <a:pt x="592007" y="236872"/>
                    <a:pt x="537524" y="182476"/>
                  </a:cubicBezTo>
                  <a:cubicBezTo>
                    <a:pt x="510327" y="155191"/>
                    <a:pt x="474440" y="141636"/>
                    <a:pt x="438553" y="141636"/>
                  </a:cubicBezTo>
                  <a:close/>
                  <a:moveTo>
                    <a:pt x="120000" y="0"/>
                  </a:moveTo>
                  <a:lnTo>
                    <a:pt x="600000" y="0"/>
                  </a:lnTo>
                  <a:cubicBezTo>
                    <a:pt x="666040" y="0"/>
                    <a:pt x="720000" y="54048"/>
                    <a:pt x="720000" y="120000"/>
                  </a:cubicBezTo>
                  <a:lnTo>
                    <a:pt x="720000" y="600000"/>
                  </a:lnTo>
                  <a:cubicBezTo>
                    <a:pt x="720000" y="666039"/>
                    <a:pt x="666040" y="720000"/>
                    <a:pt x="600000" y="720000"/>
                  </a:cubicBezTo>
                  <a:lnTo>
                    <a:pt x="120000" y="720000"/>
                  </a:lnTo>
                  <a:cubicBezTo>
                    <a:pt x="53961" y="720000"/>
                    <a:pt x="0" y="666039"/>
                    <a:pt x="0" y="600000"/>
                  </a:cubicBezTo>
                  <a:lnTo>
                    <a:pt x="0" y="120000"/>
                  </a:lnTo>
                  <a:cubicBezTo>
                    <a:pt x="0" y="53961"/>
                    <a:pt x="53961" y="0"/>
                    <a:pt x="120000" y="0"/>
                  </a:cubicBezTo>
                  <a:close/>
                </a:path>
              </a:pathLst>
            </a:custGeom>
            <a:solidFill>
              <a:schemeClr val="accent1"/>
            </a:solidFill>
            <a:ln w="1860" cap="flat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00000"/>
                </a:lnSpc>
              </a:pPr>
              <a:endParaRPr kumimoji="1" lang="zh-CN" altLang="en-US"/>
            </a:p>
          </p:txBody>
        </p:sp>
      </p:grpSp>
      <p:sp>
        <p:nvSpPr>
          <p:cNvPr id="8" name="标题 1"/>
          <p:cNvSpPr txBox="1"/>
          <p:nvPr/>
        </p:nvSpPr>
        <p:spPr>
          <a:xfrm rot="0" flipH="0" flipV="0">
            <a:off x="952401" y="2256770"/>
            <a:ext cx="2709735" cy="22592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5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根据客户活跃平台选择主战场：B2B服务侧重微信+知乎，本地零售侧重抖音+大众点评，电商侧重小红书+淘宝逛逛。
初期避免“全平台铺开”，集中80%精力运营1个主渠道+1个辅助渠道，确保内容质量与互动频率。
设定每周内容发布节奏（如主渠道3篇/周，辅助渠道2篇/周），形成稳定曝光。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978707" y="1227221"/>
            <a:ext cx="2657122" cy="78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聚焦2–3个核心渠道深耕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465527" y="2011461"/>
            <a:ext cx="3263186" cy="3206396"/>
          </a:xfrm>
          <a:prstGeom prst="roundRect">
            <a:avLst>
              <a:gd name="adj" fmla="val 5292"/>
            </a:avLst>
          </a:prstGeom>
          <a:gradFill>
            <a:gsLst>
              <a:gs pos="0">
                <a:schemeClr val="bg1"/>
              </a:gs>
              <a:gs pos="95000">
                <a:schemeClr val="accent1">
                  <a:lumMod val="60000"/>
                  <a:lumOff val="40000"/>
                  <a:alpha val="5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465527" y="1227221"/>
            <a:ext cx="3263186" cy="784240"/>
          </a:xfrm>
          <a:prstGeom prst="roundRect">
            <a:avLst>
              <a:gd name="adj" fmla="val 6789"/>
            </a:avLst>
          </a:prstGeom>
          <a:gradFill>
            <a:gsLst>
              <a:gs pos="0">
                <a:schemeClr val="accent1"/>
              </a:gs>
              <a:gs pos="95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5595303" y="4761366"/>
            <a:ext cx="1003634" cy="1003634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dist="50800" blurRad="127000" dir="2700000" sx="100000" sy="100000" kx="0" ky="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742253" y="2256770"/>
            <a:ext cx="2709735" cy="22592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5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围绕客户旅程创建四类内容：认知类（行业趋势解读）、考虑类（解决方案对比）、决策类（客户案例）、忠诚类（使用技巧）
将长内容拆解为多形态素材：一篇深度文章可衍生出3条短视频脚本、5条朋友圈文案、1份PPT摘要。
所有内容标注关键词与适用场景，便于团队复用与跨渠道分发。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768559" y="1227221"/>
            <a:ext cx="2657122" cy="78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构建内容资产库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1" flipV="1">
            <a:off x="5832059" y="5006673"/>
            <a:ext cx="530123" cy="513020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255379" y="2011461"/>
            <a:ext cx="3263186" cy="3206396"/>
          </a:xfrm>
          <a:prstGeom prst="roundRect">
            <a:avLst>
              <a:gd name="adj" fmla="val 5292"/>
            </a:avLst>
          </a:prstGeom>
          <a:gradFill>
            <a:gsLst>
              <a:gs pos="0">
                <a:schemeClr val="bg1"/>
              </a:gs>
              <a:gs pos="95000">
                <a:schemeClr val="accent1">
                  <a:lumMod val="60000"/>
                  <a:lumOff val="40000"/>
                  <a:alpha val="50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255379" y="1227221"/>
            <a:ext cx="3263186" cy="784240"/>
          </a:xfrm>
          <a:prstGeom prst="roundRect">
            <a:avLst>
              <a:gd name="adj" fmla="val 6789"/>
            </a:avLst>
          </a:prstGeom>
          <a:gradFill>
            <a:gsLst>
              <a:gs pos="0">
                <a:schemeClr val="accent1"/>
              </a:gs>
              <a:gs pos="95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9385155" y="4761366"/>
            <a:ext cx="1003634" cy="1003634"/>
          </a:xfrm>
          <a:prstGeom prst="ellipse">
            <a:avLst/>
          </a:prstGeom>
          <a:solidFill>
            <a:schemeClr val="bg1"/>
          </a:solidFill>
          <a:ln w="12700" cap="sq">
            <a:noFill/>
            <a:miter/>
          </a:ln>
          <a:effectLst>
            <a:outerShdw dist="50800" blurRad="127000" dir="2700000" sx="100000" sy="100000" kx="0" ky="0" algn="tl" rotWithShape="0">
              <a:schemeClr val="accent1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532105" y="2256770"/>
            <a:ext cx="2709735" cy="22592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5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每月收集销售团队反馈：哪些内容最常被客户提及？哪些渠道线索质量最高？
定期回访成交客户，了解其决策关键触点（如“看了你们在抖音的实操视频才决定试用”）
将反馈纳入下月内容规划与渠道预算分配，实现“获客- 反馈- 优化”正循环。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558411" y="1227221"/>
            <a:ext cx="2657122" cy="784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建立闭环反馈机制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9630462" y="5006673"/>
            <a:ext cx="513020" cy="513020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80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405022 w 720001"/>
              <a:gd name="connsiteY7" fmla="*/ 0 h 720001"/>
              <a:gd name="connsiteX8" fmla="*/ 720001 w 720001"/>
              <a:gd name="connsiteY8" fmla="*/ 314979 h 720001"/>
              <a:gd name="connsiteX9" fmla="*/ 405022 w 720001"/>
              <a:gd name="connsiteY9" fmla="*/ 314979 h 720001"/>
              <a:gd name="connsiteX10" fmla="*/ 360000 w 720001"/>
              <a:gd name="connsiteY10" fmla="*/ 0 h 720001"/>
              <a:gd name="connsiteX11" fmla="*/ 360000 w 720001"/>
              <a:gd name="connsiteY11" fmla="*/ 360000 h 720001"/>
              <a:gd name="connsiteX12" fmla="*/ 720000 w 720001"/>
              <a:gd name="connsiteY12" fmla="*/ 360000 h 720001"/>
              <a:gd name="connsiteX13" fmla="*/ 360000 w 720001"/>
              <a:gd name="connsiteY13" fmla="*/ 720001 h 720001"/>
              <a:gd name="connsiteX14" fmla="*/ 0 w 720001"/>
              <a:gd name="connsiteY14" fmla="*/ 360000 h 720001"/>
              <a:gd name="connsiteX15" fmla="*/ 360000 w 720001"/>
              <a:gd name="connsiteY15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80"/>
                </a:cubicBezTo>
                <a:cubicBezTo>
                  <a:pt x="566806" y="104878"/>
                  <a:pt x="538699" y="85967"/>
                  <a:pt x="507383" y="72694"/>
                </a:cubicBezTo>
                <a:cubicBezTo>
                  <a:pt x="491075" y="65755"/>
                  <a:pt x="474246" y="60637"/>
                  <a:pt x="457070" y="57166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0" y="360000"/>
                </a:lnTo>
                <a:cubicBezTo>
                  <a:pt x="720000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172720" y="247319"/>
            <a:ext cx="11442700" cy="5653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建立可持续的内容与渠道组合</a:t>
            </a:r>
            <a:endParaRPr kumimoji="1" lang="zh-CN" altLang="en-US"/>
          </a:p>
        </p:txBody>
      </p:sp>
      <p:cxnSp>
        <p:nvCxnSpPr>
          <p:cNvPr id="23" name="线条 1"/>
          <p:cNvCxnSpPr/>
          <p:nvPr/>
        </p:nvCxnSpPr>
        <p:spPr>
          <a:xfrm rot="0" flipH="0" flipV="0">
            <a:off x="-4487862" y="770539"/>
            <a:ext cx="11307762" cy="0"/>
          </a:xfrm>
          <a:prstGeom prst="line">
            <a:avLst/>
          </a:prstGeom>
          <a:noFill/>
          <a:ln w="6350" cap="rnd">
            <a:solidFill>
              <a:schemeClr val="bg1">
                <a:lumMod val="65000"/>
              </a:schemeClr>
            </a:solidFill>
            <a:prstDash val="solid"/>
            <a:round/>
          </a:ln>
        </p:spPr>
      </p:cxnSp>
      <p:cxnSp>
        <p:nvCxnSpPr>
          <p:cNvPr id="24" name="线条 1"/>
          <p:cNvCxnSpPr/>
          <p:nvPr/>
        </p:nvCxnSpPr>
        <p:spPr>
          <a:xfrm rot="0" flipH="0" flipV="0">
            <a:off x="312738" y="770539"/>
            <a:ext cx="652463" cy="0"/>
          </a:xfrm>
          <a:prstGeom prst="line">
            <a:avLst/>
          </a:prstGeom>
          <a:noFill/>
          <a:ln w="44450" cap="sq">
            <a:solidFill>
              <a:schemeClr val="accent1"/>
            </a:solidFill>
            <a:prstDash val="solid"/>
            <a:round/>
          </a:ln>
        </p:spPr>
      </p:cxn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47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数据驱动优化与持续增长方法</a:t>
            </a:r>
            <a:endParaRPr kumimoji="1" lang="zh-CN" altLang="en-US"/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78115" y="1731278"/>
            <a:ext cx="2246086" cy="1008000"/>
          </a:xfrm>
          <a:custGeom>
            <a:avLst/>
            <a:gdLst>
              <a:gd name="connsiteX0" fmla="*/ 1952625 w 1952625"/>
              <a:gd name="connsiteY0" fmla="*/ 595503 h 876300"/>
              <a:gd name="connsiteX1" fmla="*/ 0 w 1952625"/>
              <a:gd name="connsiteY1" fmla="*/ 876300 h 876300"/>
              <a:gd name="connsiteX2" fmla="*/ 0 w 1952625"/>
              <a:gd name="connsiteY2" fmla="*/ 160211 h 876300"/>
              <a:gd name="connsiteX3" fmla="*/ 160211 w 1952625"/>
              <a:gd name="connsiteY3" fmla="*/ 0 h 876300"/>
              <a:gd name="connsiteX4" fmla="*/ 1328357 w 1952625"/>
              <a:gd name="connsiteY4" fmla="*/ 0 h 876300"/>
              <a:gd name="connsiteX5" fmla="*/ 1454753 w 1952625"/>
              <a:gd name="connsiteY5" fmla="*/ 61817 h 876300"/>
              <a:gd name="connsiteX6" fmla="*/ 1619250 w 1952625"/>
              <a:gd name="connsiteY6" fmla="*/ 285750 h 876300"/>
              <a:gd name="connsiteX7" fmla="*/ 1952625 w 1952625"/>
              <a:gd name="connsiteY7" fmla="*/ 595503 h 876300"/>
            </a:gdLst>
            <a:rect l="l" t="t" r="r" b="b"/>
            <a:pathLst>
              <a:path w="1952625" h="876300">
                <a:moveTo>
                  <a:pt x="1952625" y="595503"/>
                </a:moveTo>
                <a:lnTo>
                  <a:pt x="0" y="876300"/>
                </a:lnTo>
                <a:lnTo>
                  <a:pt x="0" y="160211"/>
                </a:lnTo>
                <a:cubicBezTo>
                  <a:pt x="0" y="71729"/>
                  <a:pt x="71729" y="0"/>
                  <a:pt x="160211" y="0"/>
                </a:cubicBezTo>
                <a:lnTo>
                  <a:pt x="1328357" y="0"/>
                </a:lnTo>
                <a:cubicBezTo>
                  <a:pt x="1377763" y="12"/>
                  <a:pt x="1424407" y="22823"/>
                  <a:pt x="1454753" y="61817"/>
                </a:cubicBezTo>
                <a:lnTo>
                  <a:pt x="1619250" y="285750"/>
                </a:lnTo>
                <a:cubicBezTo>
                  <a:pt x="1701165" y="391001"/>
                  <a:pt x="1781175" y="561975"/>
                  <a:pt x="1952625" y="595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67941" y="2409513"/>
            <a:ext cx="3240000" cy="3060000"/>
          </a:xfrm>
          <a:prstGeom prst="roundRect">
            <a:avLst>
              <a:gd name="adj" fmla="val 6740"/>
            </a:avLst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dist="0" blurRad="317500" dir="5400000" sx="100000" sy="100000" kx="0" ky="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912839" y="1912331"/>
            <a:ext cx="1415332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Part 01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474588" y="1731278"/>
            <a:ext cx="2246086" cy="1008000"/>
          </a:xfrm>
          <a:custGeom>
            <a:avLst/>
            <a:gdLst>
              <a:gd name="connsiteX0" fmla="*/ 1952625 w 1952625"/>
              <a:gd name="connsiteY0" fmla="*/ 595503 h 876300"/>
              <a:gd name="connsiteX1" fmla="*/ 0 w 1952625"/>
              <a:gd name="connsiteY1" fmla="*/ 876300 h 876300"/>
              <a:gd name="connsiteX2" fmla="*/ 0 w 1952625"/>
              <a:gd name="connsiteY2" fmla="*/ 160211 h 876300"/>
              <a:gd name="connsiteX3" fmla="*/ 160211 w 1952625"/>
              <a:gd name="connsiteY3" fmla="*/ 0 h 876300"/>
              <a:gd name="connsiteX4" fmla="*/ 1328357 w 1952625"/>
              <a:gd name="connsiteY4" fmla="*/ 0 h 876300"/>
              <a:gd name="connsiteX5" fmla="*/ 1454753 w 1952625"/>
              <a:gd name="connsiteY5" fmla="*/ 61817 h 876300"/>
              <a:gd name="connsiteX6" fmla="*/ 1619250 w 1952625"/>
              <a:gd name="connsiteY6" fmla="*/ 285750 h 876300"/>
              <a:gd name="connsiteX7" fmla="*/ 1952625 w 1952625"/>
              <a:gd name="connsiteY7" fmla="*/ 595503 h 876300"/>
            </a:gdLst>
            <a:rect l="l" t="t" r="r" b="b"/>
            <a:pathLst>
              <a:path w="1952625" h="876300">
                <a:moveTo>
                  <a:pt x="1952625" y="595503"/>
                </a:moveTo>
                <a:lnTo>
                  <a:pt x="0" y="876300"/>
                </a:lnTo>
                <a:lnTo>
                  <a:pt x="0" y="160211"/>
                </a:lnTo>
                <a:cubicBezTo>
                  <a:pt x="0" y="71729"/>
                  <a:pt x="71729" y="0"/>
                  <a:pt x="160211" y="0"/>
                </a:cubicBezTo>
                <a:lnTo>
                  <a:pt x="1328357" y="0"/>
                </a:lnTo>
                <a:cubicBezTo>
                  <a:pt x="1377763" y="12"/>
                  <a:pt x="1424407" y="22823"/>
                  <a:pt x="1454753" y="61817"/>
                </a:cubicBezTo>
                <a:lnTo>
                  <a:pt x="1619250" y="285750"/>
                </a:lnTo>
                <a:cubicBezTo>
                  <a:pt x="1701165" y="391001"/>
                  <a:pt x="1781175" y="561975"/>
                  <a:pt x="1952625" y="595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473421" y="2409513"/>
            <a:ext cx="3240000" cy="3060000"/>
          </a:xfrm>
          <a:prstGeom prst="roundRect">
            <a:avLst>
              <a:gd name="adj" fmla="val 6740"/>
            </a:avLst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dist="0" blurRad="317500" dir="5400000" sx="100000" sy="100000" kx="0" ky="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718319" y="1912331"/>
            <a:ext cx="1415332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Part 02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8280067" y="1731278"/>
            <a:ext cx="2246086" cy="1008000"/>
          </a:xfrm>
          <a:custGeom>
            <a:avLst/>
            <a:gdLst>
              <a:gd name="connsiteX0" fmla="*/ 1952625 w 1952625"/>
              <a:gd name="connsiteY0" fmla="*/ 595503 h 876300"/>
              <a:gd name="connsiteX1" fmla="*/ 0 w 1952625"/>
              <a:gd name="connsiteY1" fmla="*/ 876300 h 876300"/>
              <a:gd name="connsiteX2" fmla="*/ 0 w 1952625"/>
              <a:gd name="connsiteY2" fmla="*/ 160211 h 876300"/>
              <a:gd name="connsiteX3" fmla="*/ 160211 w 1952625"/>
              <a:gd name="connsiteY3" fmla="*/ 0 h 876300"/>
              <a:gd name="connsiteX4" fmla="*/ 1328357 w 1952625"/>
              <a:gd name="connsiteY4" fmla="*/ 0 h 876300"/>
              <a:gd name="connsiteX5" fmla="*/ 1454753 w 1952625"/>
              <a:gd name="connsiteY5" fmla="*/ 61817 h 876300"/>
              <a:gd name="connsiteX6" fmla="*/ 1619250 w 1952625"/>
              <a:gd name="connsiteY6" fmla="*/ 285750 h 876300"/>
              <a:gd name="connsiteX7" fmla="*/ 1952625 w 1952625"/>
              <a:gd name="connsiteY7" fmla="*/ 595503 h 876300"/>
            </a:gdLst>
            <a:rect l="l" t="t" r="r" b="b"/>
            <a:pathLst>
              <a:path w="1952625" h="876300">
                <a:moveTo>
                  <a:pt x="1952625" y="595503"/>
                </a:moveTo>
                <a:lnTo>
                  <a:pt x="0" y="876300"/>
                </a:lnTo>
                <a:lnTo>
                  <a:pt x="0" y="160211"/>
                </a:lnTo>
                <a:cubicBezTo>
                  <a:pt x="0" y="71729"/>
                  <a:pt x="71729" y="0"/>
                  <a:pt x="160211" y="0"/>
                </a:cubicBezTo>
                <a:lnTo>
                  <a:pt x="1328357" y="0"/>
                </a:lnTo>
                <a:cubicBezTo>
                  <a:pt x="1377763" y="12"/>
                  <a:pt x="1424407" y="22823"/>
                  <a:pt x="1454753" y="61817"/>
                </a:cubicBezTo>
                <a:lnTo>
                  <a:pt x="1619250" y="285750"/>
                </a:lnTo>
                <a:cubicBezTo>
                  <a:pt x="1701165" y="391001"/>
                  <a:pt x="1781175" y="561975"/>
                  <a:pt x="1952625" y="595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278900" y="2409513"/>
            <a:ext cx="3240000" cy="3060000"/>
          </a:xfrm>
          <a:prstGeom prst="roundRect">
            <a:avLst>
              <a:gd name="adj" fmla="val 6740"/>
            </a:avLst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dist="0" blurRad="317500" dir="5400000" sx="100000" sy="100000" kx="0" ky="0" algn="ctr" rotWithShape="0">
              <a:schemeClr val="accent1">
                <a:alpha val="1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8523798" y="1912331"/>
            <a:ext cx="1415332" cy="36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Part 03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847941" y="2501900"/>
            <a:ext cx="2880000" cy="6604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明确核心转化指标（KPI）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47941" y="3218367"/>
            <a:ext cx="2880000" cy="19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5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根据业务目标定义关键绩效指标，如网站转化率、表单提交量、首次购买客户数等，避免盲目追踪无效数据。
区分“过程指标”（如点击量、停留时长）与“结果指标”（如成交金额、客户生命周期价值），聚焦对业务有直接价值的数据。
为不同营销渠道设定差异化KPI，例如社交媒体侧重互动率与引流成本，搜索引擎广告则关注CPC与ROI.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653421" y="2501900"/>
            <a:ext cx="2880000" cy="6604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部署基础分析工具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653421" y="3167567"/>
            <a:ext cx="2880000" cy="19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免费且易上手的工具组合：Google Analytics 4（GA4）用于网站行为追踪，Meta Pixel或TikTok Pixel用于社交广告归因，UTM参数统一标记各渠道来源。
确保在官网、落地页、表单等关键节点正确埋点，验证事件触发是否准确（如“提交咨询”“完成注册”）
设置转化漏斗可视化，识别用户流失环节，例如从广告点击→落地页访问→填写表单→支付成功的每一步转化率。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458900" y="2501900"/>
            <a:ext cx="2880000" cy="656625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构建统一数据看板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458900" y="3218367"/>
            <a:ext cx="2880000" cy="198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55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使用Google Data Studio或Microsoft Power BI整合多平台数据（如广告后台、CRM、电商平台），形成每日/每周可读的运营仪表盘。
看板应包含渠道来源分布、获客成本（CAC）、客户留存率、ROI等核心维度，便于非技术人员快速理解。
定期校准数据口径，确保不同系统间统计逻辑一致（如“新客”定义是否排除重复手机号）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72720" y="247319"/>
            <a:ext cx="11442700" cy="5653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建立基础数据追踪体系</a:t>
            </a:r>
            <a:endParaRPr kumimoji="1" lang="zh-CN" altLang="en-US"/>
          </a:p>
        </p:txBody>
      </p:sp>
      <p:cxnSp>
        <p:nvCxnSpPr>
          <p:cNvPr id="19" name="线条 1"/>
          <p:cNvCxnSpPr/>
          <p:nvPr/>
        </p:nvCxnSpPr>
        <p:spPr>
          <a:xfrm rot="0" flipH="0" flipV="0">
            <a:off x="-4487862" y="770539"/>
            <a:ext cx="11307762" cy="0"/>
          </a:xfrm>
          <a:prstGeom prst="line">
            <a:avLst/>
          </a:prstGeom>
          <a:noFill/>
          <a:ln w="6350" cap="rnd">
            <a:solidFill>
              <a:schemeClr val="bg1">
                <a:lumMod val="65000"/>
              </a:schemeClr>
            </a:solidFill>
            <a:prstDash val="solid"/>
            <a:round/>
          </a:ln>
        </p:spPr>
      </p:cxnSp>
      <p:cxnSp>
        <p:nvCxnSpPr>
          <p:cNvPr id="20" name="线条 1"/>
          <p:cNvCxnSpPr/>
          <p:nvPr/>
        </p:nvCxnSpPr>
        <p:spPr>
          <a:xfrm rot="0" flipH="0" flipV="0">
            <a:off x="312738" y="770539"/>
            <a:ext cx="652463" cy="0"/>
          </a:xfrm>
          <a:prstGeom prst="line">
            <a:avLst/>
          </a:prstGeom>
          <a:noFill/>
          <a:ln w="44450" cap="sq">
            <a:solidFill>
              <a:schemeClr val="accent1"/>
            </a:solidFill>
            <a:prstDash val="solid"/>
            <a:round/>
          </a:ln>
        </p:spPr>
      </p:cxn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isheji-13"/>
          <p:cNvSpPr txBox="1"/>
          <p:nvPr/>
        </p:nvSpPr>
        <p:spPr>
          <a:xfrm rot="0" flipH="0" flipV="0">
            <a:off x="1182273" y="1388597"/>
            <a:ext cx="5535707" cy="30777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A/B测试驱动内容与渠道优化</a:t>
            </a:r>
            <a:endParaRPr kumimoji="1" lang="zh-CN" altLang="en-US"/>
          </a:p>
        </p:txBody>
      </p:sp>
      <p:sp>
        <p:nvSpPr>
          <p:cNvPr id="4" name="isheji-14"/>
          <p:cNvSpPr txBox="1"/>
          <p:nvPr/>
        </p:nvSpPr>
        <p:spPr>
          <a:xfrm rot="0" flipH="0" flipV="0">
            <a:off x="1182271" y="1721775"/>
            <a:ext cx="5535707" cy="1185164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23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针对高流量页面（如首页、产品页、广告落地页）进行小步快跑式A/B测试，变量包括标题文案、主图风格、按钮颜色、CTA位置等。
测试需遵循“一次只变一个因素”原则，并确保样本量足够（通常需达到95%置信水平），避免误判。
将测试结果沉淀为内容模板库，例如“高转化落地页结构 = 痛点标题 + 社会证明 + 简化表单”</a:t>
            </a:r>
            <a:endParaRPr kumimoji="1" lang="zh-CN" altLang="en-US"/>
          </a:p>
        </p:txBody>
      </p:sp>
      <p:sp>
        <p:nvSpPr>
          <p:cNvPr id="5" name="isheji-21"/>
          <p:cNvSpPr txBox="1"/>
          <p:nvPr/>
        </p:nvSpPr>
        <p:spPr>
          <a:xfrm rot="0" flipH="0" flipV="0">
            <a:off x="851036" y="1454210"/>
            <a:ext cx="176550" cy="176550"/>
          </a:xfrm>
          <a:prstGeom prst="rect">
            <a:avLst/>
          </a:prstGeom>
          <a:solidFill>
            <a:schemeClr val="bg1">
              <a:lumMod val="85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isheji-15"/>
          <p:cNvSpPr txBox="1"/>
          <p:nvPr/>
        </p:nvSpPr>
        <p:spPr>
          <a:xfrm rot="0" flipH="0" flipV="0">
            <a:off x="1182273" y="3080907"/>
            <a:ext cx="5535707" cy="30777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渠道效能评估与资源再分配</a:t>
            </a:r>
            <a:endParaRPr kumimoji="1" lang="zh-CN" altLang="en-US"/>
          </a:p>
        </p:txBody>
      </p:sp>
      <p:sp>
        <p:nvSpPr>
          <p:cNvPr id="7" name="isheji-16"/>
          <p:cNvSpPr txBox="1"/>
          <p:nvPr/>
        </p:nvSpPr>
        <p:spPr>
          <a:xfrm rot="0" flipH="0" flipV="0">
            <a:off x="1182271" y="3414085"/>
            <a:ext cx="5535707" cy="1185164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23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每月计算各渠道的获客成本（CAC）与客户生命周期价值（LTV），优先加投LTV/CAC &gt; 3 的高效渠道。
识别“伪高效”渠道：例如某渠道点击成本低但转化率极差，需结合后链路数据综合判断。
对表现不佳渠道进行诊断：是受众定位偏差？创意疲劳？还是落地页承接能力不足？针对性调整而非直接砍预算。</a:t>
            </a:r>
            <a:endParaRPr kumimoji="1" lang="zh-CN" altLang="en-US"/>
          </a:p>
        </p:txBody>
      </p:sp>
      <p:sp>
        <p:nvSpPr>
          <p:cNvPr id="8" name="isheji-22"/>
          <p:cNvSpPr txBox="1"/>
          <p:nvPr/>
        </p:nvSpPr>
        <p:spPr>
          <a:xfrm rot="0" flipH="0" flipV="0">
            <a:off x="851036" y="3146520"/>
            <a:ext cx="176550" cy="176550"/>
          </a:xfrm>
          <a:prstGeom prst="rect">
            <a:avLst/>
          </a:prstGeom>
          <a:solidFill>
            <a:schemeClr val="bg1">
              <a:lumMod val="85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isheji-19"/>
          <p:cNvSpPr txBox="1"/>
          <p:nvPr/>
        </p:nvSpPr>
        <p:spPr>
          <a:xfrm rot="0" flipH="0" flipV="0">
            <a:off x="1182273" y="4773217"/>
            <a:ext cx="5535707" cy="307777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用户行为洞察驱动产品与服务改进</a:t>
            </a:r>
            <a:endParaRPr kumimoji="1" lang="zh-CN" altLang="en-US"/>
          </a:p>
        </p:txBody>
      </p:sp>
      <p:sp>
        <p:nvSpPr>
          <p:cNvPr id="10" name="isheji-20"/>
          <p:cNvSpPr txBox="1"/>
          <p:nvPr/>
        </p:nvSpPr>
        <p:spPr>
          <a:xfrm rot="0" flipH="0" flipV="0">
            <a:off x="1182271" y="5106395"/>
            <a:ext cx="5535707" cy="1185164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23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分析高价值客户的共性路径：他们从哪个渠道来？看了哪些内容？平均决策周期多长？据此优化前端引流策略。
利用热力图工具（如Hotjar）观察用户实际浏览行为，发现页面设计盲区（如重要信息被忽略、表单字段过多导致放弃）
结合客服反馈与用户评论，将定性洞察与定量数据交叉验证，挖掘未被满足的需求点，反哺产品迭代或服务流程优化。</a:t>
            </a:r>
            <a:endParaRPr kumimoji="1" lang="zh-CN" altLang="en-US"/>
          </a:p>
        </p:txBody>
      </p:sp>
      <p:sp>
        <p:nvSpPr>
          <p:cNvPr id="11" name="isheji-23"/>
          <p:cNvSpPr txBox="1"/>
          <p:nvPr/>
        </p:nvSpPr>
        <p:spPr>
          <a:xfrm rot="0" flipH="0" flipV="0">
            <a:off x="851036" y="4838830"/>
            <a:ext cx="176550" cy="176550"/>
          </a:xfrm>
          <a:prstGeom prst="rect">
            <a:avLst/>
          </a:prstGeom>
          <a:solidFill>
            <a:schemeClr val="bg1">
              <a:lumMod val="85000"/>
            </a:schemeClr>
          </a:solidFill>
          <a:ln w="3175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isheji-1"/>
          <p:cNvSpPr txBox="1"/>
          <p:nvPr/>
        </p:nvSpPr>
        <p:spPr>
          <a:xfrm rot="0" flipH="0" flipV="0">
            <a:off x="7580486" y="2225894"/>
            <a:ext cx="2369566" cy="2333564"/>
          </a:xfrm>
          <a:custGeom>
            <a:avLst/>
            <a:gdLst>
              <a:gd name="connsiteX0" fmla="*/ 1184784 w 2369566"/>
              <a:gd name="connsiteY0" fmla="*/ 443836 h 2333564"/>
              <a:gd name="connsiteX1" fmla="*/ 442671 w 2369566"/>
              <a:gd name="connsiteY1" fmla="*/ 1185949 h 2333564"/>
              <a:gd name="connsiteX2" fmla="*/ 1184784 w 2369566"/>
              <a:gd name="connsiteY2" fmla="*/ 1928062 h 2333564"/>
              <a:gd name="connsiteX3" fmla="*/ 1926897 w 2369566"/>
              <a:gd name="connsiteY3" fmla="*/ 1185949 h 2333564"/>
              <a:gd name="connsiteX4" fmla="*/ 1184784 w 2369566"/>
              <a:gd name="connsiteY4" fmla="*/ 443836 h 2333564"/>
              <a:gd name="connsiteX5" fmla="*/ 1087753 w 2369566"/>
              <a:gd name="connsiteY5" fmla="*/ 0 h 2333564"/>
              <a:gd name="connsiteX6" fmla="*/ 1281814 w 2369566"/>
              <a:gd name="connsiteY6" fmla="*/ 0 h 2333564"/>
              <a:gd name="connsiteX7" fmla="*/ 1323988 w 2369566"/>
              <a:gd name="connsiteY7" fmla="*/ 239225 h 2333564"/>
              <a:gd name="connsiteX8" fmla="*/ 1686691 w 2369566"/>
              <a:gd name="connsiteY8" fmla="*/ 371239 h 2333564"/>
              <a:gd name="connsiteX9" fmla="*/ 1686693 w 2369566"/>
              <a:gd name="connsiteY9" fmla="*/ 371239 h 2333564"/>
              <a:gd name="connsiteX10" fmla="*/ 1872773 w 2369566"/>
              <a:gd name="connsiteY10" fmla="*/ 215091 h 2333564"/>
              <a:gd name="connsiteX11" fmla="*/ 2021428 w 2369566"/>
              <a:gd name="connsiteY11" fmla="*/ 339830 h 2333564"/>
              <a:gd name="connsiteX12" fmla="*/ 1899964 w 2369566"/>
              <a:gd name="connsiteY12" fmla="*/ 550198 h 2333564"/>
              <a:gd name="connsiteX13" fmla="*/ 2092954 w 2369566"/>
              <a:gd name="connsiteY13" fmla="*/ 884466 h 2333564"/>
              <a:gd name="connsiteX14" fmla="*/ 2335869 w 2369566"/>
              <a:gd name="connsiteY14" fmla="*/ 884460 h 2333564"/>
              <a:gd name="connsiteX15" fmla="*/ 2369566 w 2369566"/>
              <a:gd name="connsiteY15" fmla="*/ 1075569 h 2333564"/>
              <a:gd name="connsiteX16" fmla="*/ 2141298 w 2369566"/>
              <a:gd name="connsiteY16" fmla="*/ 1158645 h 2333564"/>
              <a:gd name="connsiteX17" fmla="*/ 2074273 w 2369566"/>
              <a:gd name="connsiteY17" fmla="*/ 1538758 h 2333564"/>
              <a:gd name="connsiteX18" fmla="*/ 2260361 w 2369566"/>
              <a:gd name="connsiteY18" fmla="*/ 1694896 h 2333564"/>
              <a:gd name="connsiteX19" fmla="*/ 2163333 w 2369566"/>
              <a:gd name="connsiteY19" fmla="*/ 1862953 h 2333564"/>
              <a:gd name="connsiteX20" fmla="*/ 1935069 w 2369566"/>
              <a:gd name="connsiteY20" fmla="*/ 1779867 h 2333564"/>
              <a:gd name="connsiteX21" fmla="*/ 1639391 w 2369566"/>
              <a:gd name="connsiteY21" fmla="*/ 2027969 h 2333564"/>
              <a:gd name="connsiteX22" fmla="*/ 1681579 w 2369566"/>
              <a:gd name="connsiteY22" fmla="*/ 2267193 h 2333564"/>
              <a:gd name="connsiteX23" fmla="*/ 1499226 w 2369566"/>
              <a:gd name="connsiteY23" fmla="*/ 2333564 h 2333564"/>
              <a:gd name="connsiteX24" fmla="*/ 1377772 w 2369566"/>
              <a:gd name="connsiteY24" fmla="*/ 2123191 h 2333564"/>
              <a:gd name="connsiteX25" fmla="*/ 991793 w 2369566"/>
              <a:gd name="connsiteY25" fmla="*/ 2123191 h 2333564"/>
              <a:gd name="connsiteX26" fmla="*/ 870341 w 2369566"/>
              <a:gd name="connsiteY26" fmla="*/ 2333564 h 2333564"/>
              <a:gd name="connsiteX27" fmla="*/ 687987 w 2369566"/>
              <a:gd name="connsiteY27" fmla="*/ 2267193 h 2333564"/>
              <a:gd name="connsiteX28" fmla="*/ 730176 w 2369566"/>
              <a:gd name="connsiteY28" fmla="*/ 2027969 h 2333564"/>
              <a:gd name="connsiteX29" fmla="*/ 434497 w 2369566"/>
              <a:gd name="connsiteY29" fmla="*/ 1779865 h 2333564"/>
              <a:gd name="connsiteX30" fmla="*/ 206233 w 2369566"/>
              <a:gd name="connsiteY30" fmla="*/ 1862953 h 2333564"/>
              <a:gd name="connsiteX31" fmla="*/ 109205 w 2369566"/>
              <a:gd name="connsiteY31" fmla="*/ 1694896 h 2333564"/>
              <a:gd name="connsiteX32" fmla="*/ 295293 w 2369566"/>
              <a:gd name="connsiteY32" fmla="*/ 1538758 h 2333564"/>
              <a:gd name="connsiteX33" fmla="*/ 228268 w 2369566"/>
              <a:gd name="connsiteY33" fmla="*/ 1158645 h 2333564"/>
              <a:gd name="connsiteX34" fmla="*/ 0 w 2369566"/>
              <a:gd name="connsiteY34" fmla="*/ 1075569 h 2333564"/>
              <a:gd name="connsiteX35" fmla="*/ 33697 w 2369566"/>
              <a:gd name="connsiteY35" fmla="*/ 884460 h 2333564"/>
              <a:gd name="connsiteX36" fmla="*/ 276613 w 2369566"/>
              <a:gd name="connsiteY36" fmla="*/ 884466 h 2333564"/>
              <a:gd name="connsiteX37" fmla="*/ 469602 w 2369566"/>
              <a:gd name="connsiteY37" fmla="*/ 550198 h 2333564"/>
              <a:gd name="connsiteX38" fmla="*/ 348139 w 2369566"/>
              <a:gd name="connsiteY38" fmla="*/ 339830 h 2333564"/>
              <a:gd name="connsiteX39" fmla="*/ 496794 w 2369566"/>
              <a:gd name="connsiteY39" fmla="*/ 215091 h 2333564"/>
              <a:gd name="connsiteX40" fmla="*/ 682874 w 2369566"/>
              <a:gd name="connsiteY40" fmla="*/ 371239 h 2333564"/>
              <a:gd name="connsiteX41" fmla="*/ 1045576 w 2369566"/>
              <a:gd name="connsiteY41" fmla="*/ 239226 h 2333564"/>
            </a:gdLst>
            <a:rect l="l" t="t" r="r" b="b"/>
            <a:pathLst>
              <a:path w="2369566" h="2333564">
                <a:moveTo>
                  <a:pt x="1184784" y="443836"/>
                </a:moveTo>
                <a:cubicBezTo>
                  <a:pt x="774926" y="443836"/>
                  <a:pt x="442671" y="776091"/>
                  <a:pt x="442671" y="1185949"/>
                </a:cubicBezTo>
                <a:cubicBezTo>
                  <a:pt x="442671" y="1595807"/>
                  <a:pt x="774926" y="1928062"/>
                  <a:pt x="1184784" y="1928062"/>
                </a:cubicBezTo>
                <a:cubicBezTo>
                  <a:pt x="1594642" y="1928062"/>
                  <a:pt x="1926897" y="1595807"/>
                  <a:pt x="1926897" y="1185949"/>
                </a:cubicBezTo>
                <a:cubicBezTo>
                  <a:pt x="1926897" y="776091"/>
                  <a:pt x="1594642" y="443836"/>
                  <a:pt x="1184784" y="443836"/>
                </a:cubicBezTo>
                <a:close/>
                <a:moveTo>
                  <a:pt x="1087753" y="0"/>
                </a:moveTo>
                <a:lnTo>
                  <a:pt x="1281814" y="0"/>
                </a:lnTo>
                <a:lnTo>
                  <a:pt x="1323988" y="239225"/>
                </a:lnTo>
                <a:cubicBezTo>
                  <a:pt x="1452602" y="258136"/>
                  <a:pt x="1576013" y="303054"/>
                  <a:pt x="1686691" y="371239"/>
                </a:cubicBezTo>
                <a:lnTo>
                  <a:pt x="1686693" y="371239"/>
                </a:lnTo>
                <a:lnTo>
                  <a:pt x="1872773" y="215091"/>
                </a:lnTo>
                <a:lnTo>
                  <a:pt x="2021428" y="339830"/>
                </a:lnTo>
                <a:lnTo>
                  <a:pt x="1899964" y="550198"/>
                </a:lnTo>
                <a:cubicBezTo>
                  <a:pt x="1986332" y="647356"/>
                  <a:pt x="2051996" y="761091"/>
                  <a:pt x="2092954" y="884466"/>
                </a:cubicBezTo>
                <a:lnTo>
                  <a:pt x="2335869" y="884460"/>
                </a:lnTo>
                <a:lnTo>
                  <a:pt x="2369566" y="1075569"/>
                </a:lnTo>
                <a:lnTo>
                  <a:pt x="2141298" y="1158645"/>
                </a:lnTo>
                <a:cubicBezTo>
                  <a:pt x="2145008" y="1288586"/>
                  <a:pt x="2122202" y="1417921"/>
                  <a:pt x="2074273" y="1538758"/>
                </a:cubicBezTo>
                <a:lnTo>
                  <a:pt x="2260361" y="1694896"/>
                </a:lnTo>
                <a:lnTo>
                  <a:pt x="2163333" y="1862953"/>
                </a:lnTo>
                <a:lnTo>
                  <a:pt x="1935069" y="1779867"/>
                </a:lnTo>
                <a:cubicBezTo>
                  <a:pt x="1854386" y="1881794"/>
                  <a:pt x="1753779" y="1966211"/>
                  <a:pt x="1639391" y="2027969"/>
                </a:cubicBezTo>
                <a:lnTo>
                  <a:pt x="1681579" y="2267193"/>
                </a:lnTo>
                <a:lnTo>
                  <a:pt x="1499226" y="2333564"/>
                </a:lnTo>
                <a:lnTo>
                  <a:pt x="1377772" y="2123191"/>
                </a:lnTo>
                <a:cubicBezTo>
                  <a:pt x="1250447" y="2149409"/>
                  <a:pt x="1119116" y="2149409"/>
                  <a:pt x="991793" y="2123191"/>
                </a:cubicBezTo>
                <a:lnTo>
                  <a:pt x="870341" y="2333564"/>
                </a:lnTo>
                <a:lnTo>
                  <a:pt x="687987" y="2267193"/>
                </a:lnTo>
                <a:lnTo>
                  <a:pt x="730176" y="2027969"/>
                </a:lnTo>
                <a:cubicBezTo>
                  <a:pt x="615788" y="1966211"/>
                  <a:pt x="515181" y="1881792"/>
                  <a:pt x="434497" y="1779865"/>
                </a:cubicBezTo>
                <a:lnTo>
                  <a:pt x="206233" y="1862953"/>
                </a:lnTo>
                <a:lnTo>
                  <a:pt x="109205" y="1694896"/>
                </a:lnTo>
                <a:lnTo>
                  <a:pt x="295293" y="1538758"/>
                </a:lnTo>
                <a:cubicBezTo>
                  <a:pt x="247364" y="1417921"/>
                  <a:pt x="224558" y="1288586"/>
                  <a:pt x="228268" y="1158645"/>
                </a:cubicBezTo>
                <a:lnTo>
                  <a:pt x="0" y="1075569"/>
                </a:lnTo>
                <a:lnTo>
                  <a:pt x="33697" y="884460"/>
                </a:lnTo>
                <a:lnTo>
                  <a:pt x="276613" y="884466"/>
                </a:lnTo>
                <a:cubicBezTo>
                  <a:pt x="317570" y="761091"/>
                  <a:pt x="383236" y="647354"/>
                  <a:pt x="469602" y="550198"/>
                </a:cubicBezTo>
                <a:lnTo>
                  <a:pt x="348139" y="339830"/>
                </a:lnTo>
                <a:lnTo>
                  <a:pt x="496794" y="215091"/>
                </a:lnTo>
                <a:lnTo>
                  <a:pt x="682874" y="371239"/>
                </a:lnTo>
                <a:cubicBezTo>
                  <a:pt x="793553" y="303054"/>
                  <a:pt x="916964" y="258136"/>
                  <a:pt x="1045576" y="239226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356481" tIns="548640" rIns="356481" bIns="436755" rtlCol="0" anchor="ctr"/>
          <a:lstStyle/>
          <a:p>
            <a:pPr algn="ctr">
              <a:lnSpc>
                <a:spcPct val="90000"/>
              </a:lnSpc>
            </a:pPr>
            <a:endParaRPr kumimoji="1" lang="zh-CN" altLang="en-US"/>
          </a:p>
        </p:txBody>
      </p:sp>
      <p:sp>
        <p:nvSpPr>
          <p:cNvPr id="13" name="isheji-2"/>
          <p:cNvSpPr txBox="1"/>
          <p:nvPr/>
        </p:nvSpPr>
        <p:spPr>
          <a:xfrm rot="0" flipH="0" flipV="0">
            <a:off x="9154114" y="3982573"/>
            <a:ext cx="2013338" cy="1982748"/>
          </a:xfrm>
          <a:custGeom>
            <a:avLst/>
            <a:gdLst>
              <a:gd name="connsiteX0" fmla="*/ 1006670 w 2013338"/>
              <a:gd name="connsiteY0" fmla="*/ 339543 h 1982748"/>
              <a:gd name="connsiteX1" fmla="*/ 338550 w 2013338"/>
              <a:gd name="connsiteY1" fmla="*/ 1007661 h 1982748"/>
              <a:gd name="connsiteX2" fmla="*/ 1006670 w 2013338"/>
              <a:gd name="connsiteY2" fmla="*/ 1675779 h 1982748"/>
              <a:gd name="connsiteX3" fmla="*/ 1674790 w 2013338"/>
              <a:gd name="connsiteY3" fmla="*/ 1007661 h 1982748"/>
              <a:gd name="connsiteX4" fmla="*/ 1006670 w 2013338"/>
              <a:gd name="connsiteY4" fmla="*/ 339543 h 1982748"/>
              <a:gd name="connsiteX5" fmla="*/ 924226 w 2013338"/>
              <a:gd name="connsiteY5" fmla="*/ 0 h 1982748"/>
              <a:gd name="connsiteX6" fmla="*/ 1089113 w 2013338"/>
              <a:gd name="connsiteY6" fmla="*/ 0 h 1982748"/>
              <a:gd name="connsiteX7" fmla="*/ 1124947 w 2013338"/>
              <a:gd name="connsiteY7" fmla="*/ 203261 h 1982748"/>
              <a:gd name="connsiteX8" fmla="*/ 1433123 w 2013338"/>
              <a:gd name="connsiteY8" fmla="*/ 315428 h 1982748"/>
              <a:gd name="connsiteX9" fmla="*/ 1433124 w 2013338"/>
              <a:gd name="connsiteY9" fmla="*/ 315428 h 1982748"/>
              <a:gd name="connsiteX10" fmla="*/ 1591230 w 2013338"/>
              <a:gd name="connsiteY10" fmla="*/ 182755 h 1982748"/>
              <a:gd name="connsiteX11" fmla="*/ 1717537 w 2013338"/>
              <a:gd name="connsiteY11" fmla="*/ 288741 h 1982748"/>
              <a:gd name="connsiteX12" fmla="*/ 1614333 w 2013338"/>
              <a:gd name="connsiteY12" fmla="*/ 467483 h 1982748"/>
              <a:gd name="connsiteX13" fmla="*/ 1778310 w 2013338"/>
              <a:gd name="connsiteY13" fmla="*/ 751499 h 1982748"/>
              <a:gd name="connsiteX14" fmla="*/ 1984707 w 2013338"/>
              <a:gd name="connsiteY14" fmla="*/ 751494 h 1982748"/>
              <a:gd name="connsiteX15" fmla="*/ 2013338 w 2013338"/>
              <a:gd name="connsiteY15" fmla="*/ 913873 h 1982748"/>
              <a:gd name="connsiteX16" fmla="*/ 1819386 w 2013338"/>
              <a:gd name="connsiteY16" fmla="*/ 984460 h 1982748"/>
              <a:gd name="connsiteX17" fmla="*/ 1762438 w 2013338"/>
              <a:gd name="connsiteY17" fmla="*/ 1307429 h 1982748"/>
              <a:gd name="connsiteX18" fmla="*/ 1920551 w 2013338"/>
              <a:gd name="connsiteY18" fmla="*/ 1440094 h 1982748"/>
              <a:gd name="connsiteX19" fmla="*/ 1838109 w 2013338"/>
              <a:gd name="connsiteY19" fmla="*/ 1582886 h 1982748"/>
              <a:gd name="connsiteX20" fmla="*/ 1644161 w 2013338"/>
              <a:gd name="connsiteY20" fmla="*/ 1512290 h 1982748"/>
              <a:gd name="connsiteX21" fmla="*/ 1392933 w 2013338"/>
              <a:gd name="connsiteY21" fmla="*/ 1723094 h 1982748"/>
              <a:gd name="connsiteX22" fmla="*/ 1428779 w 2013338"/>
              <a:gd name="connsiteY22" fmla="*/ 1926354 h 1982748"/>
              <a:gd name="connsiteX23" fmla="*/ 1273840 w 2013338"/>
              <a:gd name="connsiteY23" fmla="*/ 1982748 h 1982748"/>
              <a:gd name="connsiteX24" fmla="*/ 1170645 w 2013338"/>
              <a:gd name="connsiteY24" fmla="*/ 1804001 h 1982748"/>
              <a:gd name="connsiteX25" fmla="*/ 842692 w 2013338"/>
              <a:gd name="connsiteY25" fmla="*/ 1804001 h 1982748"/>
              <a:gd name="connsiteX26" fmla="*/ 739498 w 2013338"/>
              <a:gd name="connsiteY26" fmla="*/ 1982748 h 1982748"/>
              <a:gd name="connsiteX27" fmla="*/ 584559 w 2013338"/>
              <a:gd name="connsiteY27" fmla="*/ 1926354 h 1982748"/>
              <a:gd name="connsiteX28" fmla="*/ 620405 w 2013338"/>
              <a:gd name="connsiteY28" fmla="*/ 1723094 h 1982748"/>
              <a:gd name="connsiteX29" fmla="*/ 369177 w 2013338"/>
              <a:gd name="connsiteY29" fmla="*/ 1512289 h 1982748"/>
              <a:gd name="connsiteX30" fmla="*/ 175229 w 2013338"/>
              <a:gd name="connsiteY30" fmla="*/ 1582886 h 1982748"/>
              <a:gd name="connsiteX31" fmla="*/ 92788 w 2013338"/>
              <a:gd name="connsiteY31" fmla="*/ 1440094 h 1982748"/>
              <a:gd name="connsiteX32" fmla="*/ 250900 w 2013338"/>
              <a:gd name="connsiteY32" fmla="*/ 1307429 h 1982748"/>
              <a:gd name="connsiteX33" fmla="*/ 193952 w 2013338"/>
              <a:gd name="connsiteY33" fmla="*/ 984460 h 1982748"/>
              <a:gd name="connsiteX34" fmla="*/ 0 w 2013338"/>
              <a:gd name="connsiteY34" fmla="*/ 913873 h 1982748"/>
              <a:gd name="connsiteX35" fmla="*/ 28631 w 2013338"/>
              <a:gd name="connsiteY35" fmla="*/ 751494 h 1982748"/>
              <a:gd name="connsiteX36" fmla="*/ 235028 w 2013338"/>
              <a:gd name="connsiteY36" fmla="*/ 751499 h 1982748"/>
              <a:gd name="connsiteX37" fmla="*/ 399005 w 2013338"/>
              <a:gd name="connsiteY37" fmla="*/ 467483 h 1982748"/>
              <a:gd name="connsiteX38" fmla="*/ 295801 w 2013338"/>
              <a:gd name="connsiteY38" fmla="*/ 288741 h 1982748"/>
              <a:gd name="connsiteX39" fmla="*/ 422108 w 2013338"/>
              <a:gd name="connsiteY39" fmla="*/ 182755 h 1982748"/>
              <a:gd name="connsiteX40" fmla="*/ 580214 w 2013338"/>
              <a:gd name="connsiteY40" fmla="*/ 315428 h 1982748"/>
              <a:gd name="connsiteX41" fmla="*/ 888390 w 2013338"/>
              <a:gd name="connsiteY41" fmla="*/ 203262 h 1982748"/>
            </a:gdLst>
            <a:rect l="l" t="t" r="r" b="b"/>
            <a:pathLst>
              <a:path w="2013338" h="1982748">
                <a:moveTo>
                  <a:pt x="1006670" y="339543"/>
                </a:moveTo>
                <a:cubicBezTo>
                  <a:pt x="637678" y="339543"/>
                  <a:pt x="338550" y="638670"/>
                  <a:pt x="338550" y="1007661"/>
                </a:cubicBezTo>
                <a:cubicBezTo>
                  <a:pt x="338550" y="1376652"/>
                  <a:pt x="637678" y="1675779"/>
                  <a:pt x="1006670" y="1675779"/>
                </a:cubicBezTo>
                <a:cubicBezTo>
                  <a:pt x="1375662" y="1675779"/>
                  <a:pt x="1674790" y="1376652"/>
                  <a:pt x="1674790" y="1007661"/>
                </a:cubicBezTo>
                <a:cubicBezTo>
                  <a:pt x="1674790" y="638670"/>
                  <a:pt x="1375662" y="339543"/>
                  <a:pt x="1006670" y="339543"/>
                </a:cubicBezTo>
                <a:close/>
                <a:moveTo>
                  <a:pt x="924226" y="0"/>
                </a:moveTo>
                <a:lnTo>
                  <a:pt x="1089113" y="0"/>
                </a:lnTo>
                <a:lnTo>
                  <a:pt x="1124947" y="203261"/>
                </a:lnTo>
                <a:cubicBezTo>
                  <a:pt x="1234226" y="219329"/>
                  <a:pt x="1339084" y="257494"/>
                  <a:pt x="1433123" y="315428"/>
                </a:cubicBezTo>
                <a:lnTo>
                  <a:pt x="1433124" y="315428"/>
                </a:lnTo>
                <a:lnTo>
                  <a:pt x="1591230" y="182755"/>
                </a:lnTo>
                <a:lnTo>
                  <a:pt x="1717537" y="288741"/>
                </a:lnTo>
                <a:lnTo>
                  <a:pt x="1614333" y="467483"/>
                </a:lnTo>
                <a:cubicBezTo>
                  <a:pt x="1687717" y="550035"/>
                  <a:pt x="1743510" y="646672"/>
                  <a:pt x="1778310" y="751499"/>
                </a:cubicBezTo>
                <a:lnTo>
                  <a:pt x="1984707" y="751494"/>
                </a:lnTo>
                <a:lnTo>
                  <a:pt x="2013338" y="913873"/>
                </a:lnTo>
                <a:lnTo>
                  <a:pt x="1819386" y="984460"/>
                </a:lnTo>
                <a:cubicBezTo>
                  <a:pt x="1822539" y="1094866"/>
                  <a:pt x="1803162" y="1204758"/>
                  <a:pt x="1762438" y="1307429"/>
                </a:cubicBezTo>
                <a:lnTo>
                  <a:pt x="1920551" y="1440094"/>
                </a:lnTo>
                <a:lnTo>
                  <a:pt x="1838109" y="1582886"/>
                </a:lnTo>
                <a:lnTo>
                  <a:pt x="1644161" y="1512290"/>
                </a:lnTo>
                <a:cubicBezTo>
                  <a:pt x="1575607" y="1598894"/>
                  <a:pt x="1490125" y="1670621"/>
                  <a:pt x="1392933" y="1723094"/>
                </a:cubicBezTo>
                <a:lnTo>
                  <a:pt x="1428779" y="1926354"/>
                </a:lnTo>
                <a:lnTo>
                  <a:pt x="1273840" y="1982748"/>
                </a:lnTo>
                <a:lnTo>
                  <a:pt x="1170645" y="1804001"/>
                </a:lnTo>
                <a:cubicBezTo>
                  <a:pt x="1062462" y="1826277"/>
                  <a:pt x="950874" y="1826277"/>
                  <a:pt x="842692" y="1804001"/>
                </a:cubicBezTo>
                <a:lnTo>
                  <a:pt x="739498" y="1982748"/>
                </a:lnTo>
                <a:lnTo>
                  <a:pt x="584559" y="1926354"/>
                </a:lnTo>
                <a:lnTo>
                  <a:pt x="620405" y="1723094"/>
                </a:lnTo>
                <a:cubicBezTo>
                  <a:pt x="523213" y="1670621"/>
                  <a:pt x="437731" y="1598893"/>
                  <a:pt x="369177" y="1512289"/>
                </a:cubicBezTo>
                <a:lnTo>
                  <a:pt x="175229" y="1582886"/>
                </a:lnTo>
                <a:lnTo>
                  <a:pt x="92788" y="1440094"/>
                </a:lnTo>
                <a:lnTo>
                  <a:pt x="250900" y="1307429"/>
                </a:lnTo>
                <a:cubicBezTo>
                  <a:pt x="210177" y="1204758"/>
                  <a:pt x="190800" y="1094866"/>
                  <a:pt x="193952" y="984460"/>
                </a:cubicBezTo>
                <a:lnTo>
                  <a:pt x="0" y="913873"/>
                </a:lnTo>
                <a:lnTo>
                  <a:pt x="28631" y="751494"/>
                </a:lnTo>
                <a:lnTo>
                  <a:pt x="235028" y="751499"/>
                </a:lnTo>
                <a:cubicBezTo>
                  <a:pt x="269828" y="646672"/>
                  <a:pt x="325623" y="550034"/>
                  <a:pt x="399005" y="467483"/>
                </a:cubicBezTo>
                <a:lnTo>
                  <a:pt x="295801" y="288741"/>
                </a:lnTo>
                <a:lnTo>
                  <a:pt x="422108" y="182755"/>
                </a:lnTo>
                <a:lnTo>
                  <a:pt x="580214" y="315428"/>
                </a:lnTo>
                <a:cubicBezTo>
                  <a:pt x="674255" y="257494"/>
                  <a:pt x="779113" y="219329"/>
                  <a:pt x="888390" y="203262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356481" tIns="548640" rIns="356481" bIns="436755" rtlCol="0" anchor="ctr"/>
          <a:lstStyle/>
          <a:p>
            <a:pPr algn="ctr">
              <a:lnSpc>
                <a:spcPct val="90000"/>
              </a:lnSpc>
            </a:pPr>
            <a:endParaRPr kumimoji="1" lang="zh-CN" altLang="en-US"/>
          </a:p>
        </p:txBody>
      </p:sp>
      <p:sp>
        <p:nvSpPr>
          <p:cNvPr id="14" name="isheji-4"/>
          <p:cNvSpPr txBox="1"/>
          <p:nvPr/>
        </p:nvSpPr>
        <p:spPr>
          <a:xfrm rot="0" flipH="0" flipV="0">
            <a:off x="9245235" y="1178849"/>
            <a:ext cx="1502997" cy="1480161"/>
          </a:xfrm>
          <a:custGeom>
            <a:avLst/>
            <a:gdLst>
              <a:gd name="connsiteX0" fmla="*/ 751498 w 1502997"/>
              <a:gd name="connsiteY0" fmla="*/ 281522 h 1480161"/>
              <a:gd name="connsiteX1" fmla="*/ 280782 w 1502997"/>
              <a:gd name="connsiteY1" fmla="*/ 752238 h 1480161"/>
              <a:gd name="connsiteX2" fmla="*/ 751498 w 1502997"/>
              <a:gd name="connsiteY2" fmla="*/ 1222954 h 1480161"/>
              <a:gd name="connsiteX3" fmla="*/ 1222214 w 1502997"/>
              <a:gd name="connsiteY3" fmla="*/ 752238 h 1480161"/>
              <a:gd name="connsiteX4" fmla="*/ 751498 w 1502997"/>
              <a:gd name="connsiteY4" fmla="*/ 281522 h 1480161"/>
              <a:gd name="connsiteX5" fmla="*/ 689953 w 1502997"/>
              <a:gd name="connsiteY5" fmla="*/ 0 h 1480161"/>
              <a:gd name="connsiteX6" fmla="*/ 813044 w 1502997"/>
              <a:gd name="connsiteY6" fmla="*/ 0 h 1480161"/>
              <a:gd name="connsiteX7" fmla="*/ 839795 w 1502997"/>
              <a:gd name="connsiteY7" fmla="*/ 151738 h 1480161"/>
              <a:gd name="connsiteX8" fmla="*/ 1069855 w 1502997"/>
              <a:gd name="connsiteY8" fmla="*/ 235474 h 1480161"/>
              <a:gd name="connsiteX9" fmla="*/ 1069856 w 1502997"/>
              <a:gd name="connsiteY9" fmla="*/ 235474 h 1480161"/>
              <a:gd name="connsiteX10" fmla="*/ 1187885 w 1502997"/>
              <a:gd name="connsiteY10" fmla="*/ 136431 h 1480161"/>
              <a:gd name="connsiteX11" fmla="*/ 1282176 w 1502997"/>
              <a:gd name="connsiteY11" fmla="*/ 215552 h 1480161"/>
              <a:gd name="connsiteX12" fmla="*/ 1205132 w 1502997"/>
              <a:gd name="connsiteY12" fmla="*/ 348986 h 1480161"/>
              <a:gd name="connsiteX13" fmla="*/ 1327544 w 1502997"/>
              <a:gd name="connsiteY13" fmla="*/ 561009 h 1480161"/>
              <a:gd name="connsiteX14" fmla="*/ 1481624 w 1502997"/>
              <a:gd name="connsiteY14" fmla="*/ 561006 h 1480161"/>
              <a:gd name="connsiteX15" fmla="*/ 1502997 w 1502997"/>
              <a:gd name="connsiteY15" fmla="*/ 682224 h 1480161"/>
              <a:gd name="connsiteX16" fmla="*/ 1358208 w 1502997"/>
              <a:gd name="connsiteY16" fmla="*/ 734919 h 1480161"/>
              <a:gd name="connsiteX17" fmla="*/ 1315695 w 1502997"/>
              <a:gd name="connsiteY17" fmla="*/ 976022 h 1480161"/>
              <a:gd name="connsiteX18" fmla="*/ 1433729 w 1502997"/>
              <a:gd name="connsiteY18" fmla="*/ 1075059 h 1480161"/>
              <a:gd name="connsiteX19" fmla="*/ 1372185 w 1502997"/>
              <a:gd name="connsiteY19" fmla="*/ 1181656 h 1480161"/>
              <a:gd name="connsiteX20" fmla="*/ 1227399 w 1502997"/>
              <a:gd name="connsiteY20" fmla="*/ 1128955 h 1480161"/>
              <a:gd name="connsiteX21" fmla="*/ 1039853 w 1502997"/>
              <a:gd name="connsiteY21" fmla="*/ 1286324 h 1480161"/>
              <a:gd name="connsiteX22" fmla="*/ 1066612 w 1502997"/>
              <a:gd name="connsiteY22" fmla="*/ 1438062 h 1480161"/>
              <a:gd name="connsiteX23" fmla="*/ 950947 w 1502997"/>
              <a:gd name="connsiteY23" fmla="*/ 1480161 h 1480161"/>
              <a:gd name="connsiteX24" fmla="*/ 873910 w 1502997"/>
              <a:gd name="connsiteY24" fmla="*/ 1346722 h 1480161"/>
              <a:gd name="connsiteX25" fmla="*/ 629086 w 1502997"/>
              <a:gd name="connsiteY25" fmla="*/ 1346722 h 1480161"/>
              <a:gd name="connsiteX26" fmla="*/ 552050 w 1502997"/>
              <a:gd name="connsiteY26" fmla="*/ 1480161 h 1480161"/>
              <a:gd name="connsiteX27" fmla="*/ 436385 w 1502997"/>
              <a:gd name="connsiteY27" fmla="*/ 1438062 h 1480161"/>
              <a:gd name="connsiteX28" fmla="*/ 463145 w 1502997"/>
              <a:gd name="connsiteY28" fmla="*/ 1286324 h 1480161"/>
              <a:gd name="connsiteX29" fmla="*/ 275598 w 1502997"/>
              <a:gd name="connsiteY29" fmla="*/ 1128954 h 1480161"/>
              <a:gd name="connsiteX30" fmla="*/ 130812 w 1502997"/>
              <a:gd name="connsiteY30" fmla="*/ 1181656 h 1480161"/>
              <a:gd name="connsiteX31" fmla="*/ 69268 w 1502997"/>
              <a:gd name="connsiteY31" fmla="*/ 1075059 h 1480161"/>
              <a:gd name="connsiteX32" fmla="*/ 187302 w 1502997"/>
              <a:gd name="connsiteY32" fmla="*/ 976022 h 1480161"/>
              <a:gd name="connsiteX33" fmla="*/ 144789 w 1502997"/>
              <a:gd name="connsiteY33" fmla="*/ 734919 h 1480161"/>
              <a:gd name="connsiteX34" fmla="*/ 0 w 1502997"/>
              <a:gd name="connsiteY34" fmla="*/ 682224 h 1480161"/>
              <a:gd name="connsiteX35" fmla="*/ 21374 w 1502997"/>
              <a:gd name="connsiteY35" fmla="*/ 561006 h 1480161"/>
              <a:gd name="connsiteX36" fmla="*/ 175453 w 1502997"/>
              <a:gd name="connsiteY36" fmla="*/ 561009 h 1480161"/>
              <a:gd name="connsiteX37" fmla="*/ 297865 w 1502997"/>
              <a:gd name="connsiteY37" fmla="*/ 348986 h 1480161"/>
              <a:gd name="connsiteX38" fmla="*/ 220822 w 1502997"/>
              <a:gd name="connsiteY38" fmla="*/ 215552 h 1480161"/>
              <a:gd name="connsiteX39" fmla="*/ 315112 w 1502997"/>
              <a:gd name="connsiteY39" fmla="*/ 136431 h 1480161"/>
              <a:gd name="connsiteX40" fmla="*/ 433142 w 1502997"/>
              <a:gd name="connsiteY40" fmla="*/ 235474 h 1480161"/>
              <a:gd name="connsiteX41" fmla="*/ 663201 w 1502997"/>
              <a:gd name="connsiteY41" fmla="*/ 151739 h 1480161"/>
            </a:gdLst>
            <a:rect l="l" t="t" r="r" b="b"/>
            <a:pathLst>
              <a:path w="1502997" h="1480161">
                <a:moveTo>
                  <a:pt x="751498" y="281522"/>
                </a:moveTo>
                <a:cubicBezTo>
                  <a:pt x="491529" y="281522"/>
                  <a:pt x="280782" y="492269"/>
                  <a:pt x="280782" y="752238"/>
                </a:cubicBezTo>
                <a:cubicBezTo>
                  <a:pt x="280782" y="1012207"/>
                  <a:pt x="491529" y="1222954"/>
                  <a:pt x="751498" y="1222954"/>
                </a:cubicBezTo>
                <a:cubicBezTo>
                  <a:pt x="1011467" y="1222954"/>
                  <a:pt x="1222214" y="1012207"/>
                  <a:pt x="1222214" y="752238"/>
                </a:cubicBezTo>
                <a:cubicBezTo>
                  <a:pt x="1222214" y="492269"/>
                  <a:pt x="1011467" y="281522"/>
                  <a:pt x="751498" y="281522"/>
                </a:cubicBezTo>
                <a:close/>
                <a:moveTo>
                  <a:pt x="689953" y="0"/>
                </a:moveTo>
                <a:lnTo>
                  <a:pt x="813044" y="0"/>
                </a:lnTo>
                <a:lnTo>
                  <a:pt x="839795" y="151738"/>
                </a:lnTo>
                <a:cubicBezTo>
                  <a:pt x="921374" y="163734"/>
                  <a:pt x="999653" y="192225"/>
                  <a:pt x="1069855" y="235474"/>
                </a:cubicBezTo>
                <a:lnTo>
                  <a:pt x="1069856" y="235474"/>
                </a:lnTo>
                <a:lnTo>
                  <a:pt x="1187885" y="136431"/>
                </a:lnTo>
                <a:lnTo>
                  <a:pt x="1282176" y="215552"/>
                </a:lnTo>
                <a:lnTo>
                  <a:pt x="1205132" y="348986"/>
                </a:lnTo>
                <a:cubicBezTo>
                  <a:pt x="1259915" y="410612"/>
                  <a:pt x="1301565" y="482754"/>
                  <a:pt x="1327544" y="561009"/>
                </a:cubicBezTo>
                <a:lnTo>
                  <a:pt x="1481624" y="561006"/>
                </a:lnTo>
                <a:lnTo>
                  <a:pt x="1502997" y="682224"/>
                </a:lnTo>
                <a:lnTo>
                  <a:pt x="1358208" y="734919"/>
                </a:lnTo>
                <a:cubicBezTo>
                  <a:pt x="1360562" y="817339"/>
                  <a:pt x="1346096" y="899376"/>
                  <a:pt x="1315695" y="976022"/>
                </a:cubicBezTo>
                <a:lnTo>
                  <a:pt x="1433729" y="1075059"/>
                </a:lnTo>
                <a:lnTo>
                  <a:pt x="1372185" y="1181656"/>
                </a:lnTo>
                <a:lnTo>
                  <a:pt x="1227399" y="1128955"/>
                </a:lnTo>
                <a:cubicBezTo>
                  <a:pt x="1176222" y="1193606"/>
                  <a:pt x="1112408" y="1247152"/>
                  <a:pt x="1039853" y="1286324"/>
                </a:cubicBezTo>
                <a:lnTo>
                  <a:pt x="1066612" y="1438062"/>
                </a:lnTo>
                <a:lnTo>
                  <a:pt x="950947" y="1480161"/>
                </a:lnTo>
                <a:lnTo>
                  <a:pt x="873910" y="1346722"/>
                </a:lnTo>
                <a:cubicBezTo>
                  <a:pt x="793149" y="1363352"/>
                  <a:pt x="709847" y="1363352"/>
                  <a:pt x="629086" y="1346722"/>
                </a:cubicBezTo>
                <a:lnTo>
                  <a:pt x="552050" y="1480161"/>
                </a:lnTo>
                <a:lnTo>
                  <a:pt x="436385" y="1438062"/>
                </a:lnTo>
                <a:lnTo>
                  <a:pt x="463145" y="1286324"/>
                </a:lnTo>
                <a:cubicBezTo>
                  <a:pt x="390589" y="1247152"/>
                  <a:pt x="326775" y="1193605"/>
                  <a:pt x="275598" y="1128954"/>
                </a:cubicBezTo>
                <a:lnTo>
                  <a:pt x="130812" y="1181656"/>
                </a:lnTo>
                <a:lnTo>
                  <a:pt x="69268" y="1075059"/>
                </a:lnTo>
                <a:lnTo>
                  <a:pt x="187302" y="976022"/>
                </a:lnTo>
                <a:cubicBezTo>
                  <a:pt x="156901" y="899376"/>
                  <a:pt x="142436" y="817339"/>
                  <a:pt x="144789" y="734919"/>
                </a:cubicBezTo>
                <a:lnTo>
                  <a:pt x="0" y="682224"/>
                </a:lnTo>
                <a:lnTo>
                  <a:pt x="21374" y="561006"/>
                </a:lnTo>
                <a:lnTo>
                  <a:pt x="175453" y="561009"/>
                </a:lnTo>
                <a:cubicBezTo>
                  <a:pt x="201432" y="482754"/>
                  <a:pt x="243084" y="410611"/>
                  <a:pt x="297865" y="348986"/>
                </a:cubicBezTo>
                <a:lnTo>
                  <a:pt x="220822" y="215552"/>
                </a:lnTo>
                <a:lnTo>
                  <a:pt x="315112" y="136431"/>
                </a:lnTo>
                <a:lnTo>
                  <a:pt x="433142" y="235474"/>
                </a:lnTo>
                <a:cubicBezTo>
                  <a:pt x="503345" y="192225"/>
                  <a:pt x="581623" y="163734"/>
                  <a:pt x="663201" y="151739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isheji-5"/>
          <p:cNvSpPr txBox="1"/>
          <p:nvPr/>
        </p:nvSpPr>
        <p:spPr>
          <a:xfrm rot="11931966" flipH="0" flipV="0">
            <a:off x="7320689" y="2439151"/>
            <a:ext cx="2150785" cy="2150786"/>
          </a:xfrm>
          <a:prstGeom prst="arc">
            <a:avLst/>
          </a:prstGeom>
          <a:noFill/>
          <a:ln w="28575" cap="sq">
            <a:solidFill>
              <a:schemeClr val="bg1">
                <a:lumMod val="65000"/>
              </a:schemeClr>
            </a:solidFill>
            <a:miter/>
            <a:tailEnd type="stealth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isheji-6"/>
          <p:cNvSpPr txBox="1"/>
          <p:nvPr/>
        </p:nvSpPr>
        <p:spPr>
          <a:xfrm rot="5691386" flipH="0" flipV="0">
            <a:off x="9161150" y="4028304"/>
            <a:ext cx="2150786" cy="2150785"/>
          </a:xfrm>
          <a:prstGeom prst="arc">
            <a:avLst/>
          </a:prstGeom>
          <a:noFill/>
          <a:ln w="28575" cap="sq">
            <a:solidFill>
              <a:schemeClr val="bg1">
                <a:lumMod val="65000"/>
              </a:schemeClr>
            </a:solidFill>
            <a:miter/>
            <a:tailEnd type="stealth"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isheji-7"/>
          <p:cNvSpPr txBox="1"/>
          <p:nvPr/>
        </p:nvSpPr>
        <p:spPr>
          <a:xfrm rot="0" flipH="0" flipV="0">
            <a:off x="8268557" y="2895964"/>
            <a:ext cx="993424" cy="993424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isheji-8"/>
          <p:cNvSpPr txBox="1"/>
          <p:nvPr/>
        </p:nvSpPr>
        <p:spPr>
          <a:xfrm rot="0" flipH="0" flipV="0">
            <a:off x="8493507" y="3129682"/>
            <a:ext cx="543524" cy="525988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45720" tIns="22860" rIns="45720" bIns="2286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isheji-9"/>
          <p:cNvSpPr txBox="1"/>
          <p:nvPr/>
        </p:nvSpPr>
        <p:spPr>
          <a:xfrm rot="0" flipH="0" flipV="0">
            <a:off x="9664071" y="4477235"/>
            <a:ext cx="993424" cy="993424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isheji-10"/>
          <p:cNvSpPr txBox="1"/>
          <p:nvPr/>
        </p:nvSpPr>
        <p:spPr>
          <a:xfrm rot="0" flipH="0" flipV="0">
            <a:off x="9690688" y="1613532"/>
            <a:ext cx="612090" cy="61209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isheji-25"/>
          <p:cNvSpPr txBox="1"/>
          <p:nvPr/>
        </p:nvSpPr>
        <p:spPr>
          <a:xfrm rot="0" flipH="0" flipV="0">
            <a:off x="9843907" y="1785780"/>
            <a:ext cx="305652" cy="267594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91422" tIns="45711" rIns="91422" bIns="45711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isheji-26"/>
          <p:cNvSpPr txBox="1"/>
          <p:nvPr/>
        </p:nvSpPr>
        <p:spPr>
          <a:xfrm rot="0" flipH="0" flipV="0">
            <a:off x="9889021" y="4717806"/>
            <a:ext cx="543524" cy="512283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</a:ln>
        </p:spPr>
        <p:txBody>
          <a:bodyPr vert="horz" wrap="square" lIns="45720" tIns="22860" rIns="45720" bIns="2286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172720" y="247319"/>
            <a:ext cx="11442700" cy="5653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基于数据的迭代优化策略</a:t>
            </a:r>
            <a:endParaRPr kumimoji="1" lang="zh-CN" altLang="en-US"/>
          </a:p>
        </p:txBody>
      </p:sp>
      <p:cxnSp>
        <p:nvCxnSpPr>
          <p:cNvPr id="24" name="线条 1"/>
          <p:cNvCxnSpPr/>
          <p:nvPr/>
        </p:nvCxnSpPr>
        <p:spPr>
          <a:xfrm rot="0" flipH="0" flipV="0">
            <a:off x="-4487862" y="770539"/>
            <a:ext cx="11307762" cy="0"/>
          </a:xfrm>
          <a:prstGeom prst="line">
            <a:avLst/>
          </a:prstGeom>
          <a:noFill/>
          <a:ln w="6350" cap="rnd">
            <a:solidFill>
              <a:schemeClr val="bg1">
                <a:lumMod val="65000"/>
              </a:schemeClr>
            </a:solidFill>
            <a:prstDash val="solid"/>
            <a:round/>
          </a:ln>
        </p:spPr>
      </p:cxnSp>
      <p:cxnSp>
        <p:nvCxnSpPr>
          <p:cNvPr id="25" name="线条 1"/>
          <p:cNvCxnSpPr/>
          <p:nvPr/>
        </p:nvCxnSpPr>
        <p:spPr>
          <a:xfrm rot="0" flipH="0" flipV="0">
            <a:off x="312738" y="770539"/>
            <a:ext cx="652463" cy="0"/>
          </a:xfrm>
          <a:prstGeom prst="line">
            <a:avLst/>
          </a:prstGeom>
          <a:noFill/>
          <a:ln w="44450" cap="sq">
            <a:solidFill>
              <a:schemeClr val="accent1"/>
            </a:solidFill>
            <a:prstDash val="solid"/>
            <a:round/>
          </a:ln>
        </p:spPr>
      </p:cxnSp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774700" y="4168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16" name="isheji-20"/>
          <p:cNvSpPr txBox="1"/>
          <p:nvPr/>
        </p:nvSpPr>
        <p:spPr>
          <a:xfrm rot="0" flipH="0" flipV="0">
            <a:off x="801271" y="3023595"/>
            <a:ext cx="5535707" cy="1185164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8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如果喜欢我们的内容，欢迎多多点赞、收藏、转发。
也可以关注我们，第一时间收到更新～</a:t>
            </a: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0" y="4410803"/>
            <a:ext cx="12192000" cy="2447197"/>
          </a:xfrm>
          <a:prstGeom prst="rect">
            <a:avLst/>
          </a:prstGeom>
          <a:gradFill>
            <a:gsLst>
              <a:gs pos="36000">
                <a:schemeClr val="bg1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0"/>
          </a:gra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46" y="5579716"/>
            <a:ext cx="12191954" cy="1278284"/>
          </a:xfrm>
          <a:custGeom>
            <a:avLst/>
            <a:gdLst>
              <a:gd name="connsiteX0" fmla="*/ 11977916 w 12191954"/>
              <a:gd name="connsiteY0" fmla="*/ 1119841 h 1278284"/>
              <a:gd name="connsiteX1" fmla="*/ 12136358 w 12191954"/>
              <a:gd name="connsiteY1" fmla="*/ 1119841 h 1278284"/>
              <a:gd name="connsiteX2" fmla="*/ 12136358 w 12191954"/>
              <a:gd name="connsiteY2" fmla="*/ 1278284 h 1278284"/>
              <a:gd name="connsiteX3" fmla="*/ 11977916 w 12191954"/>
              <a:gd name="connsiteY3" fmla="*/ 1278284 h 1278284"/>
              <a:gd name="connsiteX4" fmla="*/ 11651553 w 12191954"/>
              <a:gd name="connsiteY4" fmla="*/ 1119841 h 1278284"/>
              <a:gd name="connsiteX5" fmla="*/ 11809994 w 12191954"/>
              <a:gd name="connsiteY5" fmla="*/ 1119841 h 1278284"/>
              <a:gd name="connsiteX6" fmla="*/ 11809994 w 12191954"/>
              <a:gd name="connsiteY6" fmla="*/ 1278284 h 1278284"/>
              <a:gd name="connsiteX7" fmla="*/ 11651553 w 12191954"/>
              <a:gd name="connsiteY7" fmla="*/ 1278284 h 1278284"/>
              <a:gd name="connsiteX8" fmla="*/ 11334668 w 12191954"/>
              <a:gd name="connsiteY8" fmla="*/ 1119841 h 1278284"/>
              <a:gd name="connsiteX9" fmla="*/ 11493110 w 12191954"/>
              <a:gd name="connsiteY9" fmla="*/ 1119841 h 1278284"/>
              <a:gd name="connsiteX10" fmla="*/ 11493110 w 12191954"/>
              <a:gd name="connsiteY10" fmla="*/ 1278284 h 1278284"/>
              <a:gd name="connsiteX11" fmla="*/ 11334668 w 12191954"/>
              <a:gd name="connsiteY11" fmla="*/ 1278284 h 1278284"/>
              <a:gd name="connsiteX12" fmla="*/ 10700900 w 12191954"/>
              <a:gd name="connsiteY12" fmla="*/ 1119841 h 1278284"/>
              <a:gd name="connsiteX13" fmla="*/ 10859342 w 12191954"/>
              <a:gd name="connsiteY13" fmla="*/ 1119841 h 1278284"/>
              <a:gd name="connsiteX14" fmla="*/ 10859342 w 12191954"/>
              <a:gd name="connsiteY14" fmla="*/ 1278284 h 1278284"/>
              <a:gd name="connsiteX15" fmla="*/ 10700900 w 12191954"/>
              <a:gd name="connsiteY15" fmla="*/ 1278284 h 1278284"/>
              <a:gd name="connsiteX16" fmla="*/ 10374537 w 12191954"/>
              <a:gd name="connsiteY16" fmla="*/ 1119841 h 1278284"/>
              <a:gd name="connsiteX17" fmla="*/ 10532978 w 12191954"/>
              <a:gd name="connsiteY17" fmla="*/ 1119841 h 1278284"/>
              <a:gd name="connsiteX18" fmla="*/ 10532978 w 12191954"/>
              <a:gd name="connsiteY18" fmla="*/ 1278284 h 1278284"/>
              <a:gd name="connsiteX19" fmla="*/ 10374537 w 12191954"/>
              <a:gd name="connsiteY19" fmla="*/ 1278284 h 1278284"/>
              <a:gd name="connsiteX20" fmla="*/ 10057652 w 12191954"/>
              <a:gd name="connsiteY20" fmla="*/ 1119841 h 1278284"/>
              <a:gd name="connsiteX21" fmla="*/ 10216094 w 12191954"/>
              <a:gd name="connsiteY21" fmla="*/ 1119841 h 1278284"/>
              <a:gd name="connsiteX22" fmla="*/ 10216094 w 12191954"/>
              <a:gd name="connsiteY22" fmla="*/ 1278284 h 1278284"/>
              <a:gd name="connsiteX23" fmla="*/ 10057652 w 12191954"/>
              <a:gd name="connsiteY23" fmla="*/ 1278284 h 1278284"/>
              <a:gd name="connsiteX24" fmla="*/ 9097521 w 12191954"/>
              <a:gd name="connsiteY24" fmla="*/ 1119841 h 1278284"/>
              <a:gd name="connsiteX25" fmla="*/ 9255962 w 12191954"/>
              <a:gd name="connsiteY25" fmla="*/ 1119841 h 1278284"/>
              <a:gd name="connsiteX26" fmla="*/ 9255962 w 12191954"/>
              <a:gd name="connsiteY26" fmla="*/ 1278284 h 1278284"/>
              <a:gd name="connsiteX27" fmla="*/ 9097521 w 12191954"/>
              <a:gd name="connsiteY27" fmla="*/ 1278284 h 1278284"/>
              <a:gd name="connsiteX28" fmla="*/ 8780636 w 12191954"/>
              <a:gd name="connsiteY28" fmla="*/ 1119841 h 1278284"/>
              <a:gd name="connsiteX29" fmla="*/ 8939078 w 12191954"/>
              <a:gd name="connsiteY29" fmla="*/ 1119841 h 1278284"/>
              <a:gd name="connsiteX30" fmla="*/ 8939078 w 12191954"/>
              <a:gd name="connsiteY30" fmla="*/ 1278284 h 1278284"/>
              <a:gd name="connsiteX31" fmla="*/ 8780636 w 12191954"/>
              <a:gd name="connsiteY31" fmla="*/ 1278284 h 1278284"/>
              <a:gd name="connsiteX32" fmla="*/ 8137390 w 12191954"/>
              <a:gd name="connsiteY32" fmla="*/ 1119841 h 1278284"/>
              <a:gd name="connsiteX33" fmla="*/ 8295831 w 12191954"/>
              <a:gd name="connsiteY33" fmla="*/ 1119841 h 1278284"/>
              <a:gd name="connsiteX34" fmla="*/ 8295831 w 12191954"/>
              <a:gd name="connsiteY34" fmla="*/ 1278284 h 1278284"/>
              <a:gd name="connsiteX35" fmla="*/ 8137390 w 12191954"/>
              <a:gd name="connsiteY35" fmla="*/ 1278284 h 1278284"/>
              <a:gd name="connsiteX36" fmla="*/ 7820504 w 12191954"/>
              <a:gd name="connsiteY36" fmla="*/ 1119841 h 1278284"/>
              <a:gd name="connsiteX37" fmla="*/ 7978946 w 12191954"/>
              <a:gd name="connsiteY37" fmla="*/ 1119841 h 1278284"/>
              <a:gd name="connsiteX38" fmla="*/ 7978946 w 12191954"/>
              <a:gd name="connsiteY38" fmla="*/ 1278284 h 1278284"/>
              <a:gd name="connsiteX39" fmla="*/ 7820504 w 12191954"/>
              <a:gd name="connsiteY39" fmla="*/ 1278284 h 1278284"/>
              <a:gd name="connsiteX40" fmla="*/ 7503620 w 12191954"/>
              <a:gd name="connsiteY40" fmla="*/ 1119841 h 1278284"/>
              <a:gd name="connsiteX41" fmla="*/ 7662062 w 12191954"/>
              <a:gd name="connsiteY41" fmla="*/ 1119841 h 1278284"/>
              <a:gd name="connsiteX42" fmla="*/ 7662062 w 12191954"/>
              <a:gd name="connsiteY42" fmla="*/ 1278284 h 1278284"/>
              <a:gd name="connsiteX43" fmla="*/ 7503620 w 12191954"/>
              <a:gd name="connsiteY43" fmla="*/ 1278284 h 1278284"/>
              <a:gd name="connsiteX44" fmla="*/ 6543493 w 12191954"/>
              <a:gd name="connsiteY44" fmla="*/ 1119841 h 1278284"/>
              <a:gd name="connsiteX45" fmla="*/ 6701937 w 12191954"/>
              <a:gd name="connsiteY45" fmla="*/ 1119841 h 1278284"/>
              <a:gd name="connsiteX46" fmla="*/ 6701937 w 12191954"/>
              <a:gd name="connsiteY46" fmla="*/ 1278284 h 1278284"/>
              <a:gd name="connsiteX47" fmla="*/ 6543493 w 12191954"/>
              <a:gd name="connsiteY47" fmla="*/ 1278284 h 1278284"/>
              <a:gd name="connsiteX48" fmla="*/ 1435447 w 12191954"/>
              <a:gd name="connsiteY48" fmla="*/ 1119841 h 1278284"/>
              <a:gd name="connsiteX49" fmla="*/ 1593889 w 12191954"/>
              <a:gd name="connsiteY49" fmla="*/ 1119841 h 1278284"/>
              <a:gd name="connsiteX50" fmla="*/ 1593889 w 12191954"/>
              <a:gd name="connsiteY50" fmla="*/ 1278284 h 1278284"/>
              <a:gd name="connsiteX51" fmla="*/ 1435447 w 12191954"/>
              <a:gd name="connsiteY51" fmla="*/ 1278284 h 1278284"/>
              <a:gd name="connsiteX52" fmla="*/ 12136359 w 12191954"/>
              <a:gd name="connsiteY52" fmla="*/ 961398 h 1278284"/>
              <a:gd name="connsiteX53" fmla="*/ 12191954 w 12191954"/>
              <a:gd name="connsiteY53" fmla="*/ 961398 h 1278284"/>
              <a:gd name="connsiteX54" fmla="*/ 12191954 w 12191954"/>
              <a:gd name="connsiteY54" fmla="*/ 1119841 h 1278284"/>
              <a:gd name="connsiteX55" fmla="*/ 12136359 w 12191954"/>
              <a:gd name="connsiteY55" fmla="*/ 1119841 h 1278284"/>
              <a:gd name="connsiteX56" fmla="*/ 11819473 w 12191954"/>
              <a:gd name="connsiteY56" fmla="*/ 961398 h 1278284"/>
              <a:gd name="connsiteX57" fmla="*/ 11977915 w 12191954"/>
              <a:gd name="connsiteY57" fmla="*/ 961398 h 1278284"/>
              <a:gd name="connsiteX58" fmla="*/ 11977915 w 12191954"/>
              <a:gd name="connsiteY58" fmla="*/ 1119841 h 1278284"/>
              <a:gd name="connsiteX59" fmla="*/ 11819473 w 12191954"/>
              <a:gd name="connsiteY59" fmla="*/ 1119841 h 1278284"/>
              <a:gd name="connsiteX60" fmla="*/ 11493110 w 12191954"/>
              <a:gd name="connsiteY60" fmla="*/ 961398 h 1278284"/>
              <a:gd name="connsiteX61" fmla="*/ 11651552 w 12191954"/>
              <a:gd name="connsiteY61" fmla="*/ 961398 h 1278284"/>
              <a:gd name="connsiteX62" fmla="*/ 11651552 w 12191954"/>
              <a:gd name="connsiteY62" fmla="*/ 1119841 h 1278284"/>
              <a:gd name="connsiteX63" fmla="*/ 11493110 w 12191954"/>
              <a:gd name="connsiteY63" fmla="*/ 1119841 h 1278284"/>
              <a:gd name="connsiteX64" fmla="*/ 11176225 w 12191954"/>
              <a:gd name="connsiteY64" fmla="*/ 961398 h 1278284"/>
              <a:gd name="connsiteX65" fmla="*/ 11334667 w 12191954"/>
              <a:gd name="connsiteY65" fmla="*/ 961398 h 1278284"/>
              <a:gd name="connsiteX66" fmla="*/ 11334667 w 12191954"/>
              <a:gd name="connsiteY66" fmla="*/ 1119841 h 1278284"/>
              <a:gd name="connsiteX67" fmla="*/ 11176225 w 12191954"/>
              <a:gd name="connsiteY67" fmla="*/ 1119841 h 1278284"/>
              <a:gd name="connsiteX68" fmla="*/ 10859343 w 12191954"/>
              <a:gd name="connsiteY68" fmla="*/ 961398 h 1278284"/>
              <a:gd name="connsiteX69" fmla="*/ 11017784 w 12191954"/>
              <a:gd name="connsiteY69" fmla="*/ 961398 h 1278284"/>
              <a:gd name="connsiteX70" fmla="*/ 11017784 w 12191954"/>
              <a:gd name="connsiteY70" fmla="*/ 1119841 h 1278284"/>
              <a:gd name="connsiteX71" fmla="*/ 11176225 w 12191954"/>
              <a:gd name="connsiteY71" fmla="*/ 1119841 h 1278284"/>
              <a:gd name="connsiteX72" fmla="*/ 11176225 w 12191954"/>
              <a:gd name="connsiteY72" fmla="*/ 1278284 h 1278284"/>
              <a:gd name="connsiteX73" fmla="*/ 11017783 w 12191954"/>
              <a:gd name="connsiteY73" fmla="*/ 1278284 h 1278284"/>
              <a:gd name="connsiteX74" fmla="*/ 11017783 w 12191954"/>
              <a:gd name="connsiteY74" fmla="*/ 1119841 h 1278284"/>
              <a:gd name="connsiteX75" fmla="*/ 10859343 w 12191954"/>
              <a:gd name="connsiteY75" fmla="*/ 1119841 h 1278284"/>
              <a:gd name="connsiteX76" fmla="*/ 10542457 w 12191954"/>
              <a:gd name="connsiteY76" fmla="*/ 961398 h 1278284"/>
              <a:gd name="connsiteX77" fmla="*/ 10700899 w 12191954"/>
              <a:gd name="connsiteY77" fmla="*/ 961398 h 1278284"/>
              <a:gd name="connsiteX78" fmla="*/ 10700899 w 12191954"/>
              <a:gd name="connsiteY78" fmla="*/ 1119841 h 1278284"/>
              <a:gd name="connsiteX79" fmla="*/ 10542457 w 12191954"/>
              <a:gd name="connsiteY79" fmla="*/ 1119841 h 1278284"/>
              <a:gd name="connsiteX80" fmla="*/ 10216094 w 12191954"/>
              <a:gd name="connsiteY80" fmla="*/ 961398 h 1278284"/>
              <a:gd name="connsiteX81" fmla="*/ 10374536 w 12191954"/>
              <a:gd name="connsiteY81" fmla="*/ 961398 h 1278284"/>
              <a:gd name="connsiteX82" fmla="*/ 10374536 w 12191954"/>
              <a:gd name="connsiteY82" fmla="*/ 1119841 h 1278284"/>
              <a:gd name="connsiteX83" fmla="*/ 10216094 w 12191954"/>
              <a:gd name="connsiteY83" fmla="*/ 1119841 h 1278284"/>
              <a:gd name="connsiteX84" fmla="*/ 9899209 w 12191954"/>
              <a:gd name="connsiteY84" fmla="*/ 961398 h 1278284"/>
              <a:gd name="connsiteX85" fmla="*/ 10057651 w 12191954"/>
              <a:gd name="connsiteY85" fmla="*/ 961398 h 1278284"/>
              <a:gd name="connsiteX86" fmla="*/ 10057651 w 12191954"/>
              <a:gd name="connsiteY86" fmla="*/ 1119841 h 1278284"/>
              <a:gd name="connsiteX87" fmla="*/ 9899209 w 12191954"/>
              <a:gd name="connsiteY87" fmla="*/ 1119841 h 1278284"/>
              <a:gd name="connsiteX88" fmla="*/ 9582327 w 12191954"/>
              <a:gd name="connsiteY88" fmla="*/ 961398 h 1278284"/>
              <a:gd name="connsiteX89" fmla="*/ 9740768 w 12191954"/>
              <a:gd name="connsiteY89" fmla="*/ 961398 h 1278284"/>
              <a:gd name="connsiteX90" fmla="*/ 9740768 w 12191954"/>
              <a:gd name="connsiteY90" fmla="*/ 1119841 h 1278284"/>
              <a:gd name="connsiteX91" fmla="*/ 9899209 w 12191954"/>
              <a:gd name="connsiteY91" fmla="*/ 1119841 h 1278284"/>
              <a:gd name="connsiteX92" fmla="*/ 9899209 w 12191954"/>
              <a:gd name="connsiteY92" fmla="*/ 1278284 h 1278284"/>
              <a:gd name="connsiteX93" fmla="*/ 9740767 w 12191954"/>
              <a:gd name="connsiteY93" fmla="*/ 1278284 h 1278284"/>
              <a:gd name="connsiteX94" fmla="*/ 9740767 w 12191954"/>
              <a:gd name="connsiteY94" fmla="*/ 1119841 h 1278284"/>
              <a:gd name="connsiteX95" fmla="*/ 9582327 w 12191954"/>
              <a:gd name="connsiteY95" fmla="*/ 1119841 h 1278284"/>
              <a:gd name="connsiteX96" fmla="*/ 9255964 w 12191954"/>
              <a:gd name="connsiteY96" fmla="*/ 961398 h 1278284"/>
              <a:gd name="connsiteX97" fmla="*/ 9414405 w 12191954"/>
              <a:gd name="connsiteY97" fmla="*/ 961398 h 1278284"/>
              <a:gd name="connsiteX98" fmla="*/ 9414405 w 12191954"/>
              <a:gd name="connsiteY98" fmla="*/ 1119841 h 1278284"/>
              <a:gd name="connsiteX99" fmla="*/ 9572846 w 12191954"/>
              <a:gd name="connsiteY99" fmla="*/ 1119841 h 1278284"/>
              <a:gd name="connsiteX100" fmla="*/ 9572846 w 12191954"/>
              <a:gd name="connsiteY100" fmla="*/ 1278284 h 1278284"/>
              <a:gd name="connsiteX101" fmla="*/ 9414404 w 12191954"/>
              <a:gd name="connsiteY101" fmla="*/ 1278284 h 1278284"/>
              <a:gd name="connsiteX102" fmla="*/ 9414404 w 12191954"/>
              <a:gd name="connsiteY102" fmla="*/ 1119841 h 1278284"/>
              <a:gd name="connsiteX103" fmla="*/ 9255964 w 12191954"/>
              <a:gd name="connsiteY103" fmla="*/ 1119841 h 1278284"/>
              <a:gd name="connsiteX104" fmla="*/ 8939078 w 12191954"/>
              <a:gd name="connsiteY104" fmla="*/ 961398 h 1278284"/>
              <a:gd name="connsiteX105" fmla="*/ 9097520 w 12191954"/>
              <a:gd name="connsiteY105" fmla="*/ 961398 h 1278284"/>
              <a:gd name="connsiteX106" fmla="*/ 9097520 w 12191954"/>
              <a:gd name="connsiteY106" fmla="*/ 1119841 h 1278284"/>
              <a:gd name="connsiteX107" fmla="*/ 8939078 w 12191954"/>
              <a:gd name="connsiteY107" fmla="*/ 1119841 h 1278284"/>
              <a:gd name="connsiteX108" fmla="*/ 8622193 w 12191954"/>
              <a:gd name="connsiteY108" fmla="*/ 961398 h 1278284"/>
              <a:gd name="connsiteX109" fmla="*/ 8780635 w 12191954"/>
              <a:gd name="connsiteY109" fmla="*/ 961398 h 1278284"/>
              <a:gd name="connsiteX110" fmla="*/ 8780635 w 12191954"/>
              <a:gd name="connsiteY110" fmla="*/ 1119841 h 1278284"/>
              <a:gd name="connsiteX111" fmla="*/ 8622193 w 12191954"/>
              <a:gd name="connsiteY111" fmla="*/ 1119841 h 1278284"/>
              <a:gd name="connsiteX112" fmla="*/ 8305311 w 12191954"/>
              <a:gd name="connsiteY112" fmla="*/ 961398 h 1278284"/>
              <a:gd name="connsiteX113" fmla="*/ 8463752 w 12191954"/>
              <a:gd name="connsiteY113" fmla="*/ 961398 h 1278284"/>
              <a:gd name="connsiteX114" fmla="*/ 8463752 w 12191954"/>
              <a:gd name="connsiteY114" fmla="*/ 1119841 h 1278284"/>
              <a:gd name="connsiteX115" fmla="*/ 8622193 w 12191954"/>
              <a:gd name="connsiteY115" fmla="*/ 1119841 h 1278284"/>
              <a:gd name="connsiteX116" fmla="*/ 8622193 w 12191954"/>
              <a:gd name="connsiteY116" fmla="*/ 1278284 h 1278284"/>
              <a:gd name="connsiteX117" fmla="*/ 8463751 w 12191954"/>
              <a:gd name="connsiteY117" fmla="*/ 1278284 h 1278284"/>
              <a:gd name="connsiteX118" fmla="*/ 8463751 w 12191954"/>
              <a:gd name="connsiteY118" fmla="*/ 1119841 h 1278284"/>
              <a:gd name="connsiteX119" fmla="*/ 8305311 w 12191954"/>
              <a:gd name="connsiteY119" fmla="*/ 1119841 h 1278284"/>
              <a:gd name="connsiteX120" fmla="*/ 7978947 w 12191954"/>
              <a:gd name="connsiteY120" fmla="*/ 961398 h 1278284"/>
              <a:gd name="connsiteX121" fmla="*/ 8137389 w 12191954"/>
              <a:gd name="connsiteY121" fmla="*/ 961398 h 1278284"/>
              <a:gd name="connsiteX122" fmla="*/ 8137389 w 12191954"/>
              <a:gd name="connsiteY122" fmla="*/ 1119841 h 1278284"/>
              <a:gd name="connsiteX123" fmla="*/ 7978947 w 12191954"/>
              <a:gd name="connsiteY123" fmla="*/ 1119841 h 1278284"/>
              <a:gd name="connsiteX124" fmla="*/ 7662062 w 12191954"/>
              <a:gd name="connsiteY124" fmla="*/ 961398 h 1278284"/>
              <a:gd name="connsiteX125" fmla="*/ 7820504 w 12191954"/>
              <a:gd name="connsiteY125" fmla="*/ 961398 h 1278284"/>
              <a:gd name="connsiteX126" fmla="*/ 7820504 w 12191954"/>
              <a:gd name="connsiteY126" fmla="*/ 1119841 h 1278284"/>
              <a:gd name="connsiteX127" fmla="*/ 7662062 w 12191954"/>
              <a:gd name="connsiteY127" fmla="*/ 1119841 h 1278284"/>
              <a:gd name="connsiteX128" fmla="*/ 7345179 w 12191954"/>
              <a:gd name="connsiteY128" fmla="*/ 961398 h 1278284"/>
              <a:gd name="connsiteX129" fmla="*/ 7503619 w 12191954"/>
              <a:gd name="connsiteY129" fmla="*/ 961398 h 1278284"/>
              <a:gd name="connsiteX130" fmla="*/ 7503619 w 12191954"/>
              <a:gd name="connsiteY130" fmla="*/ 1119841 h 1278284"/>
              <a:gd name="connsiteX131" fmla="*/ 7345180 w 12191954"/>
              <a:gd name="connsiteY131" fmla="*/ 1119841 h 1278284"/>
              <a:gd name="connsiteX132" fmla="*/ 7345180 w 12191954"/>
              <a:gd name="connsiteY132" fmla="*/ 1278284 h 1278284"/>
              <a:gd name="connsiteX133" fmla="*/ 7186739 w 12191954"/>
              <a:gd name="connsiteY133" fmla="*/ 1278284 h 1278284"/>
              <a:gd name="connsiteX134" fmla="*/ 7186739 w 12191954"/>
              <a:gd name="connsiteY134" fmla="*/ 1119841 h 1278284"/>
              <a:gd name="connsiteX135" fmla="*/ 7345179 w 12191954"/>
              <a:gd name="connsiteY135" fmla="*/ 1119841 h 1278284"/>
              <a:gd name="connsiteX136" fmla="*/ 7028300 w 12191954"/>
              <a:gd name="connsiteY136" fmla="*/ 961398 h 1278284"/>
              <a:gd name="connsiteX137" fmla="*/ 7186739 w 12191954"/>
              <a:gd name="connsiteY137" fmla="*/ 961398 h 1278284"/>
              <a:gd name="connsiteX138" fmla="*/ 7186739 w 12191954"/>
              <a:gd name="connsiteY138" fmla="*/ 1119841 h 1278284"/>
              <a:gd name="connsiteX139" fmla="*/ 7028300 w 12191954"/>
              <a:gd name="connsiteY139" fmla="*/ 1119841 h 1278284"/>
              <a:gd name="connsiteX140" fmla="*/ 6701939 w 12191954"/>
              <a:gd name="connsiteY140" fmla="*/ 961398 h 1278284"/>
              <a:gd name="connsiteX141" fmla="*/ 6860380 w 12191954"/>
              <a:gd name="connsiteY141" fmla="*/ 961398 h 1278284"/>
              <a:gd name="connsiteX142" fmla="*/ 6860380 w 12191954"/>
              <a:gd name="connsiteY142" fmla="*/ 1119841 h 1278284"/>
              <a:gd name="connsiteX143" fmla="*/ 7018819 w 12191954"/>
              <a:gd name="connsiteY143" fmla="*/ 1119841 h 1278284"/>
              <a:gd name="connsiteX144" fmla="*/ 7018819 w 12191954"/>
              <a:gd name="connsiteY144" fmla="*/ 1278284 h 1278284"/>
              <a:gd name="connsiteX145" fmla="*/ 6860379 w 12191954"/>
              <a:gd name="connsiteY145" fmla="*/ 1278284 h 1278284"/>
              <a:gd name="connsiteX146" fmla="*/ 6860379 w 12191954"/>
              <a:gd name="connsiteY146" fmla="*/ 1119841 h 1278284"/>
              <a:gd name="connsiteX147" fmla="*/ 6701939 w 12191954"/>
              <a:gd name="connsiteY147" fmla="*/ 1119841 h 1278284"/>
              <a:gd name="connsiteX148" fmla="*/ 6385057 w 12191954"/>
              <a:gd name="connsiteY148" fmla="*/ 961398 h 1278284"/>
              <a:gd name="connsiteX149" fmla="*/ 6543493 w 12191954"/>
              <a:gd name="connsiteY149" fmla="*/ 961398 h 1278284"/>
              <a:gd name="connsiteX150" fmla="*/ 6543493 w 12191954"/>
              <a:gd name="connsiteY150" fmla="*/ 1119841 h 1278284"/>
              <a:gd name="connsiteX151" fmla="*/ 6385058 w 12191954"/>
              <a:gd name="connsiteY151" fmla="*/ 1119841 h 1278284"/>
              <a:gd name="connsiteX152" fmla="*/ 6385058 w 12191954"/>
              <a:gd name="connsiteY152" fmla="*/ 1278284 h 1278284"/>
              <a:gd name="connsiteX153" fmla="*/ 6226609 w 12191954"/>
              <a:gd name="connsiteY153" fmla="*/ 1278284 h 1278284"/>
              <a:gd name="connsiteX154" fmla="*/ 6226609 w 12191954"/>
              <a:gd name="connsiteY154" fmla="*/ 1119841 h 1278284"/>
              <a:gd name="connsiteX155" fmla="*/ 6385057 w 12191954"/>
              <a:gd name="connsiteY155" fmla="*/ 1119841 h 1278284"/>
              <a:gd name="connsiteX156" fmla="*/ 5751287 w 12191954"/>
              <a:gd name="connsiteY156" fmla="*/ 961398 h 1278284"/>
              <a:gd name="connsiteX157" fmla="*/ 5909726 w 12191954"/>
              <a:gd name="connsiteY157" fmla="*/ 961398 h 1278284"/>
              <a:gd name="connsiteX158" fmla="*/ 5909726 w 12191954"/>
              <a:gd name="connsiteY158" fmla="*/ 1119841 h 1278284"/>
              <a:gd name="connsiteX159" fmla="*/ 6068164 w 12191954"/>
              <a:gd name="connsiteY159" fmla="*/ 1119841 h 1278284"/>
              <a:gd name="connsiteX160" fmla="*/ 6068164 w 12191954"/>
              <a:gd name="connsiteY160" fmla="*/ 961398 h 1278284"/>
              <a:gd name="connsiteX161" fmla="*/ 6226608 w 12191954"/>
              <a:gd name="connsiteY161" fmla="*/ 961398 h 1278284"/>
              <a:gd name="connsiteX162" fmla="*/ 6226608 w 12191954"/>
              <a:gd name="connsiteY162" fmla="*/ 1119841 h 1278284"/>
              <a:gd name="connsiteX163" fmla="*/ 6068165 w 12191954"/>
              <a:gd name="connsiteY163" fmla="*/ 1119841 h 1278284"/>
              <a:gd name="connsiteX164" fmla="*/ 6068165 w 12191954"/>
              <a:gd name="connsiteY164" fmla="*/ 1278284 h 1278284"/>
              <a:gd name="connsiteX165" fmla="*/ 5909724 w 12191954"/>
              <a:gd name="connsiteY165" fmla="*/ 1278284 h 1278284"/>
              <a:gd name="connsiteX166" fmla="*/ 5909724 w 12191954"/>
              <a:gd name="connsiteY166" fmla="*/ 1119841 h 1278284"/>
              <a:gd name="connsiteX167" fmla="*/ 5751287 w 12191954"/>
              <a:gd name="connsiteY167" fmla="*/ 1119841 h 1278284"/>
              <a:gd name="connsiteX168" fmla="*/ 5424926 w 12191954"/>
              <a:gd name="connsiteY168" fmla="*/ 961398 h 1278284"/>
              <a:gd name="connsiteX169" fmla="*/ 5583368 w 12191954"/>
              <a:gd name="connsiteY169" fmla="*/ 961398 h 1278284"/>
              <a:gd name="connsiteX170" fmla="*/ 5583368 w 12191954"/>
              <a:gd name="connsiteY170" fmla="*/ 1119841 h 1278284"/>
              <a:gd name="connsiteX171" fmla="*/ 5741805 w 12191954"/>
              <a:gd name="connsiteY171" fmla="*/ 1119841 h 1278284"/>
              <a:gd name="connsiteX172" fmla="*/ 5741805 w 12191954"/>
              <a:gd name="connsiteY172" fmla="*/ 1278284 h 1278284"/>
              <a:gd name="connsiteX173" fmla="*/ 5583364 w 12191954"/>
              <a:gd name="connsiteY173" fmla="*/ 1278284 h 1278284"/>
              <a:gd name="connsiteX174" fmla="*/ 5583364 w 12191954"/>
              <a:gd name="connsiteY174" fmla="*/ 1119841 h 1278284"/>
              <a:gd name="connsiteX175" fmla="*/ 5424926 w 12191954"/>
              <a:gd name="connsiteY175" fmla="*/ 1119841 h 1278284"/>
              <a:gd name="connsiteX176" fmla="*/ 5108048 w 12191954"/>
              <a:gd name="connsiteY176" fmla="*/ 961398 h 1278284"/>
              <a:gd name="connsiteX177" fmla="*/ 5266493 w 12191954"/>
              <a:gd name="connsiteY177" fmla="*/ 961398 h 1278284"/>
              <a:gd name="connsiteX178" fmla="*/ 5266493 w 12191954"/>
              <a:gd name="connsiteY178" fmla="*/ 1119841 h 1278284"/>
              <a:gd name="connsiteX179" fmla="*/ 5424920 w 12191954"/>
              <a:gd name="connsiteY179" fmla="*/ 1119841 h 1278284"/>
              <a:gd name="connsiteX180" fmla="*/ 5424920 w 12191954"/>
              <a:gd name="connsiteY180" fmla="*/ 1278284 h 1278284"/>
              <a:gd name="connsiteX181" fmla="*/ 5266489 w 12191954"/>
              <a:gd name="connsiteY181" fmla="*/ 1278284 h 1278284"/>
              <a:gd name="connsiteX182" fmla="*/ 5266489 w 12191954"/>
              <a:gd name="connsiteY182" fmla="*/ 1119841 h 1278284"/>
              <a:gd name="connsiteX183" fmla="*/ 5108048 w 12191954"/>
              <a:gd name="connsiteY183" fmla="*/ 1119841 h 1278284"/>
              <a:gd name="connsiteX184" fmla="*/ 4791158 w 12191954"/>
              <a:gd name="connsiteY184" fmla="*/ 961398 h 1278284"/>
              <a:gd name="connsiteX185" fmla="*/ 4949604 w 12191954"/>
              <a:gd name="connsiteY185" fmla="*/ 961398 h 1278284"/>
              <a:gd name="connsiteX186" fmla="*/ 4949604 w 12191954"/>
              <a:gd name="connsiteY186" fmla="*/ 1119841 h 1278284"/>
              <a:gd name="connsiteX187" fmla="*/ 5108046 w 12191954"/>
              <a:gd name="connsiteY187" fmla="*/ 1119841 h 1278284"/>
              <a:gd name="connsiteX188" fmla="*/ 5108046 w 12191954"/>
              <a:gd name="connsiteY188" fmla="*/ 1278284 h 1278284"/>
              <a:gd name="connsiteX189" fmla="*/ 4949602 w 12191954"/>
              <a:gd name="connsiteY189" fmla="*/ 1278284 h 1278284"/>
              <a:gd name="connsiteX190" fmla="*/ 4949602 w 12191954"/>
              <a:gd name="connsiteY190" fmla="*/ 1119841 h 1278284"/>
              <a:gd name="connsiteX191" fmla="*/ 4791158 w 12191954"/>
              <a:gd name="connsiteY191" fmla="*/ 1119841 h 1278284"/>
              <a:gd name="connsiteX192" fmla="*/ 4474286 w 12191954"/>
              <a:gd name="connsiteY192" fmla="*/ 961398 h 1278284"/>
              <a:gd name="connsiteX193" fmla="*/ 4632721 w 12191954"/>
              <a:gd name="connsiteY193" fmla="*/ 961398 h 1278284"/>
              <a:gd name="connsiteX194" fmla="*/ 4632721 w 12191954"/>
              <a:gd name="connsiteY194" fmla="*/ 1119841 h 1278284"/>
              <a:gd name="connsiteX195" fmla="*/ 4791156 w 12191954"/>
              <a:gd name="connsiteY195" fmla="*/ 1119841 h 1278284"/>
              <a:gd name="connsiteX196" fmla="*/ 4791156 w 12191954"/>
              <a:gd name="connsiteY196" fmla="*/ 1278284 h 1278284"/>
              <a:gd name="connsiteX197" fmla="*/ 4632719 w 12191954"/>
              <a:gd name="connsiteY197" fmla="*/ 1278284 h 1278284"/>
              <a:gd name="connsiteX198" fmla="*/ 4632719 w 12191954"/>
              <a:gd name="connsiteY198" fmla="*/ 1119841 h 1278284"/>
              <a:gd name="connsiteX199" fmla="*/ 4474286 w 12191954"/>
              <a:gd name="connsiteY199" fmla="*/ 1119841 h 1278284"/>
              <a:gd name="connsiteX200" fmla="*/ 3831043 w 12191954"/>
              <a:gd name="connsiteY200" fmla="*/ 961398 h 1278284"/>
              <a:gd name="connsiteX201" fmla="*/ 3989484 w 12191954"/>
              <a:gd name="connsiteY201" fmla="*/ 961398 h 1278284"/>
              <a:gd name="connsiteX202" fmla="*/ 3989484 w 12191954"/>
              <a:gd name="connsiteY202" fmla="*/ 1119841 h 1278284"/>
              <a:gd name="connsiteX203" fmla="*/ 4147920 w 12191954"/>
              <a:gd name="connsiteY203" fmla="*/ 1119841 h 1278284"/>
              <a:gd name="connsiteX204" fmla="*/ 4147920 w 12191954"/>
              <a:gd name="connsiteY204" fmla="*/ 1278284 h 1278284"/>
              <a:gd name="connsiteX205" fmla="*/ 3989478 w 12191954"/>
              <a:gd name="connsiteY205" fmla="*/ 1278284 h 1278284"/>
              <a:gd name="connsiteX206" fmla="*/ 3989478 w 12191954"/>
              <a:gd name="connsiteY206" fmla="*/ 1119841 h 1278284"/>
              <a:gd name="connsiteX207" fmla="*/ 3831043 w 12191954"/>
              <a:gd name="connsiteY207" fmla="*/ 1119841 h 1278284"/>
              <a:gd name="connsiteX208" fmla="*/ 3514162 w 12191954"/>
              <a:gd name="connsiteY208" fmla="*/ 961398 h 1278284"/>
              <a:gd name="connsiteX209" fmla="*/ 3672601 w 12191954"/>
              <a:gd name="connsiteY209" fmla="*/ 961398 h 1278284"/>
              <a:gd name="connsiteX210" fmla="*/ 3672601 w 12191954"/>
              <a:gd name="connsiteY210" fmla="*/ 1119841 h 1278284"/>
              <a:gd name="connsiteX211" fmla="*/ 3831037 w 12191954"/>
              <a:gd name="connsiteY211" fmla="*/ 1119841 h 1278284"/>
              <a:gd name="connsiteX212" fmla="*/ 3831037 w 12191954"/>
              <a:gd name="connsiteY212" fmla="*/ 1278284 h 1278284"/>
              <a:gd name="connsiteX213" fmla="*/ 3672597 w 12191954"/>
              <a:gd name="connsiteY213" fmla="*/ 1278284 h 1278284"/>
              <a:gd name="connsiteX214" fmla="*/ 3672597 w 12191954"/>
              <a:gd name="connsiteY214" fmla="*/ 1119841 h 1278284"/>
              <a:gd name="connsiteX215" fmla="*/ 3514162 w 12191954"/>
              <a:gd name="connsiteY215" fmla="*/ 1119841 h 1278284"/>
              <a:gd name="connsiteX216" fmla="*/ 3197276 w 12191954"/>
              <a:gd name="connsiteY216" fmla="*/ 961398 h 1278284"/>
              <a:gd name="connsiteX217" fmla="*/ 3355718 w 12191954"/>
              <a:gd name="connsiteY217" fmla="*/ 961398 h 1278284"/>
              <a:gd name="connsiteX218" fmla="*/ 3355718 w 12191954"/>
              <a:gd name="connsiteY218" fmla="*/ 1119841 h 1278284"/>
              <a:gd name="connsiteX219" fmla="*/ 3514154 w 12191954"/>
              <a:gd name="connsiteY219" fmla="*/ 1119841 h 1278284"/>
              <a:gd name="connsiteX220" fmla="*/ 3514154 w 12191954"/>
              <a:gd name="connsiteY220" fmla="*/ 1278284 h 1278284"/>
              <a:gd name="connsiteX221" fmla="*/ 3355710 w 12191954"/>
              <a:gd name="connsiteY221" fmla="*/ 1278284 h 1278284"/>
              <a:gd name="connsiteX222" fmla="*/ 3355710 w 12191954"/>
              <a:gd name="connsiteY222" fmla="*/ 1119841 h 1278284"/>
              <a:gd name="connsiteX223" fmla="*/ 3197276 w 12191954"/>
              <a:gd name="connsiteY223" fmla="*/ 1119841 h 1278284"/>
              <a:gd name="connsiteX224" fmla="*/ 2554026 w 12191954"/>
              <a:gd name="connsiteY224" fmla="*/ 961398 h 1278284"/>
              <a:gd name="connsiteX225" fmla="*/ 2712473 w 12191954"/>
              <a:gd name="connsiteY225" fmla="*/ 961398 h 1278284"/>
              <a:gd name="connsiteX226" fmla="*/ 2712473 w 12191954"/>
              <a:gd name="connsiteY226" fmla="*/ 1119841 h 1278284"/>
              <a:gd name="connsiteX227" fmla="*/ 2870907 w 12191954"/>
              <a:gd name="connsiteY227" fmla="*/ 1119841 h 1278284"/>
              <a:gd name="connsiteX228" fmla="*/ 2870907 w 12191954"/>
              <a:gd name="connsiteY228" fmla="*/ 1278284 h 1278284"/>
              <a:gd name="connsiteX229" fmla="*/ 2712467 w 12191954"/>
              <a:gd name="connsiteY229" fmla="*/ 1278284 h 1278284"/>
              <a:gd name="connsiteX230" fmla="*/ 2712467 w 12191954"/>
              <a:gd name="connsiteY230" fmla="*/ 1119841 h 1278284"/>
              <a:gd name="connsiteX231" fmla="*/ 2554026 w 12191954"/>
              <a:gd name="connsiteY231" fmla="*/ 1119841 h 1278284"/>
              <a:gd name="connsiteX232" fmla="*/ 2237144 w 12191954"/>
              <a:gd name="connsiteY232" fmla="*/ 961398 h 1278284"/>
              <a:gd name="connsiteX233" fmla="*/ 2395584 w 12191954"/>
              <a:gd name="connsiteY233" fmla="*/ 961398 h 1278284"/>
              <a:gd name="connsiteX234" fmla="*/ 2395584 w 12191954"/>
              <a:gd name="connsiteY234" fmla="*/ 1119841 h 1278284"/>
              <a:gd name="connsiteX235" fmla="*/ 2554019 w 12191954"/>
              <a:gd name="connsiteY235" fmla="*/ 1119841 h 1278284"/>
              <a:gd name="connsiteX236" fmla="*/ 2554019 w 12191954"/>
              <a:gd name="connsiteY236" fmla="*/ 1278284 h 1278284"/>
              <a:gd name="connsiteX237" fmla="*/ 2395576 w 12191954"/>
              <a:gd name="connsiteY237" fmla="*/ 1278284 h 1278284"/>
              <a:gd name="connsiteX238" fmla="*/ 2395576 w 12191954"/>
              <a:gd name="connsiteY238" fmla="*/ 1119841 h 1278284"/>
              <a:gd name="connsiteX239" fmla="*/ 2237144 w 12191954"/>
              <a:gd name="connsiteY239" fmla="*/ 1119841 h 1278284"/>
              <a:gd name="connsiteX240" fmla="*/ 1920257 w 12191954"/>
              <a:gd name="connsiteY240" fmla="*/ 961398 h 1278284"/>
              <a:gd name="connsiteX241" fmla="*/ 2078699 w 12191954"/>
              <a:gd name="connsiteY241" fmla="*/ 961398 h 1278284"/>
              <a:gd name="connsiteX242" fmla="*/ 2078699 w 12191954"/>
              <a:gd name="connsiteY242" fmla="*/ 1119841 h 1278284"/>
              <a:gd name="connsiteX243" fmla="*/ 2237137 w 12191954"/>
              <a:gd name="connsiteY243" fmla="*/ 1119841 h 1278284"/>
              <a:gd name="connsiteX244" fmla="*/ 2237137 w 12191954"/>
              <a:gd name="connsiteY244" fmla="*/ 1278284 h 1278284"/>
              <a:gd name="connsiteX245" fmla="*/ 2078695 w 12191954"/>
              <a:gd name="connsiteY245" fmla="*/ 1278284 h 1278284"/>
              <a:gd name="connsiteX246" fmla="*/ 2078695 w 12191954"/>
              <a:gd name="connsiteY246" fmla="*/ 1119841 h 1278284"/>
              <a:gd name="connsiteX247" fmla="*/ 1920257 w 12191954"/>
              <a:gd name="connsiteY247" fmla="*/ 1119841 h 1278284"/>
              <a:gd name="connsiteX248" fmla="*/ 316885 w 12191954"/>
              <a:gd name="connsiteY248" fmla="*/ 961398 h 1278284"/>
              <a:gd name="connsiteX249" fmla="*/ 475325 w 12191954"/>
              <a:gd name="connsiteY249" fmla="*/ 961398 h 1278284"/>
              <a:gd name="connsiteX250" fmla="*/ 475325 w 12191954"/>
              <a:gd name="connsiteY250" fmla="*/ 1119841 h 1278284"/>
              <a:gd name="connsiteX251" fmla="*/ 633760 w 12191954"/>
              <a:gd name="connsiteY251" fmla="*/ 1119841 h 1278284"/>
              <a:gd name="connsiteX252" fmla="*/ 633760 w 12191954"/>
              <a:gd name="connsiteY252" fmla="*/ 1278284 h 1278284"/>
              <a:gd name="connsiteX253" fmla="*/ 475317 w 12191954"/>
              <a:gd name="connsiteY253" fmla="*/ 1278284 h 1278284"/>
              <a:gd name="connsiteX254" fmla="*/ 475317 w 12191954"/>
              <a:gd name="connsiteY254" fmla="*/ 1119841 h 1278284"/>
              <a:gd name="connsiteX255" fmla="*/ 316885 w 12191954"/>
              <a:gd name="connsiteY255" fmla="*/ 1119841 h 1278284"/>
              <a:gd name="connsiteX256" fmla="*/ 1 w 12191954"/>
              <a:gd name="connsiteY256" fmla="*/ 961398 h 1278284"/>
              <a:gd name="connsiteX257" fmla="*/ 158442 w 12191954"/>
              <a:gd name="connsiteY257" fmla="*/ 961398 h 1278284"/>
              <a:gd name="connsiteX258" fmla="*/ 158442 w 12191954"/>
              <a:gd name="connsiteY258" fmla="*/ 1119841 h 1278284"/>
              <a:gd name="connsiteX259" fmla="*/ 316878 w 12191954"/>
              <a:gd name="connsiteY259" fmla="*/ 1119841 h 1278284"/>
              <a:gd name="connsiteX260" fmla="*/ 316878 w 12191954"/>
              <a:gd name="connsiteY260" fmla="*/ 1278284 h 1278284"/>
              <a:gd name="connsiteX261" fmla="*/ 158436 w 12191954"/>
              <a:gd name="connsiteY261" fmla="*/ 1278284 h 1278284"/>
              <a:gd name="connsiteX262" fmla="*/ 158436 w 12191954"/>
              <a:gd name="connsiteY262" fmla="*/ 1119841 h 1278284"/>
              <a:gd name="connsiteX263" fmla="*/ 1 w 12191954"/>
              <a:gd name="connsiteY263" fmla="*/ 1119841 h 1278284"/>
              <a:gd name="connsiteX264" fmla="*/ 4147927 w 12191954"/>
              <a:gd name="connsiteY264" fmla="*/ 961397 h 1278284"/>
              <a:gd name="connsiteX265" fmla="*/ 4306362 w 12191954"/>
              <a:gd name="connsiteY265" fmla="*/ 961397 h 1278284"/>
              <a:gd name="connsiteX266" fmla="*/ 4306362 w 12191954"/>
              <a:gd name="connsiteY266" fmla="*/ 1119840 h 1278284"/>
              <a:gd name="connsiteX267" fmla="*/ 4464808 w 12191954"/>
              <a:gd name="connsiteY267" fmla="*/ 1119840 h 1278284"/>
              <a:gd name="connsiteX268" fmla="*/ 4464808 w 12191954"/>
              <a:gd name="connsiteY268" fmla="*/ 1278283 h 1278284"/>
              <a:gd name="connsiteX269" fmla="*/ 4306361 w 12191954"/>
              <a:gd name="connsiteY269" fmla="*/ 1278283 h 1278284"/>
              <a:gd name="connsiteX270" fmla="*/ 4306361 w 12191954"/>
              <a:gd name="connsiteY270" fmla="*/ 1119840 h 1278284"/>
              <a:gd name="connsiteX271" fmla="*/ 4147927 w 12191954"/>
              <a:gd name="connsiteY271" fmla="*/ 1119840 h 1278284"/>
              <a:gd name="connsiteX272" fmla="*/ 2870915 w 12191954"/>
              <a:gd name="connsiteY272" fmla="*/ 961397 h 1278284"/>
              <a:gd name="connsiteX273" fmla="*/ 3029357 w 12191954"/>
              <a:gd name="connsiteY273" fmla="*/ 961397 h 1278284"/>
              <a:gd name="connsiteX274" fmla="*/ 3029357 w 12191954"/>
              <a:gd name="connsiteY274" fmla="*/ 1119840 h 1278284"/>
              <a:gd name="connsiteX275" fmla="*/ 3187797 w 12191954"/>
              <a:gd name="connsiteY275" fmla="*/ 1119840 h 1278284"/>
              <a:gd name="connsiteX276" fmla="*/ 3187797 w 12191954"/>
              <a:gd name="connsiteY276" fmla="*/ 1278283 h 1278284"/>
              <a:gd name="connsiteX277" fmla="*/ 3029356 w 12191954"/>
              <a:gd name="connsiteY277" fmla="*/ 1278283 h 1278284"/>
              <a:gd name="connsiteX278" fmla="*/ 3029356 w 12191954"/>
              <a:gd name="connsiteY278" fmla="*/ 1119840 h 1278284"/>
              <a:gd name="connsiteX279" fmla="*/ 2870915 w 12191954"/>
              <a:gd name="connsiteY279" fmla="*/ 1119840 h 1278284"/>
              <a:gd name="connsiteX280" fmla="*/ 1593895 w 12191954"/>
              <a:gd name="connsiteY280" fmla="*/ 961397 h 1278284"/>
              <a:gd name="connsiteX281" fmla="*/ 1752337 w 12191954"/>
              <a:gd name="connsiteY281" fmla="*/ 961397 h 1278284"/>
              <a:gd name="connsiteX282" fmla="*/ 1752337 w 12191954"/>
              <a:gd name="connsiteY282" fmla="*/ 1119840 h 1278284"/>
              <a:gd name="connsiteX283" fmla="*/ 1910777 w 12191954"/>
              <a:gd name="connsiteY283" fmla="*/ 1119840 h 1278284"/>
              <a:gd name="connsiteX284" fmla="*/ 1910777 w 12191954"/>
              <a:gd name="connsiteY284" fmla="*/ 1278283 h 1278284"/>
              <a:gd name="connsiteX285" fmla="*/ 1752336 w 12191954"/>
              <a:gd name="connsiteY285" fmla="*/ 1278283 h 1278284"/>
              <a:gd name="connsiteX286" fmla="*/ 1752336 w 12191954"/>
              <a:gd name="connsiteY286" fmla="*/ 1119840 h 1278284"/>
              <a:gd name="connsiteX287" fmla="*/ 1593895 w 12191954"/>
              <a:gd name="connsiteY287" fmla="*/ 1119840 h 1278284"/>
              <a:gd name="connsiteX288" fmla="*/ 1277011 w 12191954"/>
              <a:gd name="connsiteY288" fmla="*/ 961397 h 1278284"/>
              <a:gd name="connsiteX289" fmla="*/ 1435453 w 12191954"/>
              <a:gd name="connsiteY289" fmla="*/ 961397 h 1278284"/>
              <a:gd name="connsiteX290" fmla="*/ 1435453 w 12191954"/>
              <a:gd name="connsiteY290" fmla="*/ 1119840 h 1278284"/>
              <a:gd name="connsiteX291" fmla="*/ 1277013 w 12191954"/>
              <a:gd name="connsiteY291" fmla="*/ 1119840 h 1278284"/>
              <a:gd name="connsiteX292" fmla="*/ 1277013 w 12191954"/>
              <a:gd name="connsiteY292" fmla="*/ 1278283 h 1278284"/>
              <a:gd name="connsiteX293" fmla="*/ 1118571 w 12191954"/>
              <a:gd name="connsiteY293" fmla="*/ 1278283 h 1278284"/>
              <a:gd name="connsiteX294" fmla="*/ 1118571 w 12191954"/>
              <a:gd name="connsiteY294" fmla="*/ 1119840 h 1278284"/>
              <a:gd name="connsiteX295" fmla="*/ 1277011 w 12191954"/>
              <a:gd name="connsiteY295" fmla="*/ 1119840 h 1278284"/>
              <a:gd name="connsiteX296" fmla="*/ 643247 w 12191954"/>
              <a:gd name="connsiteY296" fmla="*/ 961397 h 1278284"/>
              <a:gd name="connsiteX297" fmla="*/ 801688 w 12191954"/>
              <a:gd name="connsiteY297" fmla="*/ 961397 h 1278284"/>
              <a:gd name="connsiteX298" fmla="*/ 801688 w 12191954"/>
              <a:gd name="connsiteY298" fmla="*/ 1119840 h 1278284"/>
              <a:gd name="connsiteX299" fmla="*/ 960128 w 12191954"/>
              <a:gd name="connsiteY299" fmla="*/ 1119840 h 1278284"/>
              <a:gd name="connsiteX300" fmla="*/ 960128 w 12191954"/>
              <a:gd name="connsiteY300" fmla="*/ 961398 h 1278284"/>
              <a:gd name="connsiteX301" fmla="*/ 1118570 w 12191954"/>
              <a:gd name="connsiteY301" fmla="*/ 961398 h 1278284"/>
              <a:gd name="connsiteX302" fmla="*/ 1118570 w 12191954"/>
              <a:gd name="connsiteY302" fmla="*/ 1119841 h 1278284"/>
              <a:gd name="connsiteX303" fmla="*/ 960129 w 12191954"/>
              <a:gd name="connsiteY303" fmla="*/ 1119841 h 1278284"/>
              <a:gd name="connsiteX304" fmla="*/ 960129 w 12191954"/>
              <a:gd name="connsiteY304" fmla="*/ 1278283 h 1278284"/>
              <a:gd name="connsiteX305" fmla="*/ 801687 w 12191954"/>
              <a:gd name="connsiteY305" fmla="*/ 1278283 h 1278284"/>
              <a:gd name="connsiteX306" fmla="*/ 801687 w 12191954"/>
              <a:gd name="connsiteY306" fmla="*/ 1119840 h 1278284"/>
              <a:gd name="connsiteX307" fmla="*/ 643247 w 12191954"/>
              <a:gd name="connsiteY307" fmla="*/ 1119840 h 1278284"/>
              <a:gd name="connsiteX308" fmla="*/ 11977916 w 12191954"/>
              <a:gd name="connsiteY308" fmla="*/ 796201 h 1278284"/>
              <a:gd name="connsiteX309" fmla="*/ 12136358 w 12191954"/>
              <a:gd name="connsiteY309" fmla="*/ 796201 h 1278284"/>
              <a:gd name="connsiteX310" fmla="*/ 12136358 w 12191954"/>
              <a:gd name="connsiteY310" fmla="*/ 954644 h 1278284"/>
              <a:gd name="connsiteX311" fmla="*/ 11977916 w 12191954"/>
              <a:gd name="connsiteY311" fmla="*/ 954644 h 1278284"/>
              <a:gd name="connsiteX312" fmla="*/ 11651553 w 12191954"/>
              <a:gd name="connsiteY312" fmla="*/ 796201 h 1278284"/>
              <a:gd name="connsiteX313" fmla="*/ 11809994 w 12191954"/>
              <a:gd name="connsiteY313" fmla="*/ 796201 h 1278284"/>
              <a:gd name="connsiteX314" fmla="*/ 11809994 w 12191954"/>
              <a:gd name="connsiteY314" fmla="*/ 954644 h 1278284"/>
              <a:gd name="connsiteX315" fmla="*/ 11651553 w 12191954"/>
              <a:gd name="connsiteY315" fmla="*/ 954644 h 1278284"/>
              <a:gd name="connsiteX316" fmla="*/ 11334668 w 12191954"/>
              <a:gd name="connsiteY316" fmla="*/ 796201 h 1278284"/>
              <a:gd name="connsiteX317" fmla="*/ 11493110 w 12191954"/>
              <a:gd name="connsiteY317" fmla="*/ 796201 h 1278284"/>
              <a:gd name="connsiteX318" fmla="*/ 11493110 w 12191954"/>
              <a:gd name="connsiteY318" fmla="*/ 954644 h 1278284"/>
              <a:gd name="connsiteX319" fmla="*/ 11334668 w 12191954"/>
              <a:gd name="connsiteY319" fmla="*/ 954644 h 1278284"/>
              <a:gd name="connsiteX320" fmla="*/ 10700900 w 12191954"/>
              <a:gd name="connsiteY320" fmla="*/ 796201 h 1278284"/>
              <a:gd name="connsiteX321" fmla="*/ 10859342 w 12191954"/>
              <a:gd name="connsiteY321" fmla="*/ 796201 h 1278284"/>
              <a:gd name="connsiteX322" fmla="*/ 10859342 w 12191954"/>
              <a:gd name="connsiteY322" fmla="*/ 954644 h 1278284"/>
              <a:gd name="connsiteX323" fmla="*/ 10700900 w 12191954"/>
              <a:gd name="connsiteY323" fmla="*/ 954644 h 1278284"/>
              <a:gd name="connsiteX324" fmla="*/ 10374537 w 12191954"/>
              <a:gd name="connsiteY324" fmla="*/ 796201 h 1278284"/>
              <a:gd name="connsiteX325" fmla="*/ 10532978 w 12191954"/>
              <a:gd name="connsiteY325" fmla="*/ 796201 h 1278284"/>
              <a:gd name="connsiteX326" fmla="*/ 10532978 w 12191954"/>
              <a:gd name="connsiteY326" fmla="*/ 954644 h 1278284"/>
              <a:gd name="connsiteX327" fmla="*/ 10374537 w 12191954"/>
              <a:gd name="connsiteY327" fmla="*/ 954644 h 1278284"/>
              <a:gd name="connsiteX328" fmla="*/ 10057652 w 12191954"/>
              <a:gd name="connsiteY328" fmla="*/ 796201 h 1278284"/>
              <a:gd name="connsiteX329" fmla="*/ 10216094 w 12191954"/>
              <a:gd name="connsiteY329" fmla="*/ 796201 h 1278284"/>
              <a:gd name="connsiteX330" fmla="*/ 10216094 w 12191954"/>
              <a:gd name="connsiteY330" fmla="*/ 954644 h 1278284"/>
              <a:gd name="connsiteX331" fmla="*/ 10057652 w 12191954"/>
              <a:gd name="connsiteY331" fmla="*/ 954644 h 1278284"/>
              <a:gd name="connsiteX332" fmla="*/ 9097521 w 12191954"/>
              <a:gd name="connsiteY332" fmla="*/ 796201 h 1278284"/>
              <a:gd name="connsiteX333" fmla="*/ 9255962 w 12191954"/>
              <a:gd name="connsiteY333" fmla="*/ 796201 h 1278284"/>
              <a:gd name="connsiteX334" fmla="*/ 9255962 w 12191954"/>
              <a:gd name="connsiteY334" fmla="*/ 954644 h 1278284"/>
              <a:gd name="connsiteX335" fmla="*/ 9097521 w 12191954"/>
              <a:gd name="connsiteY335" fmla="*/ 954644 h 1278284"/>
              <a:gd name="connsiteX336" fmla="*/ 8780636 w 12191954"/>
              <a:gd name="connsiteY336" fmla="*/ 796201 h 1278284"/>
              <a:gd name="connsiteX337" fmla="*/ 8939078 w 12191954"/>
              <a:gd name="connsiteY337" fmla="*/ 796201 h 1278284"/>
              <a:gd name="connsiteX338" fmla="*/ 8939078 w 12191954"/>
              <a:gd name="connsiteY338" fmla="*/ 954644 h 1278284"/>
              <a:gd name="connsiteX339" fmla="*/ 8780636 w 12191954"/>
              <a:gd name="connsiteY339" fmla="*/ 954644 h 1278284"/>
              <a:gd name="connsiteX340" fmla="*/ 8137390 w 12191954"/>
              <a:gd name="connsiteY340" fmla="*/ 796201 h 1278284"/>
              <a:gd name="connsiteX341" fmla="*/ 8295831 w 12191954"/>
              <a:gd name="connsiteY341" fmla="*/ 796201 h 1278284"/>
              <a:gd name="connsiteX342" fmla="*/ 8295831 w 12191954"/>
              <a:gd name="connsiteY342" fmla="*/ 954644 h 1278284"/>
              <a:gd name="connsiteX343" fmla="*/ 8137390 w 12191954"/>
              <a:gd name="connsiteY343" fmla="*/ 954644 h 1278284"/>
              <a:gd name="connsiteX344" fmla="*/ 7820504 w 12191954"/>
              <a:gd name="connsiteY344" fmla="*/ 796201 h 1278284"/>
              <a:gd name="connsiteX345" fmla="*/ 7978946 w 12191954"/>
              <a:gd name="connsiteY345" fmla="*/ 796201 h 1278284"/>
              <a:gd name="connsiteX346" fmla="*/ 7978946 w 12191954"/>
              <a:gd name="connsiteY346" fmla="*/ 954644 h 1278284"/>
              <a:gd name="connsiteX347" fmla="*/ 7820504 w 12191954"/>
              <a:gd name="connsiteY347" fmla="*/ 954644 h 1278284"/>
              <a:gd name="connsiteX348" fmla="*/ 7503620 w 12191954"/>
              <a:gd name="connsiteY348" fmla="*/ 796201 h 1278284"/>
              <a:gd name="connsiteX349" fmla="*/ 7662062 w 12191954"/>
              <a:gd name="connsiteY349" fmla="*/ 796201 h 1278284"/>
              <a:gd name="connsiteX350" fmla="*/ 7662062 w 12191954"/>
              <a:gd name="connsiteY350" fmla="*/ 954644 h 1278284"/>
              <a:gd name="connsiteX351" fmla="*/ 7503620 w 12191954"/>
              <a:gd name="connsiteY351" fmla="*/ 954644 h 1278284"/>
              <a:gd name="connsiteX352" fmla="*/ 6543493 w 12191954"/>
              <a:gd name="connsiteY352" fmla="*/ 796201 h 1278284"/>
              <a:gd name="connsiteX353" fmla="*/ 6701937 w 12191954"/>
              <a:gd name="connsiteY353" fmla="*/ 796201 h 1278284"/>
              <a:gd name="connsiteX354" fmla="*/ 6701937 w 12191954"/>
              <a:gd name="connsiteY354" fmla="*/ 954644 h 1278284"/>
              <a:gd name="connsiteX355" fmla="*/ 6543493 w 12191954"/>
              <a:gd name="connsiteY355" fmla="*/ 954644 h 1278284"/>
              <a:gd name="connsiteX356" fmla="*/ 1435447 w 12191954"/>
              <a:gd name="connsiteY356" fmla="*/ 796201 h 1278284"/>
              <a:gd name="connsiteX357" fmla="*/ 1593889 w 12191954"/>
              <a:gd name="connsiteY357" fmla="*/ 796201 h 1278284"/>
              <a:gd name="connsiteX358" fmla="*/ 1593889 w 12191954"/>
              <a:gd name="connsiteY358" fmla="*/ 954644 h 1278284"/>
              <a:gd name="connsiteX359" fmla="*/ 1435447 w 12191954"/>
              <a:gd name="connsiteY359" fmla="*/ 954644 h 1278284"/>
              <a:gd name="connsiteX360" fmla="*/ 5909726 w 12191954"/>
              <a:gd name="connsiteY360" fmla="*/ 640528 h 1278284"/>
              <a:gd name="connsiteX361" fmla="*/ 5909726 w 12191954"/>
              <a:gd name="connsiteY361" fmla="*/ 796201 h 1278284"/>
              <a:gd name="connsiteX362" fmla="*/ 6068164 w 12191954"/>
              <a:gd name="connsiteY362" fmla="*/ 796201 h 1278284"/>
              <a:gd name="connsiteX363" fmla="*/ 6068164 w 12191954"/>
              <a:gd name="connsiteY363" fmla="*/ 640528 h 1278284"/>
              <a:gd name="connsiteX364" fmla="*/ 801688 w 12191954"/>
              <a:gd name="connsiteY364" fmla="*/ 640527 h 1278284"/>
              <a:gd name="connsiteX365" fmla="*/ 801688 w 12191954"/>
              <a:gd name="connsiteY365" fmla="*/ 796200 h 1278284"/>
              <a:gd name="connsiteX366" fmla="*/ 960128 w 12191954"/>
              <a:gd name="connsiteY366" fmla="*/ 796200 h 1278284"/>
              <a:gd name="connsiteX367" fmla="*/ 960128 w 12191954"/>
              <a:gd name="connsiteY367" fmla="*/ 640527 h 1278284"/>
              <a:gd name="connsiteX368" fmla="*/ 12136359 w 12191954"/>
              <a:gd name="connsiteY368" fmla="*/ 637758 h 1278284"/>
              <a:gd name="connsiteX369" fmla="*/ 12191954 w 12191954"/>
              <a:gd name="connsiteY369" fmla="*/ 637758 h 1278284"/>
              <a:gd name="connsiteX370" fmla="*/ 12191954 w 12191954"/>
              <a:gd name="connsiteY370" fmla="*/ 796201 h 1278284"/>
              <a:gd name="connsiteX371" fmla="*/ 12136359 w 12191954"/>
              <a:gd name="connsiteY371" fmla="*/ 796201 h 1278284"/>
              <a:gd name="connsiteX372" fmla="*/ 11819473 w 12191954"/>
              <a:gd name="connsiteY372" fmla="*/ 637758 h 1278284"/>
              <a:gd name="connsiteX373" fmla="*/ 11977915 w 12191954"/>
              <a:gd name="connsiteY373" fmla="*/ 637758 h 1278284"/>
              <a:gd name="connsiteX374" fmla="*/ 11977915 w 12191954"/>
              <a:gd name="connsiteY374" fmla="*/ 796201 h 1278284"/>
              <a:gd name="connsiteX375" fmla="*/ 11819473 w 12191954"/>
              <a:gd name="connsiteY375" fmla="*/ 796201 h 1278284"/>
              <a:gd name="connsiteX376" fmla="*/ 10542457 w 12191954"/>
              <a:gd name="connsiteY376" fmla="*/ 637758 h 1278284"/>
              <a:gd name="connsiteX377" fmla="*/ 10700899 w 12191954"/>
              <a:gd name="connsiteY377" fmla="*/ 637758 h 1278284"/>
              <a:gd name="connsiteX378" fmla="*/ 10700899 w 12191954"/>
              <a:gd name="connsiteY378" fmla="*/ 796201 h 1278284"/>
              <a:gd name="connsiteX379" fmla="*/ 10542457 w 12191954"/>
              <a:gd name="connsiteY379" fmla="*/ 796201 h 1278284"/>
              <a:gd name="connsiteX380" fmla="*/ 7978947 w 12191954"/>
              <a:gd name="connsiteY380" fmla="*/ 637758 h 1278284"/>
              <a:gd name="connsiteX381" fmla="*/ 8137389 w 12191954"/>
              <a:gd name="connsiteY381" fmla="*/ 637758 h 1278284"/>
              <a:gd name="connsiteX382" fmla="*/ 8137389 w 12191954"/>
              <a:gd name="connsiteY382" fmla="*/ 796201 h 1278284"/>
              <a:gd name="connsiteX383" fmla="*/ 7978947 w 12191954"/>
              <a:gd name="connsiteY383" fmla="*/ 796201 h 1278284"/>
              <a:gd name="connsiteX384" fmla="*/ 11977916 w 12191954"/>
              <a:gd name="connsiteY384" fmla="*/ 482085 h 1278284"/>
              <a:gd name="connsiteX385" fmla="*/ 12136358 w 12191954"/>
              <a:gd name="connsiteY385" fmla="*/ 482085 h 1278284"/>
              <a:gd name="connsiteX386" fmla="*/ 12136358 w 12191954"/>
              <a:gd name="connsiteY386" fmla="*/ 640528 h 1278284"/>
              <a:gd name="connsiteX387" fmla="*/ 11977916 w 12191954"/>
              <a:gd name="connsiteY387" fmla="*/ 640528 h 1278284"/>
              <a:gd name="connsiteX388" fmla="*/ 11651553 w 12191954"/>
              <a:gd name="connsiteY388" fmla="*/ 482085 h 1278284"/>
              <a:gd name="connsiteX389" fmla="*/ 11809994 w 12191954"/>
              <a:gd name="connsiteY389" fmla="*/ 482085 h 1278284"/>
              <a:gd name="connsiteX390" fmla="*/ 11809994 w 12191954"/>
              <a:gd name="connsiteY390" fmla="*/ 640528 h 1278284"/>
              <a:gd name="connsiteX391" fmla="*/ 11651553 w 12191954"/>
              <a:gd name="connsiteY391" fmla="*/ 640528 h 1278284"/>
              <a:gd name="connsiteX392" fmla="*/ 11334668 w 12191954"/>
              <a:gd name="connsiteY392" fmla="*/ 482085 h 1278284"/>
              <a:gd name="connsiteX393" fmla="*/ 11493110 w 12191954"/>
              <a:gd name="connsiteY393" fmla="*/ 482085 h 1278284"/>
              <a:gd name="connsiteX394" fmla="*/ 11493110 w 12191954"/>
              <a:gd name="connsiteY394" fmla="*/ 637758 h 1278284"/>
              <a:gd name="connsiteX395" fmla="*/ 11651552 w 12191954"/>
              <a:gd name="connsiteY395" fmla="*/ 637758 h 1278284"/>
              <a:gd name="connsiteX396" fmla="*/ 11651552 w 12191954"/>
              <a:gd name="connsiteY396" fmla="*/ 796201 h 1278284"/>
              <a:gd name="connsiteX397" fmla="*/ 11493110 w 12191954"/>
              <a:gd name="connsiteY397" fmla="*/ 796201 h 1278284"/>
              <a:gd name="connsiteX398" fmla="*/ 11493110 w 12191954"/>
              <a:gd name="connsiteY398" fmla="*/ 640528 h 1278284"/>
              <a:gd name="connsiteX399" fmla="*/ 11334668 w 12191954"/>
              <a:gd name="connsiteY399" fmla="*/ 640528 h 1278284"/>
              <a:gd name="connsiteX400" fmla="*/ 10700900 w 12191954"/>
              <a:gd name="connsiteY400" fmla="*/ 482085 h 1278284"/>
              <a:gd name="connsiteX401" fmla="*/ 10859342 w 12191954"/>
              <a:gd name="connsiteY401" fmla="*/ 482085 h 1278284"/>
              <a:gd name="connsiteX402" fmla="*/ 10859342 w 12191954"/>
              <a:gd name="connsiteY402" fmla="*/ 640528 h 1278284"/>
              <a:gd name="connsiteX403" fmla="*/ 10700900 w 12191954"/>
              <a:gd name="connsiteY403" fmla="*/ 640528 h 1278284"/>
              <a:gd name="connsiteX404" fmla="*/ 10374537 w 12191954"/>
              <a:gd name="connsiteY404" fmla="*/ 482085 h 1278284"/>
              <a:gd name="connsiteX405" fmla="*/ 10532978 w 12191954"/>
              <a:gd name="connsiteY405" fmla="*/ 482085 h 1278284"/>
              <a:gd name="connsiteX406" fmla="*/ 10532978 w 12191954"/>
              <a:gd name="connsiteY406" fmla="*/ 640528 h 1278284"/>
              <a:gd name="connsiteX407" fmla="*/ 10374537 w 12191954"/>
              <a:gd name="connsiteY407" fmla="*/ 640528 h 1278284"/>
              <a:gd name="connsiteX408" fmla="*/ 10057652 w 12191954"/>
              <a:gd name="connsiteY408" fmla="*/ 482085 h 1278284"/>
              <a:gd name="connsiteX409" fmla="*/ 10216094 w 12191954"/>
              <a:gd name="connsiteY409" fmla="*/ 482085 h 1278284"/>
              <a:gd name="connsiteX410" fmla="*/ 10216094 w 12191954"/>
              <a:gd name="connsiteY410" fmla="*/ 637758 h 1278284"/>
              <a:gd name="connsiteX411" fmla="*/ 10374536 w 12191954"/>
              <a:gd name="connsiteY411" fmla="*/ 637758 h 1278284"/>
              <a:gd name="connsiteX412" fmla="*/ 10374536 w 12191954"/>
              <a:gd name="connsiteY412" fmla="*/ 796201 h 1278284"/>
              <a:gd name="connsiteX413" fmla="*/ 10216094 w 12191954"/>
              <a:gd name="connsiteY413" fmla="*/ 796201 h 1278284"/>
              <a:gd name="connsiteX414" fmla="*/ 10216094 w 12191954"/>
              <a:gd name="connsiteY414" fmla="*/ 640528 h 1278284"/>
              <a:gd name="connsiteX415" fmla="*/ 10057652 w 12191954"/>
              <a:gd name="connsiteY415" fmla="*/ 640528 h 1278284"/>
              <a:gd name="connsiteX416" fmla="*/ 9097521 w 12191954"/>
              <a:gd name="connsiteY416" fmla="*/ 482085 h 1278284"/>
              <a:gd name="connsiteX417" fmla="*/ 9255962 w 12191954"/>
              <a:gd name="connsiteY417" fmla="*/ 482085 h 1278284"/>
              <a:gd name="connsiteX418" fmla="*/ 9255962 w 12191954"/>
              <a:gd name="connsiteY418" fmla="*/ 640528 h 1278284"/>
              <a:gd name="connsiteX419" fmla="*/ 9097521 w 12191954"/>
              <a:gd name="connsiteY419" fmla="*/ 640528 h 1278284"/>
              <a:gd name="connsiteX420" fmla="*/ 8780636 w 12191954"/>
              <a:gd name="connsiteY420" fmla="*/ 482085 h 1278284"/>
              <a:gd name="connsiteX421" fmla="*/ 8939078 w 12191954"/>
              <a:gd name="connsiteY421" fmla="*/ 482085 h 1278284"/>
              <a:gd name="connsiteX422" fmla="*/ 8939078 w 12191954"/>
              <a:gd name="connsiteY422" fmla="*/ 637758 h 1278284"/>
              <a:gd name="connsiteX423" fmla="*/ 9097520 w 12191954"/>
              <a:gd name="connsiteY423" fmla="*/ 637758 h 1278284"/>
              <a:gd name="connsiteX424" fmla="*/ 9097520 w 12191954"/>
              <a:gd name="connsiteY424" fmla="*/ 796201 h 1278284"/>
              <a:gd name="connsiteX425" fmla="*/ 8939078 w 12191954"/>
              <a:gd name="connsiteY425" fmla="*/ 796201 h 1278284"/>
              <a:gd name="connsiteX426" fmla="*/ 8939078 w 12191954"/>
              <a:gd name="connsiteY426" fmla="*/ 640528 h 1278284"/>
              <a:gd name="connsiteX427" fmla="*/ 8780636 w 12191954"/>
              <a:gd name="connsiteY427" fmla="*/ 640528 h 1278284"/>
              <a:gd name="connsiteX428" fmla="*/ 8137390 w 12191954"/>
              <a:gd name="connsiteY428" fmla="*/ 482085 h 1278284"/>
              <a:gd name="connsiteX429" fmla="*/ 8295831 w 12191954"/>
              <a:gd name="connsiteY429" fmla="*/ 482085 h 1278284"/>
              <a:gd name="connsiteX430" fmla="*/ 8295831 w 12191954"/>
              <a:gd name="connsiteY430" fmla="*/ 640528 h 1278284"/>
              <a:gd name="connsiteX431" fmla="*/ 8137390 w 12191954"/>
              <a:gd name="connsiteY431" fmla="*/ 640528 h 1278284"/>
              <a:gd name="connsiteX432" fmla="*/ 7503620 w 12191954"/>
              <a:gd name="connsiteY432" fmla="*/ 482085 h 1278284"/>
              <a:gd name="connsiteX433" fmla="*/ 7662062 w 12191954"/>
              <a:gd name="connsiteY433" fmla="*/ 482085 h 1278284"/>
              <a:gd name="connsiteX434" fmla="*/ 7662062 w 12191954"/>
              <a:gd name="connsiteY434" fmla="*/ 637758 h 1278284"/>
              <a:gd name="connsiteX435" fmla="*/ 7820504 w 12191954"/>
              <a:gd name="connsiteY435" fmla="*/ 637758 h 1278284"/>
              <a:gd name="connsiteX436" fmla="*/ 7820504 w 12191954"/>
              <a:gd name="connsiteY436" fmla="*/ 482085 h 1278284"/>
              <a:gd name="connsiteX437" fmla="*/ 7978946 w 12191954"/>
              <a:gd name="connsiteY437" fmla="*/ 482085 h 1278284"/>
              <a:gd name="connsiteX438" fmla="*/ 7978946 w 12191954"/>
              <a:gd name="connsiteY438" fmla="*/ 640528 h 1278284"/>
              <a:gd name="connsiteX439" fmla="*/ 7820504 w 12191954"/>
              <a:gd name="connsiteY439" fmla="*/ 640528 h 1278284"/>
              <a:gd name="connsiteX440" fmla="*/ 7820504 w 12191954"/>
              <a:gd name="connsiteY440" fmla="*/ 796201 h 1278284"/>
              <a:gd name="connsiteX441" fmla="*/ 7662062 w 12191954"/>
              <a:gd name="connsiteY441" fmla="*/ 796201 h 1278284"/>
              <a:gd name="connsiteX442" fmla="*/ 7662062 w 12191954"/>
              <a:gd name="connsiteY442" fmla="*/ 640528 h 1278284"/>
              <a:gd name="connsiteX443" fmla="*/ 7503620 w 12191954"/>
              <a:gd name="connsiteY443" fmla="*/ 640528 h 1278284"/>
              <a:gd name="connsiteX444" fmla="*/ 12136359 w 12191954"/>
              <a:gd name="connsiteY444" fmla="*/ 323642 h 1278284"/>
              <a:gd name="connsiteX445" fmla="*/ 12191954 w 12191954"/>
              <a:gd name="connsiteY445" fmla="*/ 323642 h 1278284"/>
              <a:gd name="connsiteX446" fmla="*/ 12191954 w 12191954"/>
              <a:gd name="connsiteY446" fmla="*/ 482085 h 1278284"/>
              <a:gd name="connsiteX447" fmla="*/ 12136359 w 12191954"/>
              <a:gd name="connsiteY447" fmla="*/ 482085 h 1278284"/>
              <a:gd name="connsiteX448" fmla="*/ 11819473 w 12191954"/>
              <a:gd name="connsiteY448" fmla="*/ 323642 h 1278284"/>
              <a:gd name="connsiteX449" fmla="*/ 11977915 w 12191954"/>
              <a:gd name="connsiteY449" fmla="*/ 323642 h 1278284"/>
              <a:gd name="connsiteX450" fmla="*/ 11977915 w 12191954"/>
              <a:gd name="connsiteY450" fmla="*/ 482085 h 1278284"/>
              <a:gd name="connsiteX451" fmla="*/ 11819473 w 12191954"/>
              <a:gd name="connsiteY451" fmla="*/ 482085 h 1278284"/>
              <a:gd name="connsiteX452" fmla="*/ 11493110 w 12191954"/>
              <a:gd name="connsiteY452" fmla="*/ 323642 h 1278284"/>
              <a:gd name="connsiteX453" fmla="*/ 11651552 w 12191954"/>
              <a:gd name="connsiteY453" fmla="*/ 323642 h 1278284"/>
              <a:gd name="connsiteX454" fmla="*/ 11651552 w 12191954"/>
              <a:gd name="connsiteY454" fmla="*/ 482085 h 1278284"/>
              <a:gd name="connsiteX455" fmla="*/ 11493110 w 12191954"/>
              <a:gd name="connsiteY455" fmla="*/ 482085 h 1278284"/>
              <a:gd name="connsiteX456" fmla="*/ 11176225 w 12191954"/>
              <a:gd name="connsiteY456" fmla="*/ 323642 h 1278284"/>
              <a:gd name="connsiteX457" fmla="*/ 11334667 w 12191954"/>
              <a:gd name="connsiteY457" fmla="*/ 323642 h 1278284"/>
              <a:gd name="connsiteX458" fmla="*/ 11334667 w 12191954"/>
              <a:gd name="connsiteY458" fmla="*/ 482085 h 1278284"/>
              <a:gd name="connsiteX459" fmla="*/ 11176225 w 12191954"/>
              <a:gd name="connsiteY459" fmla="*/ 482085 h 1278284"/>
              <a:gd name="connsiteX460" fmla="*/ 10859343 w 12191954"/>
              <a:gd name="connsiteY460" fmla="*/ 323642 h 1278284"/>
              <a:gd name="connsiteX461" fmla="*/ 11017784 w 12191954"/>
              <a:gd name="connsiteY461" fmla="*/ 323642 h 1278284"/>
              <a:gd name="connsiteX462" fmla="*/ 11017784 w 12191954"/>
              <a:gd name="connsiteY462" fmla="*/ 482085 h 1278284"/>
              <a:gd name="connsiteX463" fmla="*/ 11176225 w 12191954"/>
              <a:gd name="connsiteY463" fmla="*/ 482085 h 1278284"/>
              <a:gd name="connsiteX464" fmla="*/ 11176225 w 12191954"/>
              <a:gd name="connsiteY464" fmla="*/ 637758 h 1278284"/>
              <a:gd name="connsiteX465" fmla="*/ 11334667 w 12191954"/>
              <a:gd name="connsiteY465" fmla="*/ 637758 h 1278284"/>
              <a:gd name="connsiteX466" fmla="*/ 11334667 w 12191954"/>
              <a:gd name="connsiteY466" fmla="*/ 796201 h 1278284"/>
              <a:gd name="connsiteX467" fmla="*/ 11176225 w 12191954"/>
              <a:gd name="connsiteY467" fmla="*/ 796201 h 1278284"/>
              <a:gd name="connsiteX468" fmla="*/ 11176225 w 12191954"/>
              <a:gd name="connsiteY468" fmla="*/ 640528 h 1278284"/>
              <a:gd name="connsiteX469" fmla="*/ 11017784 w 12191954"/>
              <a:gd name="connsiteY469" fmla="*/ 640528 h 1278284"/>
              <a:gd name="connsiteX470" fmla="*/ 11017784 w 12191954"/>
              <a:gd name="connsiteY470" fmla="*/ 796201 h 1278284"/>
              <a:gd name="connsiteX471" fmla="*/ 11176225 w 12191954"/>
              <a:gd name="connsiteY471" fmla="*/ 796201 h 1278284"/>
              <a:gd name="connsiteX472" fmla="*/ 11176225 w 12191954"/>
              <a:gd name="connsiteY472" fmla="*/ 954644 h 1278284"/>
              <a:gd name="connsiteX473" fmla="*/ 11017783 w 12191954"/>
              <a:gd name="connsiteY473" fmla="*/ 954644 h 1278284"/>
              <a:gd name="connsiteX474" fmla="*/ 11017783 w 12191954"/>
              <a:gd name="connsiteY474" fmla="*/ 796201 h 1278284"/>
              <a:gd name="connsiteX475" fmla="*/ 10859343 w 12191954"/>
              <a:gd name="connsiteY475" fmla="*/ 796201 h 1278284"/>
              <a:gd name="connsiteX476" fmla="*/ 10859343 w 12191954"/>
              <a:gd name="connsiteY476" fmla="*/ 637758 h 1278284"/>
              <a:gd name="connsiteX477" fmla="*/ 11017783 w 12191954"/>
              <a:gd name="connsiteY477" fmla="*/ 637758 h 1278284"/>
              <a:gd name="connsiteX478" fmla="*/ 11017783 w 12191954"/>
              <a:gd name="connsiteY478" fmla="*/ 482085 h 1278284"/>
              <a:gd name="connsiteX479" fmla="*/ 10859343 w 12191954"/>
              <a:gd name="connsiteY479" fmla="*/ 482085 h 1278284"/>
              <a:gd name="connsiteX480" fmla="*/ 10542457 w 12191954"/>
              <a:gd name="connsiteY480" fmla="*/ 323642 h 1278284"/>
              <a:gd name="connsiteX481" fmla="*/ 10700899 w 12191954"/>
              <a:gd name="connsiteY481" fmla="*/ 323642 h 1278284"/>
              <a:gd name="connsiteX482" fmla="*/ 10700899 w 12191954"/>
              <a:gd name="connsiteY482" fmla="*/ 482085 h 1278284"/>
              <a:gd name="connsiteX483" fmla="*/ 10542457 w 12191954"/>
              <a:gd name="connsiteY483" fmla="*/ 482085 h 1278284"/>
              <a:gd name="connsiteX484" fmla="*/ 10216094 w 12191954"/>
              <a:gd name="connsiteY484" fmla="*/ 323642 h 1278284"/>
              <a:gd name="connsiteX485" fmla="*/ 10374536 w 12191954"/>
              <a:gd name="connsiteY485" fmla="*/ 323642 h 1278284"/>
              <a:gd name="connsiteX486" fmla="*/ 10374536 w 12191954"/>
              <a:gd name="connsiteY486" fmla="*/ 482085 h 1278284"/>
              <a:gd name="connsiteX487" fmla="*/ 10216094 w 12191954"/>
              <a:gd name="connsiteY487" fmla="*/ 482085 h 1278284"/>
              <a:gd name="connsiteX488" fmla="*/ 9899209 w 12191954"/>
              <a:gd name="connsiteY488" fmla="*/ 323642 h 1278284"/>
              <a:gd name="connsiteX489" fmla="*/ 10057651 w 12191954"/>
              <a:gd name="connsiteY489" fmla="*/ 323642 h 1278284"/>
              <a:gd name="connsiteX490" fmla="*/ 10057651 w 12191954"/>
              <a:gd name="connsiteY490" fmla="*/ 482085 h 1278284"/>
              <a:gd name="connsiteX491" fmla="*/ 9899209 w 12191954"/>
              <a:gd name="connsiteY491" fmla="*/ 482085 h 1278284"/>
              <a:gd name="connsiteX492" fmla="*/ 9582327 w 12191954"/>
              <a:gd name="connsiteY492" fmla="*/ 323642 h 1278284"/>
              <a:gd name="connsiteX493" fmla="*/ 9740768 w 12191954"/>
              <a:gd name="connsiteY493" fmla="*/ 323642 h 1278284"/>
              <a:gd name="connsiteX494" fmla="*/ 9740768 w 12191954"/>
              <a:gd name="connsiteY494" fmla="*/ 482085 h 1278284"/>
              <a:gd name="connsiteX495" fmla="*/ 9899209 w 12191954"/>
              <a:gd name="connsiteY495" fmla="*/ 482085 h 1278284"/>
              <a:gd name="connsiteX496" fmla="*/ 9899209 w 12191954"/>
              <a:gd name="connsiteY496" fmla="*/ 637758 h 1278284"/>
              <a:gd name="connsiteX497" fmla="*/ 10057651 w 12191954"/>
              <a:gd name="connsiteY497" fmla="*/ 637758 h 1278284"/>
              <a:gd name="connsiteX498" fmla="*/ 10057651 w 12191954"/>
              <a:gd name="connsiteY498" fmla="*/ 796201 h 1278284"/>
              <a:gd name="connsiteX499" fmla="*/ 9899209 w 12191954"/>
              <a:gd name="connsiteY499" fmla="*/ 796201 h 1278284"/>
              <a:gd name="connsiteX500" fmla="*/ 9899209 w 12191954"/>
              <a:gd name="connsiteY500" fmla="*/ 640528 h 1278284"/>
              <a:gd name="connsiteX501" fmla="*/ 9740768 w 12191954"/>
              <a:gd name="connsiteY501" fmla="*/ 640528 h 1278284"/>
              <a:gd name="connsiteX502" fmla="*/ 9740768 w 12191954"/>
              <a:gd name="connsiteY502" fmla="*/ 796201 h 1278284"/>
              <a:gd name="connsiteX503" fmla="*/ 9899209 w 12191954"/>
              <a:gd name="connsiteY503" fmla="*/ 796201 h 1278284"/>
              <a:gd name="connsiteX504" fmla="*/ 9899209 w 12191954"/>
              <a:gd name="connsiteY504" fmla="*/ 954644 h 1278284"/>
              <a:gd name="connsiteX505" fmla="*/ 9740767 w 12191954"/>
              <a:gd name="connsiteY505" fmla="*/ 954644 h 1278284"/>
              <a:gd name="connsiteX506" fmla="*/ 9740767 w 12191954"/>
              <a:gd name="connsiteY506" fmla="*/ 796201 h 1278284"/>
              <a:gd name="connsiteX507" fmla="*/ 9582327 w 12191954"/>
              <a:gd name="connsiteY507" fmla="*/ 796201 h 1278284"/>
              <a:gd name="connsiteX508" fmla="*/ 9582327 w 12191954"/>
              <a:gd name="connsiteY508" fmla="*/ 637758 h 1278284"/>
              <a:gd name="connsiteX509" fmla="*/ 9740767 w 12191954"/>
              <a:gd name="connsiteY509" fmla="*/ 637758 h 1278284"/>
              <a:gd name="connsiteX510" fmla="*/ 9740767 w 12191954"/>
              <a:gd name="connsiteY510" fmla="*/ 482085 h 1278284"/>
              <a:gd name="connsiteX511" fmla="*/ 9582327 w 12191954"/>
              <a:gd name="connsiteY511" fmla="*/ 482085 h 1278284"/>
              <a:gd name="connsiteX512" fmla="*/ 9255964 w 12191954"/>
              <a:gd name="connsiteY512" fmla="*/ 323642 h 1278284"/>
              <a:gd name="connsiteX513" fmla="*/ 9414405 w 12191954"/>
              <a:gd name="connsiteY513" fmla="*/ 323642 h 1278284"/>
              <a:gd name="connsiteX514" fmla="*/ 9414405 w 12191954"/>
              <a:gd name="connsiteY514" fmla="*/ 482085 h 1278284"/>
              <a:gd name="connsiteX515" fmla="*/ 9572846 w 12191954"/>
              <a:gd name="connsiteY515" fmla="*/ 482085 h 1278284"/>
              <a:gd name="connsiteX516" fmla="*/ 9572846 w 12191954"/>
              <a:gd name="connsiteY516" fmla="*/ 640528 h 1278284"/>
              <a:gd name="connsiteX517" fmla="*/ 9414405 w 12191954"/>
              <a:gd name="connsiteY517" fmla="*/ 640528 h 1278284"/>
              <a:gd name="connsiteX518" fmla="*/ 9414405 w 12191954"/>
              <a:gd name="connsiteY518" fmla="*/ 796201 h 1278284"/>
              <a:gd name="connsiteX519" fmla="*/ 9572846 w 12191954"/>
              <a:gd name="connsiteY519" fmla="*/ 796201 h 1278284"/>
              <a:gd name="connsiteX520" fmla="*/ 9572846 w 12191954"/>
              <a:gd name="connsiteY520" fmla="*/ 954644 h 1278284"/>
              <a:gd name="connsiteX521" fmla="*/ 9414404 w 12191954"/>
              <a:gd name="connsiteY521" fmla="*/ 954644 h 1278284"/>
              <a:gd name="connsiteX522" fmla="*/ 9414404 w 12191954"/>
              <a:gd name="connsiteY522" fmla="*/ 796201 h 1278284"/>
              <a:gd name="connsiteX523" fmla="*/ 9255964 w 12191954"/>
              <a:gd name="connsiteY523" fmla="*/ 796201 h 1278284"/>
              <a:gd name="connsiteX524" fmla="*/ 9255964 w 12191954"/>
              <a:gd name="connsiteY524" fmla="*/ 637758 h 1278284"/>
              <a:gd name="connsiteX525" fmla="*/ 9414404 w 12191954"/>
              <a:gd name="connsiteY525" fmla="*/ 637758 h 1278284"/>
              <a:gd name="connsiteX526" fmla="*/ 9414404 w 12191954"/>
              <a:gd name="connsiteY526" fmla="*/ 482085 h 1278284"/>
              <a:gd name="connsiteX527" fmla="*/ 9255964 w 12191954"/>
              <a:gd name="connsiteY527" fmla="*/ 482085 h 1278284"/>
              <a:gd name="connsiteX528" fmla="*/ 8939078 w 12191954"/>
              <a:gd name="connsiteY528" fmla="*/ 323642 h 1278284"/>
              <a:gd name="connsiteX529" fmla="*/ 9097520 w 12191954"/>
              <a:gd name="connsiteY529" fmla="*/ 323642 h 1278284"/>
              <a:gd name="connsiteX530" fmla="*/ 9097520 w 12191954"/>
              <a:gd name="connsiteY530" fmla="*/ 482085 h 1278284"/>
              <a:gd name="connsiteX531" fmla="*/ 8939078 w 12191954"/>
              <a:gd name="connsiteY531" fmla="*/ 482085 h 1278284"/>
              <a:gd name="connsiteX532" fmla="*/ 8622193 w 12191954"/>
              <a:gd name="connsiteY532" fmla="*/ 323642 h 1278284"/>
              <a:gd name="connsiteX533" fmla="*/ 8780635 w 12191954"/>
              <a:gd name="connsiteY533" fmla="*/ 323642 h 1278284"/>
              <a:gd name="connsiteX534" fmla="*/ 8780635 w 12191954"/>
              <a:gd name="connsiteY534" fmla="*/ 482085 h 1278284"/>
              <a:gd name="connsiteX535" fmla="*/ 8622193 w 12191954"/>
              <a:gd name="connsiteY535" fmla="*/ 482085 h 1278284"/>
              <a:gd name="connsiteX536" fmla="*/ 8305311 w 12191954"/>
              <a:gd name="connsiteY536" fmla="*/ 323642 h 1278284"/>
              <a:gd name="connsiteX537" fmla="*/ 8463752 w 12191954"/>
              <a:gd name="connsiteY537" fmla="*/ 323642 h 1278284"/>
              <a:gd name="connsiteX538" fmla="*/ 8463752 w 12191954"/>
              <a:gd name="connsiteY538" fmla="*/ 482085 h 1278284"/>
              <a:gd name="connsiteX539" fmla="*/ 8622193 w 12191954"/>
              <a:gd name="connsiteY539" fmla="*/ 482085 h 1278284"/>
              <a:gd name="connsiteX540" fmla="*/ 8622193 w 12191954"/>
              <a:gd name="connsiteY540" fmla="*/ 637758 h 1278284"/>
              <a:gd name="connsiteX541" fmla="*/ 8780635 w 12191954"/>
              <a:gd name="connsiteY541" fmla="*/ 637758 h 1278284"/>
              <a:gd name="connsiteX542" fmla="*/ 8780635 w 12191954"/>
              <a:gd name="connsiteY542" fmla="*/ 796201 h 1278284"/>
              <a:gd name="connsiteX543" fmla="*/ 8622193 w 12191954"/>
              <a:gd name="connsiteY543" fmla="*/ 796201 h 1278284"/>
              <a:gd name="connsiteX544" fmla="*/ 8622193 w 12191954"/>
              <a:gd name="connsiteY544" fmla="*/ 640528 h 1278284"/>
              <a:gd name="connsiteX545" fmla="*/ 8463752 w 12191954"/>
              <a:gd name="connsiteY545" fmla="*/ 640528 h 1278284"/>
              <a:gd name="connsiteX546" fmla="*/ 8463752 w 12191954"/>
              <a:gd name="connsiteY546" fmla="*/ 796201 h 1278284"/>
              <a:gd name="connsiteX547" fmla="*/ 8622193 w 12191954"/>
              <a:gd name="connsiteY547" fmla="*/ 796201 h 1278284"/>
              <a:gd name="connsiteX548" fmla="*/ 8622193 w 12191954"/>
              <a:gd name="connsiteY548" fmla="*/ 954644 h 1278284"/>
              <a:gd name="connsiteX549" fmla="*/ 8463751 w 12191954"/>
              <a:gd name="connsiteY549" fmla="*/ 954644 h 1278284"/>
              <a:gd name="connsiteX550" fmla="*/ 8463751 w 12191954"/>
              <a:gd name="connsiteY550" fmla="*/ 796201 h 1278284"/>
              <a:gd name="connsiteX551" fmla="*/ 8305311 w 12191954"/>
              <a:gd name="connsiteY551" fmla="*/ 796201 h 1278284"/>
              <a:gd name="connsiteX552" fmla="*/ 8305311 w 12191954"/>
              <a:gd name="connsiteY552" fmla="*/ 637758 h 1278284"/>
              <a:gd name="connsiteX553" fmla="*/ 8463751 w 12191954"/>
              <a:gd name="connsiteY553" fmla="*/ 637758 h 1278284"/>
              <a:gd name="connsiteX554" fmla="*/ 8463751 w 12191954"/>
              <a:gd name="connsiteY554" fmla="*/ 482085 h 1278284"/>
              <a:gd name="connsiteX555" fmla="*/ 8305311 w 12191954"/>
              <a:gd name="connsiteY555" fmla="*/ 482085 h 1278284"/>
              <a:gd name="connsiteX556" fmla="*/ 7978947 w 12191954"/>
              <a:gd name="connsiteY556" fmla="*/ 323642 h 1278284"/>
              <a:gd name="connsiteX557" fmla="*/ 8137389 w 12191954"/>
              <a:gd name="connsiteY557" fmla="*/ 323642 h 1278284"/>
              <a:gd name="connsiteX558" fmla="*/ 8137389 w 12191954"/>
              <a:gd name="connsiteY558" fmla="*/ 482085 h 1278284"/>
              <a:gd name="connsiteX559" fmla="*/ 7978947 w 12191954"/>
              <a:gd name="connsiteY559" fmla="*/ 482085 h 1278284"/>
              <a:gd name="connsiteX560" fmla="*/ 7662062 w 12191954"/>
              <a:gd name="connsiteY560" fmla="*/ 323642 h 1278284"/>
              <a:gd name="connsiteX561" fmla="*/ 7820504 w 12191954"/>
              <a:gd name="connsiteY561" fmla="*/ 323642 h 1278284"/>
              <a:gd name="connsiteX562" fmla="*/ 7820504 w 12191954"/>
              <a:gd name="connsiteY562" fmla="*/ 482085 h 1278284"/>
              <a:gd name="connsiteX563" fmla="*/ 7662062 w 12191954"/>
              <a:gd name="connsiteY563" fmla="*/ 482085 h 1278284"/>
              <a:gd name="connsiteX564" fmla="*/ 7345179 w 12191954"/>
              <a:gd name="connsiteY564" fmla="*/ 323642 h 1278284"/>
              <a:gd name="connsiteX565" fmla="*/ 7503619 w 12191954"/>
              <a:gd name="connsiteY565" fmla="*/ 323642 h 1278284"/>
              <a:gd name="connsiteX566" fmla="*/ 7503619 w 12191954"/>
              <a:gd name="connsiteY566" fmla="*/ 482085 h 1278284"/>
              <a:gd name="connsiteX567" fmla="*/ 7345180 w 12191954"/>
              <a:gd name="connsiteY567" fmla="*/ 482085 h 1278284"/>
              <a:gd name="connsiteX568" fmla="*/ 7345180 w 12191954"/>
              <a:gd name="connsiteY568" fmla="*/ 637758 h 1278284"/>
              <a:gd name="connsiteX569" fmla="*/ 7503619 w 12191954"/>
              <a:gd name="connsiteY569" fmla="*/ 637758 h 1278284"/>
              <a:gd name="connsiteX570" fmla="*/ 7503619 w 12191954"/>
              <a:gd name="connsiteY570" fmla="*/ 796201 h 1278284"/>
              <a:gd name="connsiteX571" fmla="*/ 7345180 w 12191954"/>
              <a:gd name="connsiteY571" fmla="*/ 796201 h 1278284"/>
              <a:gd name="connsiteX572" fmla="*/ 7345180 w 12191954"/>
              <a:gd name="connsiteY572" fmla="*/ 954644 h 1278284"/>
              <a:gd name="connsiteX573" fmla="*/ 7186739 w 12191954"/>
              <a:gd name="connsiteY573" fmla="*/ 954644 h 1278284"/>
              <a:gd name="connsiteX574" fmla="*/ 7186739 w 12191954"/>
              <a:gd name="connsiteY574" fmla="*/ 796201 h 1278284"/>
              <a:gd name="connsiteX575" fmla="*/ 7345179 w 12191954"/>
              <a:gd name="connsiteY575" fmla="*/ 796201 h 1278284"/>
              <a:gd name="connsiteX576" fmla="*/ 7345179 w 12191954"/>
              <a:gd name="connsiteY576" fmla="*/ 640528 h 1278284"/>
              <a:gd name="connsiteX577" fmla="*/ 7186739 w 12191954"/>
              <a:gd name="connsiteY577" fmla="*/ 640528 h 1278284"/>
              <a:gd name="connsiteX578" fmla="*/ 7186739 w 12191954"/>
              <a:gd name="connsiteY578" fmla="*/ 796201 h 1278284"/>
              <a:gd name="connsiteX579" fmla="*/ 7028300 w 12191954"/>
              <a:gd name="connsiteY579" fmla="*/ 796201 h 1278284"/>
              <a:gd name="connsiteX580" fmla="*/ 7028300 w 12191954"/>
              <a:gd name="connsiteY580" fmla="*/ 637758 h 1278284"/>
              <a:gd name="connsiteX581" fmla="*/ 7186739 w 12191954"/>
              <a:gd name="connsiteY581" fmla="*/ 637758 h 1278284"/>
              <a:gd name="connsiteX582" fmla="*/ 7186739 w 12191954"/>
              <a:gd name="connsiteY582" fmla="*/ 482085 h 1278284"/>
              <a:gd name="connsiteX583" fmla="*/ 7345179 w 12191954"/>
              <a:gd name="connsiteY583" fmla="*/ 482085 h 1278284"/>
              <a:gd name="connsiteX584" fmla="*/ 7028300 w 12191954"/>
              <a:gd name="connsiteY584" fmla="*/ 323642 h 1278284"/>
              <a:gd name="connsiteX585" fmla="*/ 7186739 w 12191954"/>
              <a:gd name="connsiteY585" fmla="*/ 323642 h 1278284"/>
              <a:gd name="connsiteX586" fmla="*/ 7186739 w 12191954"/>
              <a:gd name="connsiteY586" fmla="*/ 482085 h 1278284"/>
              <a:gd name="connsiteX587" fmla="*/ 7028300 w 12191954"/>
              <a:gd name="connsiteY587" fmla="*/ 482085 h 1278284"/>
              <a:gd name="connsiteX588" fmla="*/ 6701939 w 12191954"/>
              <a:gd name="connsiteY588" fmla="*/ 323642 h 1278284"/>
              <a:gd name="connsiteX589" fmla="*/ 6860380 w 12191954"/>
              <a:gd name="connsiteY589" fmla="*/ 323642 h 1278284"/>
              <a:gd name="connsiteX590" fmla="*/ 6860380 w 12191954"/>
              <a:gd name="connsiteY590" fmla="*/ 482085 h 1278284"/>
              <a:gd name="connsiteX591" fmla="*/ 7018819 w 12191954"/>
              <a:gd name="connsiteY591" fmla="*/ 482085 h 1278284"/>
              <a:gd name="connsiteX592" fmla="*/ 7018819 w 12191954"/>
              <a:gd name="connsiteY592" fmla="*/ 640528 h 1278284"/>
              <a:gd name="connsiteX593" fmla="*/ 6860380 w 12191954"/>
              <a:gd name="connsiteY593" fmla="*/ 640528 h 1278284"/>
              <a:gd name="connsiteX594" fmla="*/ 6860380 w 12191954"/>
              <a:gd name="connsiteY594" fmla="*/ 796201 h 1278284"/>
              <a:gd name="connsiteX595" fmla="*/ 7018819 w 12191954"/>
              <a:gd name="connsiteY595" fmla="*/ 796201 h 1278284"/>
              <a:gd name="connsiteX596" fmla="*/ 7018819 w 12191954"/>
              <a:gd name="connsiteY596" fmla="*/ 954644 h 1278284"/>
              <a:gd name="connsiteX597" fmla="*/ 6860379 w 12191954"/>
              <a:gd name="connsiteY597" fmla="*/ 954644 h 1278284"/>
              <a:gd name="connsiteX598" fmla="*/ 6860379 w 12191954"/>
              <a:gd name="connsiteY598" fmla="*/ 796201 h 1278284"/>
              <a:gd name="connsiteX599" fmla="*/ 6701939 w 12191954"/>
              <a:gd name="connsiteY599" fmla="*/ 796201 h 1278284"/>
              <a:gd name="connsiteX600" fmla="*/ 6701939 w 12191954"/>
              <a:gd name="connsiteY600" fmla="*/ 637758 h 1278284"/>
              <a:gd name="connsiteX601" fmla="*/ 6860379 w 12191954"/>
              <a:gd name="connsiteY601" fmla="*/ 637758 h 1278284"/>
              <a:gd name="connsiteX602" fmla="*/ 6860379 w 12191954"/>
              <a:gd name="connsiteY602" fmla="*/ 482085 h 1278284"/>
              <a:gd name="connsiteX603" fmla="*/ 6701939 w 12191954"/>
              <a:gd name="connsiteY603" fmla="*/ 482085 h 1278284"/>
              <a:gd name="connsiteX604" fmla="*/ 6385057 w 12191954"/>
              <a:gd name="connsiteY604" fmla="*/ 323642 h 1278284"/>
              <a:gd name="connsiteX605" fmla="*/ 6543493 w 12191954"/>
              <a:gd name="connsiteY605" fmla="*/ 323642 h 1278284"/>
              <a:gd name="connsiteX606" fmla="*/ 6543493 w 12191954"/>
              <a:gd name="connsiteY606" fmla="*/ 482085 h 1278284"/>
              <a:gd name="connsiteX607" fmla="*/ 6385058 w 12191954"/>
              <a:gd name="connsiteY607" fmla="*/ 482085 h 1278284"/>
              <a:gd name="connsiteX608" fmla="*/ 6385058 w 12191954"/>
              <a:gd name="connsiteY608" fmla="*/ 637758 h 1278284"/>
              <a:gd name="connsiteX609" fmla="*/ 6543493 w 12191954"/>
              <a:gd name="connsiteY609" fmla="*/ 637758 h 1278284"/>
              <a:gd name="connsiteX610" fmla="*/ 6543493 w 12191954"/>
              <a:gd name="connsiteY610" fmla="*/ 482085 h 1278284"/>
              <a:gd name="connsiteX611" fmla="*/ 6701937 w 12191954"/>
              <a:gd name="connsiteY611" fmla="*/ 482085 h 1278284"/>
              <a:gd name="connsiteX612" fmla="*/ 6701937 w 12191954"/>
              <a:gd name="connsiteY612" fmla="*/ 640528 h 1278284"/>
              <a:gd name="connsiteX613" fmla="*/ 6543493 w 12191954"/>
              <a:gd name="connsiteY613" fmla="*/ 640528 h 1278284"/>
              <a:gd name="connsiteX614" fmla="*/ 6543493 w 12191954"/>
              <a:gd name="connsiteY614" fmla="*/ 796201 h 1278284"/>
              <a:gd name="connsiteX615" fmla="*/ 6385058 w 12191954"/>
              <a:gd name="connsiteY615" fmla="*/ 796201 h 1278284"/>
              <a:gd name="connsiteX616" fmla="*/ 6385058 w 12191954"/>
              <a:gd name="connsiteY616" fmla="*/ 954644 h 1278284"/>
              <a:gd name="connsiteX617" fmla="*/ 6226609 w 12191954"/>
              <a:gd name="connsiteY617" fmla="*/ 954644 h 1278284"/>
              <a:gd name="connsiteX618" fmla="*/ 6226609 w 12191954"/>
              <a:gd name="connsiteY618" fmla="*/ 796201 h 1278284"/>
              <a:gd name="connsiteX619" fmla="*/ 6385057 w 12191954"/>
              <a:gd name="connsiteY619" fmla="*/ 796201 h 1278284"/>
              <a:gd name="connsiteX620" fmla="*/ 6385057 w 12191954"/>
              <a:gd name="connsiteY620" fmla="*/ 640528 h 1278284"/>
              <a:gd name="connsiteX621" fmla="*/ 6226609 w 12191954"/>
              <a:gd name="connsiteY621" fmla="*/ 640528 h 1278284"/>
              <a:gd name="connsiteX622" fmla="*/ 6226609 w 12191954"/>
              <a:gd name="connsiteY622" fmla="*/ 482085 h 1278284"/>
              <a:gd name="connsiteX623" fmla="*/ 6385057 w 12191954"/>
              <a:gd name="connsiteY623" fmla="*/ 482085 h 1278284"/>
              <a:gd name="connsiteX624" fmla="*/ 5751287 w 12191954"/>
              <a:gd name="connsiteY624" fmla="*/ 323642 h 1278284"/>
              <a:gd name="connsiteX625" fmla="*/ 5909726 w 12191954"/>
              <a:gd name="connsiteY625" fmla="*/ 323642 h 1278284"/>
              <a:gd name="connsiteX626" fmla="*/ 5909726 w 12191954"/>
              <a:gd name="connsiteY626" fmla="*/ 482085 h 1278284"/>
              <a:gd name="connsiteX627" fmla="*/ 6068164 w 12191954"/>
              <a:gd name="connsiteY627" fmla="*/ 482085 h 1278284"/>
              <a:gd name="connsiteX628" fmla="*/ 6068164 w 12191954"/>
              <a:gd name="connsiteY628" fmla="*/ 323642 h 1278284"/>
              <a:gd name="connsiteX629" fmla="*/ 6226608 w 12191954"/>
              <a:gd name="connsiteY629" fmla="*/ 323642 h 1278284"/>
              <a:gd name="connsiteX630" fmla="*/ 6226608 w 12191954"/>
              <a:gd name="connsiteY630" fmla="*/ 482085 h 1278284"/>
              <a:gd name="connsiteX631" fmla="*/ 6068165 w 12191954"/>
              <a:gd name="connsiteY631" fmla="*/ 482085 h 1278284"/>
              <a:gd name="connsiteX632" fmla="*/ 6068165 w 12191954"/>
              <a:gd name="connsiteY632" fmla="*/ 637758 h 1278284"/>
              <a:gd name="connsiteX633" fmla="*/ 6226608 w 12191954"/>
              <a:gd name="connsiteY633" fmla="*/ 637758 h 1278284"/>
              <a:gd name="connsiteX634" fmla="*/ 6226608 w 12191954"/>
              <a:gd name="connsiteY634" fmla="*/ 796201 h 1278284"/>
              <a:gd name="connsiteX635" fmla="*/ 6068165 w 12191954"/>
              <a:gd name="connsiteY635" fmla="*/ 796201 h 1278284"/>
              <a:gd name="connsiteX636" fmla="*/ 6068165 w 12191954"/>
              <a:gd name="connsiteY636" fmla="*/ 954644 h 1278284"/>
              <a:gd name="connsiteX637" fmla="*/ 5909724 w 12191954"/>
              <a:gd name="connsiteY637" fmla="*/ 954644 h 1278284"/>
              <a:gd name="connsiteX638" fmla="*/ 5909724 w 12191954"/>
              <a:gd name="connsiteY638" fmla="*/ 796201 h 1278284"/>
              <a:gd name="connsiteX639" fmla="*/ 5751287 w 12191954"/>
              <a:gd name="connsiteY639" fmla="*/ 796201 h 1278284"/>
              <a:gd name="connsiteX640" fmla="*/ 5751287 w 12191954"/>
              <a:gd name="connsiteY640" fmla="*/ 637758 h 1278284"/>
              <a:gd name="connsiteX641" fmla="*/ 5909724 w 12191954"/>
              <a:gd name="connsiteY641" fmla="*/ 637758 h 1278284"/>
              <a:gd name="connsiteX642" fmla="*/ 5909724 w 12191954"/>
              <a:gd name="connsiteY642" fmla="*/ 482085 h 1278284"/>
              <a:gd name="connsiteX643" fmla="*/ 5751287 w 12191954"/>
              <a:gd name="connsiteY643" fmla="*/ 482085 h 1278284"/>
              <a:gd name="connsiteX644" fmla="*/ 5424926 w 12191954"/>
              <a:gd name="connsiteY644" fmla="*/ 323642 h 1278284"/>
              <a:gd name="connsiteX645" fmla="*/ 5583368 w 12191954"/>
              <a:gd name="connsiteY645" fmla="*/ 323642 h 1278284"/>
              <a:gd name="connsiteX646" fmla="*/ 5583368 w 12191954"/>
              <a:gd name="connsiteY646" fmla="*/ 482085 h 1278284"/>
              <a:gd name="connsiteX647" fmla="*/ 5741805 w 12191954"/>
              <a:gd name="connsiteY647" fmla="*/ 482085 h 1278284"/>
              <a:gd name="connsiteX648" fmla="*/ 5741805 w 12191954"/>
              <a:gd name="connsiteY648" fmla="*/ 640528 h 1278284"/>
              <a:gd name="connsiteX649" fmla="*/ 5583368 w 12191954"/>
              <a:gd name="connsiteY649" fmla="*/ 640528 h 1278284"/>
              <a:gd name="connsiteX650" fmla="*/ 5583368 w 12191954"/>
              <a:gd name="connsiteY650" fmla="*/ 796201 h 1278284"/>
              <a:gd name="connsiteX651" fmla="*/ 5741805 w 12191954"/>
              <a:gd name="connsiteY651" fmla="*/ 796201 h 1278284"/>
              <a:gd name="connsiteX652" fmla="*/ 5741805 w 12191954"/>
              <a:gd name="connsiteY652" fmla="*/ 954644 h 1278284"/>
              <a:gd name="connsiteX653" fmla="*/ 5583364 w 12191954"/>
              <a:gd name="connsiteY653" fmla="*/ 954644 h 1278284"/>
              <a:gd name="connsiteX654" fmla="*/ 5583364 w 12191954"/>
              <a:gd name="connsiteY654" fmla="*/ 796201 h 1278284"/>
              <a:gd name="connsiteX655" fmla="*/ 5424926 w 12191954"/>
              <a:gd name="connsiteY655" fmla="*/ 796201 h 1278284"/>
              <a:gd name="connsiteX656" fmla="*/ 5424926 w 12191954"/>
              <a:gd name="connsiteY656" fmla="*/ 637758 h 1278284"/>
              <a:gd name="connsiteX657" fmla="*/ 5583364 w 12191954"/>
              <a:gd name="connsiteY657" fmla="*/ 637758 h 1278284"/>
              <a:gd name="connsiteX658" fmla="*/ 5583364 w 12191954"/>
              <a:gd name="connsiteY658" fmla="*/ 482085 h 1278284"/>
              <a:gd name="connsiteX659" fmla="*/ 5424926 w 12191954"/>
              <a:gd name="connsiteY659" fmla="*/ 482085 h 1278284"/>
              <a:gd name="connsiteX660" fmla="*/ 5108048 w 12191954"/>
              <a:gd name="connsiteY660" fmla="*/ 323642 h 1278284"/>
              <a:gd name="connsiteX661" fmla="*/ 5266493 w 12191954"/>
              <a:gd name="connsiteY661" fmla="*/ 323642 h 1278284"/>
              <a:gd name="connsiteX662" fmla="*/ 5266493 w 12191954"/>
              <a:gd name="connsiteY662" fmla="*/ 482085 h 1278284"/>
              <a:gd name="connsiteX663" fmla="*/ 5424920 w 12191954"/>
              <a:gd name="connsiteY663" fmla="*/ 482085 h 1278284"/>
              <a:gd name="connsiteX664" fmla="*/ 5424920 w 12191954"/>
              <a:gd name="connsiteY664" fmla="*/ 640528 h 1278284"/>
              <a:gd name="connsiteX665" fmla="*/ 5266493 w 12191954"/>
              <a:gd name="connsiteY665" fmla="*/ 640528 h 1278284"/>
              <a:gd name="connsiteX666" fmla="*/ 5266493 w 12191954"/>
              <a:gd name="connsiteY666" fmla="*/ 796201 h 1278284"/>
              <a:gd name="connsiteX667" fmla="*/ 5424920 w 12191954"/>
              <a:gd name="connsiteY667" fmla="*/ 796201 h 1278284"/>
              <a:gd name="connsiteX668" fmla="*/ 5424920 w 12191954"/>
              <a:gd name="connsiteY668" fmla="*/ 954644 h 1278284"/>
              <a:gd name="connsiteX669" fmla="*/ 5266489 w 12191954"/>
              <a:gd name="connsiteY669" fmla="*/ 954644 h 1278284"/>
              <a:gd name="connsiteX670" fmla="*/ 5266489 w 12191954"/>
              <a:gd name="connsiteY670" fmla="*/ 796201 h 1278284"/>
              <a:gd name="connsiteX671" fmla="*/ 5108048 w 12191954"/>
              <a:gd name="connsiteY671" fmla="*/ 796201 h 1278284"/>
              <a:gd name="connsiteX672" fmla="*/ 5108048 w 12191954"/>
              <a:gd name="connsiteY672" fmla="*/ 637758 h 1278284"/>
              <a:gd name="connsiteX673" fmla="*/ 5266489 w 12191954"/>
              <a:gd name="connsiteY673" fmla="*/ 637758 h 1278284"/>
              <a:gd name="connsiteX674" fmla="*/ 5266489 w 12191954"/>
              <a:gd name="connsiteY674" fmla="*/ 482085 h 1278284"/>
              <a:gd name="connsiteX675" fmla="*/ 5108048 w 12191954"/>
              <a:gd name="connsiteY675" fmla="*/ 482085 h 1278284"/>
              <a:gd name="connsiteX676" fmla="*/ 4791158 w 12191954"/>
              <a:gd name="connsiteY676" fmla="*/ 323642 h 1278284"/>
              <a:gd name="connsiteX677" fmla="*/ 4949604 w 12191954"/>
              <a:gd name="connsiteY677" fmla="*/ 323642 h 1278284"/>
              <a:gd name="connsiteX678" fmla="*/ 4949604 w 12191954"/>
              <a:gd name="connsiteY678" fmla="*/ 482085 h 1278284"/>
              <a:gd name="connsiteX679" fmla="*/ 5108046 w 12191954"/>
              <a:gd name="connsiteY679" fmla="*/ 482085 h 1278284"/>
              <a:gd name="connsiteX680" fmla="*/ 5108046 w 12191954"/>
              <a:gd name="connsiteY680" fmla="*/ 640528 h 1278284"/>
              <a:gd name="connsiteX681" fmla="*/ 4949604 w 12191954"/>
              <a:gd name="connsiteY681" fmla="*/ 640528 h 1278284"/>
              <a:gd name="connsiteX682" fmla="*/ 4949604 w 12191954"/>
              <a:gd name="connsiteY682" fmla="*/ 796201 h 1278284"/>
              <a:gd name="connsiteX683" fmla="*/ 5108046 w 12191954"/>
              <a:gd name="connsiteY683" fmla="*/ 796201 h 1278284"/>
              <a:gd name="connsiteX684" fmla="*/ 5108046 w 12191954"/>
              <a:gd name="connsiteY684" fmla="*/ 954644 h 1278284"/>
              <a:gd name="connsiteX685" fmla="*/ 4949602 w 12191954"/>
              <a:gd name="connsiteY685" fmla="*/ 954644 h 1278284"/>
              <a:gd name="connsiteX686" fmla="*/ 4949602 w 12191954"/>
              <a:gd name="connsiteY686" fmla="*/ 796201 h 1278284"/>
              <a:gd name="connsiteX687" fmla="*/ 4791158 w 12191954"/>
              <a:gd name="connsiteY687" fmla="*/ 796201 h 1278284"/>
              <a:gd name="connsiteX688" fmla="*/ 4791158 w 12191954"/>
              <a:gd name="connsiteY688" fmla="*/ 637758 h 1278284"/>
              <a:gd name="connsiteX689" fmla="*/ 4949602 w 12191954"/>
              <a:gd name="connsiteY689" fmla="*/ 637758 h 1278284"/>
              <a:gd name="connsiteX690" fmla="*/ 4949602 w 12191954"/>
              <a:gd name="connsiteY690" fmla="*/ 482085 h 1278284"/>
              <a:gd name="connsiteX691" fmla="*/ 4791158 w 12191954"/>
              <a:gd name="connsiteY691" fmla="*/ 482085 h 1278284"/>
              <a:gd name="connsiteX692" fmla="*/ 4474286 w 12191954"/>
              <a:gd name="connsiteY692" fmla="*/ 323642 h 1278284"/>
              <a:gd name="connsiteX693" fmla="*/ 4632721 w 12191954"/>
              <a:gd name="connsiteY693" fmla="*/ 323642 h 1278284"/>
              <a:gd name="connsiteX694" fmla="*/ 4632721 w 12191954"/>
              <a:gd name="connsiteY694" fmla="*/ 482085 h 1278284"/>
              <a:gd name="connsiteX695" fmla="*/ 4791156 w 12191954"/>
              <a:gd name="connsiteY695" fmla="*/ 482085 h 1278284"/>
              <a:gd name="connsiteX696" fmla="*/ 4791156 w 12191954"/>
              <a:gd name="connsiteY696" fmla="*/ 640528 h 1278284"/>
              <a:gd name="connsiteX697" fmla="*/ 4632721 w 12191954"/>
              <a:gd name="connsiteY697" fmla="*/ 640528 h 1278284"/>
              <a:gd name="connsiteX698" fmla="*/ 4632721 w 12191954"/>
              <a:gd name="connsiteY698" fmla="*/ 796201 h 1278284"/>
              <a:gd name="connsiteX699" fmla="*/ 4791156 w 12191954"/>
              <a:gd name="connsiteY699" fmla="*/ 796201 h 1278284"/>
              <a:gd name="connsiteX700" fmla="*/ 4791156 w 12191954"/>
              <a:gd name="connsiteY700" fmla="*/ 954644 h 1278284"/>
              <a:gd name="connsiteX701" fmla="*/ 4632719 w 12191954"/>
              <a:gd name="connsiteY701" fmla="*/ 954644 h 1278284"/>
              <a:gd name="connsiteX702" fmla="*/ 4632719 w 12191954"/>
              <a:gd name="connsiteY702" fmla="*/ 796201 h 1278284"/>
              <a:gd name="connsiteX703" fmla="*/ 4474286 w 12191954"/>
              <a:gd name="connsiteY703" fmla="*/ 796201 h 1278284"/>
              <a:gd name="connsiteX704" fmla="*/ 4474286 w 12191954"/>
              <a:gd name="connsiteY704" fmla="*/ 637758 h 1278284"/>
              <a:gd name="connsiteX705" fmla="*/ 4632719 w 12191954"/>
              <a:gd name="connsiteY705" fmla="*/ 637758 h 1278284"/>
              <a:gd name="connsiteX706" fmla="*/ 4632719 w 12191954"/>
              <a:gd name="connsiteY706" fmla="*/ 482085 h 1278284"/>
              <a:gd name="connsiteX707" fmla="*/ 4474286 w 12191954"/>
              <a:gd name="connsiteY707" fmla="*/ 482085 h 1278284"/>
              <a:gd name="connsiteX708" fmla="*/ 3831043 w 12191954"/>
              <a:gd name="connsiteY708" fmla="*/ 323642 h 1278284"/>
              <a:gd name="connsiteX709" fmla="*/ 3989484 w 12191954"/>
              <a:gd name="connsiteY709" fmla="*/ 323642 h 1278284"/>
              <a:gd name="connsiteX710" fmla="*/ 3989484 w 12191954"/>
              <a:gd name="connsiteY710" fmla="*/ 482085 h 1278284"/>
              <a:gd name="connsiteX711" fmla="*/ 4147920 w 12191954"/>
              <a:gd name="connsiteY711" fmla="*/ 482085 h 1278284"/>
              <a:gd name="connsiteX712" fmla="*/ 4147920 w 12191954"/>
              <a:gd name="connsiteY712" fmla="*/ 640528 h 1278284"/>
              <a:gd name="connsiteX713" fmla="*/ 3989484 w 12191954"/>
              <a:gd name="connsiteY713" fmla="*/ 640528 h 1278284"/>
              <a:gd name="connsiteX714" fmla="*/ 3989484 w 12191954"/>
              <a:gd name="connsiteY714" fmla="*/ 796201 h 1278284"/>
              <a:gd name="connsiteX715" fmla="*/ 4147920 w 12191954"/>
              <a:gd name="connsiteY715" fmla="*/ 796201 h 1278284"/>
              <a:gd name="connsiteX716" fmla="*/ 4147920 w 12191954"/>
              <a:gd name="connsiteY716" fmla="*/ 954644 h 1278284"/>
              <a:gd name="connsiteX717" fmla="*/ 3989478 w 12191954"/>
              <a:gd name="connsiteY717" fmla="*/ 954644 h 1278284"/>
              <a:gd name="connsiteX718" fmla="*/ 3989478 w 12191954"/>
              <a:gd name="connsiteY718" fmla="*/ 796201 h 1278284"/>
              <a:gd name="connsiteX719" fmla="*/ 3831043 w 12191954"/>
              <a:gd name="connsiteY719" fmla="*/ 796201 h 1278284"/>
              <a:gd name="connsiteX720" fmla="*/ 3831043 w 12191954"/>
              <a:gd name="connsiteY720" fmla="*/ 637758 h 1278284"/>
              <a:gd name="connsiteX721" fmla="*/ 3989478 w 12191954"/>
              <a:gd name="connsiteY721" fmla="*/ 637758 h 1278284"/>
              <a:gd name="connsiteX722" fmla="*/ 3989478 w 12191954"/>
              <a:gd name="connsiteY722" fmla="*/ 482085 h 1278284"/>
              <a:gd name="connsiteX723" fmla="*/ 3831043 w 12191954"/>
              <a:gd name="connsiteY723" fmla="*/ 482085 h 1278284"/>
              <a:gd name="connsiteX724" fmla="*/ 3514162 w 12191954"/>
              <a:gd name="connsiteY724" fmla="*/ 323642 h 1278284"/>
              <a:gd name="connsiteX725" fmla="*/ 3672601 w 12191954"/>
              <a:gd name="connsiteY725" fmla="*/ 323642 h 1278284"/>
              <a:gd name="connsiteX726" fmla="*/ 3672601 w 12191954"/>
              <a:gd name="connsiteY726" fmla="*/ 482085 h 1278284"/>
              <a:gd name="connsiteX727" fmla="*/ 3831037 w 12191954"/>
              <a:gd name="connsiteY727" fmla="*/ 482085 h 1278284"/>
              <a:gd name="connsiteX728" fmla="*/ 3831037 w 12191954"/>
              <a:gd name="connsiteY728" fmla="*/ 640528 h 1278284"/>
              <a:gd name="connsiteX729" fmla="*/ 3672601 w 12191954"/>
              <a:gd name="connsiteY729" fmla="*/ 640528 h 1278284"/>
              <a:gd name="connsiteX730" fmla="*/ 3672601 w 12191954"/>
              <a:gd name="connsiteY730" fmla="*/ 796201 h 1278284"/>
              <a:gd name="connsiteX731" fmla="*/ 3831037 w 12191954"/>
              <a:gd name="connsiteY731" fmla="*/ 796201 h 1278284"/>
              <a:gd name="connsiteX732" fmla="*/ 3831037 w 12191954"/>
              <a:gd name="connsiteY732" fmla="*/ 954644 h 1278284"/>
              <a:gd name="connsiteX733" fmla="*/ 3672597 w 12191954"/>
              <a:gd name="connsiteY733" fmla="*/ 954644 h 1278284"/>
              <a:gd name="connsiteX734" fmla="*/ 3672597 w 12191954"/>
              <a:gd name="connsiteY734" fmla="*/ 796201 h 1278284"/>
              <a:gd name="connsiteX735" fmla="*/ 3514162 w 12191954"/>
              <a:gd name="connsiteY735" fmla="*/ 796201 h 1278284"/>
              <a:gd name="connsiteX736" fmla="*/ 3514162 w 12191954"/>
              <a:gd name="connsiteY736" fmla="*/ 637758 h 1278284"/>
              <a:gd name="connsiteX737" fmla="*/ 3672597 w 12191954"/>
              <a:gd name="connsiteY737" fmla="*/ 637758 h 1278284"/>
              <a:gd name="connsiteX738" fmla="*/ 3672597 w 12191954"/>
              <a:gd name="connsiteY738" fmla="*/ 482085 h 1278284"/>
              <a:gd name="connsiteX739" fmla="*/ 3514162 w 12191954"/>
              <a:gd name="connsiteY739" fmla="*/ 482085 h 1278284"/>
              <a:gd name="connsiteX740" fmla="*/ 3197276 w 12191954"/>
              <a:gd name="connsiteY740" fmla="*/ 323642 h 1278284"/>
              <a:gd name="connsiteX741" fmla="*/ 3355718 w 12191954"/>
              <a:gd name="connsiteY741" fmla="*/ 323642 h 1278284"/>
              <a:gd name="connsiteX742" fmla="*/ 3355718 w 12191954"/>
              <a:gd name="connsiteY742" fmla="*/ 482085 h 1278284"/>
              <a:gd name="connsiteX743" fmla="*/ 3514154 w 12191954"/>
              <a:gd name="connsiteY743" fmla="*/ 482085 h 1278284"/>
              <a:gd name="connsiteX744" fmla="*/ 3514154 w 12191954"/>
              <a:gd name="connsiteY744" fmla="*/ 640528 h 1278284"/>
              <a:gd name="connsiteX745" fmla="*/ 3355718 w 12191954"/>
              <a:gd name="connsiteY745" fmla="*/ 640528 h 1278284"/>
              <a:gd name="connsiteX746" fmla="*/ 3355718 w 12191954"/>
              <a:gd name="connsiteY746" fmla="*/ 796201 h 1278284"/>
              <a:gd name="connsiteX747" fmla="*/ 3514154 w 12191954"/>
              <a:gd name="connsiteY747" fmla="*/ 796201 h 1278284"/>
              <a:gd name="connsiteX748" fmla="*/ 3514154 w 12191954"/>
              <a:gd name="connsiteY748" fmla="*/ 954644 h 1278284"/>
              <a:gd name="connsiteX749" fmla="*/ 3355710 w 12191954"/>
              <a:gd name="connsiteY749" fmla="*/ 954644 h 1278284"/>
              <a:gd name="connsiteX750" fmla="*/ 3355710 w 12191954"/>
              <a:gd name="connsiteY750" fmla="*/ 796201 h 1278284"/>
              <a:gd name="connsiteX751" fmla="*/ 3197276 w 12191954"/>
              <a:gd name="connsiteY751" fmla="*/ 796201 h 1278284"/>
              <a:gd name="connsiteX752" fmla="*/ 3197276 w 12191954"/>
              <a:gd name="connsiteY752" fmla="*/ 637758 h 1278284"/>
              <a:gd name="connsiteX753" fmla="*/ 3355710 w 12191954"/>
              <a:gd name="connsiteY753" fmla="*/ 637758 h 1278284"/>
              <a:gd name="connsiteX754" fmla="*/ 3355710 w 12191954"/>
              <a:gd name="connsiteY754" fmla="*/ 482085 h 1278284"/>
              <a:gd name="connsiteX755" fmla="*/ 3197276 w 12191954"/>
              <a:gd name="connsiteY755" fmla="*/ 482085 h 1278284"/>
              <a:gd name="connsiteX756" fmla="*/ 2554026 w 12191954"/>
              <a:gd name="connsiteY756" fmla="*/ 323642 h 1278284"/>
              <a:gd name="connsiteX757" fmla="*/ 2712473 w 12191954"/>
              <a:gd name="connsiteY757" fmla="*/ 323642 h 1278284"/>
              <a:gd name="connsiteX758" fmla="*/ 2712473 w 12191954"/>
              <a:gd name="connsiteY758" fmla="*/ 482085 h 1278284"/>
              <a:gd name="connsiteX759" fmla="*/ 2870907 w 12191954"/>
              <a:gd name="connsiteY759" fmla="*/ 482085 h 1278284"/>
              <a:gd name="connsiteX760" fmla="*/ 2870907 w 12191954"/>
              <a:gd name="connsiteY760" fmla="*/ 640528 h 1278284"/>
              <a:gd name="connsiteX761" fmla="*/ 2712473 w 12191954"/>
              <a:gd name="connsiteY761" fmla="*/ 640528 h 1278284"/>
              <a:gd name="connsiteX762" fmla="*/ 2712473 w 12191954"/>
              <a:gd name="connsiteY762" fmla="*/ 796201 h 1278284"/>
              <a:gd name="connsiteX763" fmla="*/ 2870907 w 12191954"/>
              <a:gd name="connsiteY763" fmla="*/ 796201 h 1278284"/>
              <a:gd name="connsiteX764" fmla="*/ 2870907 w 12191954"/>
              <a:gd name="connsiteY764" fmla="*/ 954644 h 1278284"/>
              <a:gd name="connsiteX765" fmla="*/ 2712467 w 12191954"/>
              <a:gd name="connsiteY765" fmla="*/ 954644 h 1278284"/>
              <a:gd name="connsiteX766" fmla="*/ 2712467 w 12191954"/>
              <a:gd name="connsiteY766" fmla="*/ 796201 h 1278284"/>
              <a:gd name="connsiteX767" fmla="*/ 2554026 w 12191954"/>
              <a:gd name="connsiteY767" fmla="*/ 796201 h 1278284"/>
              <a:gd name="connsiteX768" fmla="*/ 2554026 w 12191954"/>
              <a:gd name="connsiteY768" fmla="*/ 637758 h 1278284"/>
              <a:gd name="connsiteX769" fmla="*/ 2712467 w 12191954"/>
              <a:gd name="connsiteY769" fmla="*/ 637758 h 1278284"/>
              <a:gd name="connsiteX770" fmla="*/ 2712467 w 12191954"/>
              <a:gd name="connsiteY770" fmla="*/ 482085 h 1278284"/>
              <a:gd name="connsiteX771" fmla="*/ 2554026 w 12191954"/>
              <a:gd name="connsiteY771" fmla="*/ 482085 h 1278284"/>
              <a:gd name="connsiteX772" fmla="*/ 2237144 w 12191954"/>
              <a:gd name="connsiteY772" fmla="*/ 323642 h 1278284"/>
              <a:gd name="connsiteX773" fmla="*/ 2395584 w 12191954"/>
              <a:gd name="connsiteY773" fmla="*/ 323642 h 1278284"/>
              <a:gd name="connsiteX774" fmla="*/ 2395584 w 12191954"/>
              <a:gd name="connsiteY774" fmla="*/ 482085 h 1278284"/>
              <a:gd name="connsiteX775" fmla="*/ 2554019 w 12191954"/>
              <a:gd name="connsiteY775" fmla="*/ 482085 h 1278284"/>
              <a:gd name="connsiteX776" fmla="*/ 2554019 w 12191954"/>
              <a:gd name="connsiteY776" fmla="*/ 640528 h 1278284"/>
              <a:gd name="connsiteX777" fmla="*/ 2395584 w 12191954"/>
              <a:gd name="connsiteY777" fmla="*/ 640528 h 1278284"/>
              <a:gd name="connsiteX778" fmla="*/ 2395584 w 12191954"/>
              <a:gd name="connsiteY778" fmla="*/ 796201 h 1278284"/>
              <a:gd name="connsiteX779" fmla="*/ 2554019 w 12191954"/>
              <a:gd name="connsiteY779" fmla="*/ 796201 h 1278284"/>
              <a:gd name="connsiteX780" fmla="*/ 2554019 w 12191954"/>
              <a:gd name="connsiteY780" fmla="*/ 954644 h 1278284"/>
              <a:gd name="connsiteX781" fmla="*/ 2395576 w 12191954"/>
              <a:gd name="connsiteY781" fmla="*/ 954644 h 1278284"/>
              <a:gd name="connsiteX782" fmla="*/ 2395576 w 12191954"/>
              <a:gd name="connsiteY782" fmla="*/ 796201 h 1278284"/>
              <a:gd name="connsiteX783" fmla="*/ 2237144 w 12191954"/>
              <a:gd name="connsiteY783" fmla="*/ 796201 h 1278284"/>
              <a:gd name="connsiteX784" fmla="*/ 2237144 w 12191954"/>
              <a:gd name="connsiteY784" fmla="*/ 637758 h 1278284"/>
              <a:gd name="connsiteX785" fmla="*/ 2395576 w 12191954"/>
              <a:gd name="connsiteY785" fmla="*/ 637758 h 1278284"/>
              <a:gd name="connsiteX786" fmla="*/ 2395576 w 12191954"/>
              <a:gd name="connsiteY786" fmla="*/ 482085 h 1278284"/>
              <a:gd name="connsiteX787" fmla="*/ 2237144 w 12191954"/>
              <a:gd name="connsiteY787" fmla="*/ 482085 h 1278284"/>
              <a:gd name="connsiteX788" fmla="*/ 1920256 w 12191954"/>
              <a:gd name="connsiteY788" fmla="*/ 323642 h 1278284"/>
              <a:gd name="connsiteX789" fmla="*/ 2078698 w 12191954"/>
              <a:gd name="connsiteY789" fmla="*/ 323642 h 1278284"/>
              <a:gd name="connsiteX790" fmla="*/ 2078698 w 12191954"/>
              <a:gd name="connsiteY790" fmla="*/ 482085 h 1278284"/>
              <a:gd name="connsiteX791" fmla="*/ 2237137 w 12191954"/>
              <a:gd name="connsiteY791" fmla="*/ 482085 h 1278284"/>
              <a:gd name="connsiteX792" fmla="*/ 2237137 w 12191954"/>
              <a:gd name="connsiteY792" fmla="*/ 640528 h 1278284"/>
              <a:gd name="connsiteX793" fmla="*/ 2078699 w 12191954"/>
              <a:gd name="connsiteY793" fmla="*/ 640528 h 1278284"/>
              <a:gd name="connsiteX794" fmla="*/ 2078699 w 12191954"/>
              <a:gd name="connsiteY794" fmla="*/ 796201 h 1278284"/>
              <a:gd name="connsiteX795" fmla="*/ 2237137 w 12191954"/>
              <a:gd name="connsiteY795" fmla="*/ 796201 h 1278284"/>
              <a:gd name="connsiteX796" fmla="*/ 2237137 w 12191954"/>
              <a:gd name="connsiteY796" fmla="*/ 954644 h 1278284"/>
              <a:gd name="connsiteX797" fmla="*/ 2078695 w 12191954"/>
              <a:gd name="connsiteY797" fmla="*/ 954644 h 1278284"/>
              <a:gd name="connsiteX798" fmla="*/ 2078695 w 12191954"/>
              <a:gd name="connsiteY798" fmla="*/ 796201 h 1278284"/>
              <a:gd name="connsiteX799" fmla="*/ 1920257 w 12191954"/>
              <a:gd name="connsiteY799" fmla="*/ 796201 h 1278284"/>
              <a:gd name="connsiteX800" fmla="*/ 1920257 w 12191954"/>
              <a:gd name="connsiteY800" fmla="*/ 637758 h 1278284"/>
              <a:gd name="connsiteX801" fmla="*/ 2078694 w 12191954"/>
              <a:gd name="connsiteY801" fmla="*/ 637758 h 1278284"/>
              <a:gd name="connsiteX802" fmla="*/ 2078694 w 12191954"/>
              <a:gd name="connsiteY802" fmla="*/ 482085 h 1278284"/>
              <a:gd name="connsiteX803" fmla="*/ 1920256 w 12191954"/>
              <a:gd name="connsiteY803" fmla="*/ 482085 h 1278284"/>
              <a:gd name="connsiteX804" fmla="*/ 316884 w 12191954"/>
              <a:gd name="connsiteY804" fmla="*/ 323642 h 1278284"/>
              <a:gd name="connsiteX805" fmla="*/ 475324 w 12191954"/>
              <a:gd name="connsiteY805" fmla="*/ 323642 h 1278284"/>
              <a:gd name="connsiteX806" fmla="*/ 475324 w 12191954"/>
              <a:gd name="connsiteY806" fmla="*/ 482085 h 1278284"/>
              <a:gd name="connsiteX807" fmla="*/ 633759 w 12191954"/>
              <a:gd name="connsiteY807" fmla="*/ 482085 h 1278284"/>
              <a:gd name="connsiteX808" fmla="*/ 633759 w 12191954"/>
              <a:gd name="connsiteY808" fmla="*/ 640528 h 1278284"/>
              <a:gd name="connsiteX809" fmla="*/ 475325 w 12191954"/>
              <a:gd name="connsiteY809" fmla="*/ 640528 h 1278284"/>
              <a:gd name="connsiteX810" fmla="*/ 475325 w 12191954"/>
              <a:gd name="connsiteY810" fmla="*/ 796201 h 1278284"/>
              <a:gd name="connsiteX811" fmla="*/ 633760 w 12191954"/>
              <a:gd name="connsiteY811" fmla="*/ 796201 h 1278284"/>
              <a:gd name="connsiteX812" fmla="*/ 633760 w 12191954"/>
              <a:gd name="connsiteY812" fmla="*/ 954644 h 1278284"/>
              <a:gd name="connsiteX813" fmla="*/ 475317 w 12191954"/>
              <a:gd name="connsiteY813" fmla="*/ 954644 h 1278284"/>
              <a:gd name="connsiteX814" fmla="*/ 475317 w 12191954"/>
              <a:gd name="connsiteY814" fmla="*/ 796201 h 1278284"/>
              <a:gd name="connsiteX815" fmla="*/ 316885 w 12191954"/>
              <a:gd name="connsiteY815" fmla="*/ 796201 h 1278284"/>
              <a:gd name="connsiteX816" fmla="*/ 316885 w 12191954"/>
              <a:gd name="connsiteY816" fmla="*/ 637758 h 1278284"/>
              <a:gd name="connsiteX817" fmla="*/ 475317 w 12191954"/>
              <a:gd name="connsiteY817" fmla="*/ 637758 h 1278284"/>
              <a:gd name="connsiteX818" fmla="*/ 475317 w 12191954"/>
              <a:gd name="connsiteY818" fmla="*/ 482085 h 1278284"/>
              <a:gd name="connsiteX819" fmla="*/ 316884 w 12191954"/>
              <a:gd name="connsiteY819" fmla="*/ 482085 h 1278284"/>
              <a:gd name="connsiteX820" fmla="*/ 0 w 12191954"/>
              <a:gd name="connsiteY820" fmla="*/ 323642 h 1278284"/>
              <a:gd name="connsiteX821" fmla="*/ 158442 w 12191954"/>
              <a:gd name="connsiteY821" fmla="*/ 323642 h 1278284"/>
              <a:gd name="connsiteX822" fmla="*/ 158442 w 12191954"/>
              <a:gd name="connsiteY822" fmla="*/ 482085 h 1278284"/>
              <a:gd name="connsiteX823" fmla="*/ 316877 w 12191954"/>
              <a:gd name="connsiteY823" fmla="*/ 482085 h 1278284"/>
              <a:gd name="connsiteX824" fmla="*/ 316877 w 12191954"/>
              <a:gd name="connsiteY824" fmla="*/ 640528 h 1278284"/>
              <a:gd name="connsiteX825" fmla="*/ 158442 w 12191954"/>
              <a:gd name="connsiteY825" fmla="*/ 640528 h 1278284"/>
              <a:gd name="connsiteX826" fmla="*/ 158442 w 12191954"/>
              <a:gd name="connsiteY826" fmla="*/ 796201 h 1278284"/>
              <a:gd name="connsiteX827" fmla="*/ 316878 w 12191954"/>
              <a:gd name="connsiteY827" fmla="*/ 796201 h 1278284"/>
              <a:gd name="connsiteX828" fmla="*/ 316878 w 12191954"/>
              <a:gd name="connsiteY828" fmla="*/ 954644 h 1278284"/>
              <a:gd name="connsiteX829" fmla="*/ 158436 w 12191954"/>
              <a:gd name="connsiteY829" fmla="*/ 954644 h 1278284"/>
              <a:gd name="connsiteX830" fmla="*/ 158436 w 12191954"/>
              <a:gd name="connsiteY830" fmla="*/ 796201 h 1278284"/>
              <a:gd name="connsiteX831" fmla="*/ 1 w 12191954"/>
              <a:gd name="connsiteY831" fmla="*/ 796201 h 1278284"/>
              <a:gd name="connsiteX832" fmla="*/ 1 w 12191954"/>
              <a:gd name="connsiteY832" fmla="*/ 637758 h 1278284"/>
              <a:gd name="connsiteX833" fmla="*/ 158436 w 12191954"/>
              <a:gd name="connsiteY833" fmla="*/ 637758 h 1278284"/>
              <a:gd name="connsiteX834" fmla="*/ 158436 w 12191954"/>
              <a:gd name="connsiteY834" fmla="*/ 482085 h 1278284"/>
              <a:gd name="connsiteX835" fmla="*/ 0 w 12191954"/>
              <a:gd name="connsiteY835" fmla="*/ 482085 h 1278284"/>
              <a:gd name="connsiteX836" fmla="*/ 4147927 w 12191954"/>
              <a:gd name="connsiteY836" fmla="*/ 323641 h 1278284"/>
              <a:gd name="connsiteX837" fmla="*/ 4306362 w 12191954"/>
              <a:gd name="connsiteY837" fmla="*/ 323641 h 1278284"/>
              <a:gd name="connsiteX838" fmla="*/ 4306362 w 12191954"/>
              <a:gd name="connsiteY838" fmla="*/ 482084 h 1278284"/>
              <a:gd name="connsiteX839" fmla="*/ 4464808 w 12191954"/>
              <a:gd name="connsiteY839" fmla="*/ 482084 h 1278284"/>
              <a:gd name="connsiteX840" fmla="*/ 4464808 w 12191954"/>
              <a:gd name="connsiteY840" fmla="*/ 640527 h 1278284"/>
              <a:gd name="connsiteX841" fmla="*/ 4306362 w 12191954"/>
              <a:gd name="connsiteY841" fmla="*/ 640527 h 1278284"/>
              <a:gd name="connsiteX842" fmla="*/ 4306362 w 12191954"/>
              <a:gd name="connsiteY842" fmla="*/ 796200 h 1278284"/>
              <a:gd name="connsiteX843" fmla="*/ 4464808 w 12191954"/>
              <a:gd name="connsiteY843" fmla="*/ 796200 h 1278284"/>
              <a:gd name="connsiteX844" fmla="*/ 4464808 w 12191954"/>
              <a:gd name="connsiteY844" fmla="*/ 954643 h 1278284"/>
              <a:gd name="connsiteX845" fmla="*/ 4306361 w 12191954"/>
              <a:gd name="connsiteY845" fmla="*/ 954643 h 1278284"/>
              <a:gd name="connsiteX846" fmla="*/ 4306361 w 12191954"/>
              <a:gd name="connsiteY846" fmla="*/ 796200 h 1278284"/>
              <a:gd name="connsiteX847" fmla="*/ 4147927 w 12191954"/>
              <a:gd name="connsiteY847" fmla="*/ 796200 h 1278284"/>
              <a:gd name="connsiteX848" fmla="*/ 4147927 w 12191954"/>
              <a:gd name="connsiteY848" fmla="*/ 637757 h 1278284"/>
              <a:gd name="connsiteX849" fmla="*/ 4306361 w 12191954"/>
              <a:gd name="connsiteY849" fmla="*/ 637757 h 1278284"/>
              <a:gd name="connsiteX850" fmla="*/ 4306361 w 12191954"/>
              <a:gd name="connsiteY850" fmla="*/ 482084 h 1278284"/>
              <a:gd name="connsiteX851" fmla="*/ 4147927 w 12191954"/>
              <a:gd name="connsiteY851" fmla="*/ 482084 h 1278284"/>
              <a:gd name="connsiteX852" fmla="*/ 2870915 w 12191954"/>
              <a:gd name="connsiteY852" fmla="*/ 323641 h 1278284"/>
              <a:gd name="connsiteX853" fmla="*/ 3029357 w 12191954"/>
              <a:gd name="connsiteY853" fmla="*/ 323641 h 1278284"/>
              <a:gd name="connsiteX854" fmla="*/ 3029357 w 12191954"/>
              <a:gd name="connsiteY854" fmla="*/ 482084 h 1278284"/>
              <a:gd name="connsiteX855" fmla="*/ 3187797 w 12191954"/>
              <a:gd name="connsiteY855" fmla="*/ 482084 h 1278284"/>
              <a:gd name="connsiteX856" fmla="*/ 3187797 w 12191954"/>
              <a:gd name="connsiteY856" fmla="*/ 640527 h 1278284"/>
              <a:gd name="connsiteX857" fmla="*/ 3029357 w 12191954"/>
              <a:gd name="connsiteY857" fmla="*/ 640527 h 1278284"/>
              <a:gd name="connsiteX858" fmla="*/ 3029357 w 12191954"/>
              <a:gd name="connsiteY858" fmla="*/ 796200 h 1278284"/>
              <a:gd name="connsiteX859" fmla="*/ 3187797 w 12191954"/>
              <a:gd name="connsiteY859" fmla="*/ 796200 h 1278284"/>
              <a:gd name="connsiteX860" fmla="*/ 3187797 w 12191954"/>
              <a:gd name="connsiteY860" fmla="*/ 954643 h 1278284"/>
              <a:gd name="connsiteX861" fmla="*/ 3029356 w 12191954"/>
              <a:gd name="connsiteY861" fmla="*/ 954643 h 1278284"/>
              <a:gd name="connsiteX862" fmla="*/ 3029356 w 12191954"/>
              <a:gd name="connsiteY862" fmla="*/ 796200 h 1278284"/>
              <a:gd name="connsiteX863" fmla="*/ 2870915 w 12191954"/>
              <a:gd name="connsiteY863" fmla="*/ 796200 h 1278284"/>
              <a:gd name="connsiteX864" fmla="*/ 2870915 w 12191954"/>
              <a:gd name="connsiteY864" fmla="*/ 637757 h 1278284"/>
              <a:gd name="connsiteX865" fmla="*/ 3029356 w 12191954"/>
              <a:gd name="connsiteY865" fmla="*/ 637757 h 1278284"/>
              <a:gd name="connsiteX866" fmla="*/ 3029356 w 12191954"/>
              <a:gd name="connsiteY866" fmla="*/ 482084 h 1278284"/>
              <a:gd name="connsiteX867" fmla="*/ 2870915 w 12191954"/>
              <a:gd name="connsiteY867" fmla="*/ 482084 h 1278284"/>
              <a:gd name="connsiteX868" fmla="*/ 1593894 w 12191954"/>
              <a:gd name="connsiteY868" fmla="*/ 323641 h 1278284"/>
              <a:gd name="connsiteX869" fmla="*/ 1752337 w 12191954"/>
              <a:gd name="connsiteY869" fmla="*/ 323641 h 1278284"/>
              <a:gd name="connsiteX870" fmla="*/ 1752337 w 12191954"/>
              <a:gd name="connsiteY870" fmla="*/ 482084 h 1278284"/>
              <a:gd name="connsiteX871" fmla="*/ 1910776 w 12191954"/>
              <a:gd name="connsiteY871" fmla="*/ 482084 h 1278284"/>
              <a:gd name="connsiteX872" fmla="*/ 1910776 w 12191954"/>
              <a:gd name="connsiteY872" fmla="*/ 640527 h 1278284"/>
              <a:gd name="connsiteX873" fmla="*/ 1752337 w 12191954"/>
              <a:gd name="connsiteY873" fmla="*/ 640527 h 1278284"/>
              <a:gd name="connsiteX874" fmla="*/ 1752337 w 12191954"/>
              <a:gd name="connsiteY874" fmla="*/ 796200 h 1278284"/>
              <a:gd name="connsiteX875" fmla="*/ 1910777 w 12191954"/>
              <a:gd name="connsiteY875" fmla="*/ 796200 h 1278284"/>
              <a:gd name="connsiteX876" fmla="*/ 1910777 w 12191954"/>
              <a:gd name="connsiteY876" fmla="*/ 954643 h 1278284"/>
              <a:gd name="connsiteX877" fmla="*/ 1752336 w 12191954"/>
              <a:gd name="connsiteY877" fmla="*/ 954643 h 1278284"/>
              <a:gd name="connsiteX878" fmla="*/ 1752336 w 12191954"/>
              <a:gd name="connsiteY878" fmla="*/ 796200 h 1278284"/>
              <a:gd name="connsiteX879" fmla="*/ 1593895 w 12191954"/>
              <a:gd name="connsiteY879" fmla="*/ 796200 h 1278284"/>
              <a:gd name="connsiteX880" fmla="*/ 1593895 w 12191954"/>
              <a:gd name="connsiteY880" fmla="*/ 637757 h 1278284"/>
              <a:gd name="connsiteX881" fmla="*/ 1752335 w 12191954"/>
              <a:gd name="connsiteY881" fmla="*/ 637757 h 1278284"/>
              <a:gd name="connsiteX882" fmla="*/ 1752335 w 12191954"/>
              <a:gd name="connsiteY882" fmla="*/ 482084 h 1278284"/>
              <a:gd name="connsiteX883" fmla="*/ 1593894 w 12191954"/>
              <a:gd name="connsiteY883" fmla="*/ 482084 h 1278284"/>
              <a:gd name="connsiteX884" fmla="*/ 1277010 w 12191954"/>
              <a:gd name="connsiteY884" fmla="*/ 323641 h 1278284"/>
              <a:gd name="connsiteX885" fmla="*/ 1435452 w 12191954"/>
              <a:gd name="connsiteY885" fmla="*/ 323641 h 1278284"/>
              <a:gd name="connsiteX886" fmla="*/ 1435452 w 12191954"/>
              <a:gd name="connsiteY886" fmla="*/ 482084 h 1278284"/>
              <a:gd name="connsiteX887" fmla="*/ 1277012 w 12191954"/>
              <a:gd name="connsiteY887" fmla="*/ 482084 h 1278284"/>
              <a:gd name="connsiteX888" fmla="*/ 1277012 w 12191954"/>
              <a:gd name="connsiteY888" fmla="*/ 637757 h 1278284"/>
              <a:gd name="connsiteX889" fmla="*/ 1435446 w 12191954"/>
              <a:gd name="connsiteY889" fmla="*/ 637757 h 1278284"/>
              <a:gd name="connsiteX890" fmla="*/ 1435446 w 12191954"/>
              <a:gd name="connsiteY890" fmla="*/ 482085 h 1278284"/>
              <a:gd name="connsiteX891" fmla="*/ 1593888 w 12191954"/>
              <a:gd name="connsiteY891" fmla="*/ 482085 h 1278284"/>
              <a:gd name="connsiteX892" fmla="*/ 1593888 w 12191954"/>
              <a:gd name="connsiteY892" fmla="*/ 640528 h 1278284"/>
              <a:gd name="connsiteX893" fmla="*/ 1435453 w 12191954"/>
              <a:gd name="connsiteY893" fmla="*/ 640528 h 1278284"/>
              <a:gd name="connsiteX894" fmla="*/ 1435453 w 12191954"/>
              <a:gd name="connsiteY894" fmla="*/ 796200 h 1278284"/>
              <a:gd name="connsiteX895" fmla="*/ 1277013 w 12191954"/>
              <a:gd name="connsiteY895" fmla="*/ 796200 h 1278284"/>
              <a:gd name="connsiteX896" fmla="*/ 1277013 w 12191954"/>
              <a:gd name="connsiteY896" fmla="*/ 954643 h 1278284"/>
              <a:gd name="connsiteX897" fmla="*/ 1118571 w 12191954"/>
              <a:gd name="connsiteY897" fmla="*/ 954643 h 1278284"/>
              <a:gd name="connsiteX898" fmla="*/ 1118571 w 12191954"/>
              <a:gd name="connsiteY898" fmla="*/ 796200 h 1278284"/>
              <a:gd name="connsiteX899" fmla="*/ 1277011 w 12191954"/>
              <a:gd name="connsiteY899" fmla="*/ 796200 h 1278284"/>
              <a:gd name="connsiteX900" fmla="*/ 1277011 w 12191954"/>
              <a:gd name="connsiteY900" fmla="*/ 640527 h 1278284"/>
              <a:gd name="connsiteX901" fmla="*/ 1118570 w 12191954"/>
              <a:gd name="connsiteY901" fmla="*/ 640527 h 1278284"/>
              <a:gd name="connsiteX902" fmla="*/ 1118570 w 12191954"/>
              <a:gd name="connsiteY902" fmla="*/ 482084 h 1278284"/>
              <a:gd name="connsiteX903" fmla="*/ 1277010 w 12191954"/>
              <a:gd name="connsiteY903" fmla="*/ 482084 h 1278284"/>
              <a:gd name="connsiteX904" fmla="*/ 643246 w 12191954"/>
              <a:gd name="connsiteY904" fmla="*/ 323641 h 1278284"/>
              <a:gd name="connsiteX905" fmla="*/ 801687 w 12191954"/>
              <a:gd name="connsiteY905" fmla="*/ 323641 h 1278284"/>
              <a:gd name="connsiteX906" fmla="*/ 801687 w 12191954"/>
              <a:gd name="connsiteY906" fmla="*/ 482084 h 1278284"/>
              <a:gd name="connsiteX907" fmla="*/ 960127 w 12191954"/>
              <a:gd name="connsiteY907" fmla="*/ 482084 h 1278284"/>
              <a:gd name="connsiteX908" fmla="*/ 960127 w 12191954"/>
              <a:gd name="connsiteY908" fmla="*/ 323642 h 1278284"/>
              <a:gd name="connsiteX909" fmla="*/ 1118569 w 12191954"/>
              <a:gd name="connsiteY909" fmla="*/ 323642 h 1278284"/>
              <a:gd name="connsiteX910" fmla="*/ 1118569 w 12191954"/>
              <a:gd name="connsiteY910" fmla="*/ 482085 h 1278284"/>
              <a:gd name="connsiteX911" fmla="*/ 960128 w 12191954"/>
              <a:gd name="connsiteY911" fmla="*/ 482085 h 1278284"/>
              <a:gd name="connsiteX912" fmla="*/ 960128 w 12191954"/>
              <a:gd name="connsiteY912" fmla="*/ 637758 h 1278284"/>
              <a:gd name="connsiteX913" fmla="*/ 1118570 w 12191954"/>
              <a:gd name="connsiteY913" fmla="*/ 637758 h 1278284"/>
              <a:gd name="connsiteX914" fmla="*/ 1118570 w 12191954"/>
              <a:gd name="connsiteY914" fmla="*/ 796201 h 1278284"/>
              <a:gd name="connsiteX915" fmla="*/ 960129 w 12191954"/>
              <a:gd name="connsiteY915" fmla="*/ 796201 h 1278284"/>
              <a:gd name="connsiteX916" fmla="*/ 960129 w 12191954"/>
              <a:gd name="connsiteY916" fmla="*/ 954643 h 1278284"/>
              <a:gd name="connsiteX917" fmla="*/ 801687 w 12191954"/>
              <a:gd name="connsiteY917" fmla="*/ 954643 h 1278284"/>
              <a:gd name="connsiteX918" fmla="*/ 801687 w 12191954"/>
              <a:gd name="connsiteY918" fmla="*/ 796200 h 1278284"/>
              <a:gd name="connsiteX919" fmla="*/ 643247 w 12191954"/>
              <a:gd name="connsiteY919" fmla="*/ 796200 h 1278284"/>
              <a:gd name="connsiteX920" fmla="*/ 643247 w 12191954"/>
              <a:gd name="connsiteY920" fmla="*/ 637757 h 1278284"/>
              <a:gd name="connsiteX921" fmla="*/ 801686 w 12191954"/>
              <a:gd name="connsiteY921" fmla="*/ 637757 h 1278284"/>
              <a:gd name="connsiteX922" fmla="*/ 801686 w 12191954"/>
              <a:gd name="connsiteY922" fmla="*/ 482084 h 1278284"/>
              <a:gd name="connsiteX923" fmla="*/ 643246 w 12191954"/>
              <a:gd name="connsiteY923" fmla="*/ 482084 h 1278284"/>
              <a:gd name="connsiteX924" fmla="*/ 11977916 w 12191954"/>
              <a:gd name="connsiteY924" fmla="*/ 158444 h 1278284"/>
              <a:gd name="connsiteX925" fmla="*/ 12136358 w 12191954"/>
              <a:gd name="connsiteY925" fmla="*/ 158444 h 1278284"/>
              <a:gd name="connsiteX926" fmla="*/ 12136358 w 12191954"/>
              <a:gd name="connsiteY926" fmla="*/ 316887 h 1278284"/>
              <a:gd name="connsiteX927" fmla="*/ 11977916 w 12191954"/>
              <a:gd name="connsiteY927" fmla="*/ 316887 h 1278284"/>
              <a:gd name="connsiteX928" fmla="*/ 11651553 w 12191954"/>
              <a:gd name="connsiteY928" fmla="*/ 158444 h 1278284"/>
              <a:gd name="connsiteX929" fmla="*/ 11809994 w 12191954"/>
              <a:gd name="connsiteY929" fmla="*/ 158444 h 1278284"/>
              <a:gd name="connsiteX930" fmla="*/ 11809994 w 12191954"/>
              <a:gd name="connsiteY930" fmla="*/ 316887 h 1278284"/>
              <a:gd name="connsiteX931" fmla="*/ 11651553 w 12191954"/>
              <a:gd name="connsiteY931" fmla="*/ 316887 h 1278284"/>
              <a:gd name="connsiteX932" fmla="*/ 11334668 w 12191954"/>
              <a:gd name="connsiteY932" fmla="*/ 158444 h 1278284"/>
              <a:gd name="connsiteX933" fmla="*/ 11493110 w 12191954"/>
              <a:gd name="connsiteY933" fmla="*/ 158444 h 1278284"/>
              <a:gd name="connsiteX934" fmla="*/ 11493110 w 12191954"/>
              <a:gd name="connsiteY934" fmla="*/ 316887 h 1278284"/>
              <a:gd name="connsiteX935" fmla="*/ 11334668 w 12191954"/>
              <a:gd name="connsiteY935" fmla="*/ 316887 h 1278284"/>
              <a:gd name="connsiteX936" fmla="*/ 10700900 w 12191954"/>
              <a:gd name="connsiteY936" fmla="*/ 158444 h 1278284"/>
              <a:gd name="connsiteX937" fmla="*/ 10859342 w 12191954"/>
              <a:gd name="connsiteY937" fmla="*/ 158444 h 1278284"/>
              <a:gd name="connsiteX938" fmla="*/ 10859342 w 12191954"/>
              <a:gd name="connsiteY938" fmla="*/ 316887 h 1278284"/>
              <a:gd name="connsiteX939" fmla="*/ 10700900 w 12191954"/>
              <a:gd name="connsiteY939" fmla="*/ 316887 h 1278284"/>
              <a:gd name="connsiteX940" fmla="*/ 10374537 w 12191954"/>
              <a:gd name="connsiteY940" fmla="*/ 158444 h 1278284"/>
              <a:gd name="connsiteX941" fmla="*/ 10532978 w 12191954"/>
              <a:gd name="connsiteY941" fmla="*/ 158444 h 1278284"/>
              <a:gd name="connsiteX942" fmla="*/ 10532978 w 12191954"/>
              <a:gd name="connsiteY942" fmla="*/ 316887 h 1278284"/>
              <a:gd name="connsiteX943" fmla="*/ 10374537 w 12191954"/>
              <a:gd name="connsiteY943" fmla="*/ 316887 h 1278284"/>
              <a:gd name="connsiteX944" fmla="*/ 10057652 w 12191954"/>
              <a:gd name="connsiteY944" fmla="*/ 158444 h 1278284"/>
              <a:gd name="connsiteX945" fmla="*/ 10216094 w 12191954"/>
              <a:gd name="connsiteY945" fmla="*/ 158444 h 1278284"/>
              <a:gd name="connsiteX946" fmla="*/ 10216094 w 12191954"/>
              <a:gd name="connsiteY946" fmla="*/ 316887 h 1278284"/>
              <a:gd name="connsiteX947" fmla="*/ 10057652 w 12191954"/>
              <a:gd name="connsiteY947" fmla="*/ 316887 h 1278284"/>
              <a:gd name="connsiteX948" fmla="*/ 9097521 w 12191954"/>
              <a:gd name="connsiteY948" fmla="*/ 158444 h 1278284"/>
              <a:gd name="connsiteX949" fmla="*/ 9255962 w 12191954"/>
              <a:gd name="connsiteY949" fmla="*/ 158444 h 1278284"/>
              <a:gd name="connsiteX950" fmla="*/ 9255962 w 12191954"/>
              <a:gd name="connsiteY950" fmla="*/ 316887 h 1278284"/>
              <a:gd name="connsiteX951" fmla="*/ 9097521 w 12191954"/>
              <a:gd name="connsiteY951" fmla="*/ 316887 h 1278284"/>
              <a:gd name="connsiteX952" fmla="*/ 8780636 w 12191954"/>
              <a:gd name="connsiteY952" fmla="*/ 158444 h 1278284"/>
              <a:gd name="connsiteX953" fmla="*/ 8939078 w 12191954"/>
              <a:gd name="connsiteY953" fmla="*/ 158444 h 1278284"/>
              <a:gd name="connsiteX954" fmla="*/ 8939078 w 12191954"/>
              <a:gd name="connsiteY954" fmla="*/ 316887 h 1278284"/>
              <a:gd name="connsiteX955" fmla="*/ 8780636 w 12191954"/>
              <a:gd name="connsiteY955" fmla="*/ 316887 h 1278284"/>
              <a:gd name="connsiteX956" fmla="*/ 8137390 w 12191954"/>
              <a:gd name="connsiteY956" fmla="*/ 158444 h 1278284"/>
              <a:gd name="connsiteX957" fmla="*/ 8295831 w 12191954"/>
              <a:gd name="connsiteY957" fmla="*/ 158444 h 1278284"/>
              <a:gd name="connsiteX958" fmla="*/ 8295831 w 12191954"/>
              <a:gd name="connsiteY958" fmla="*/ 316887 h 1278284"/>
              <a:gd name="connsiteX959" fmla="*/ 8137390 w 12191954"/>
              <a:gd name="connsiteY959" fmla="*/ 316887 h 1278284"/>
              <a:gd name="connsiteX960" fmla="*/ 7820504 w 12191954"/>
              <a:gd name="connsiteY960" fmla="*/ 158444 h 1278284"/>
              <a:gd name="connsiteX961" fmla="*/ 7978946 w 12191954"/>
              <a:gd name="connsiteY961" fmla="*/ 158444 h 1278284"/>
              <a:gd name="connsiteX962" fmla="*/ 7978946 w 12191954"/>
              <a:gd name="connsiteY962" fmla="*/ 316887 h 1278284"/>
              <a:gd name="connsiteX963" fmla="*/ 7820504 w 12191954"/>
              <a:gd name="connsiteY963" fmla="*/ 316887 h 1278284"/>
              <a:gd name="connsiteX964" fmla="*/ 7503620 w 12191954"/>
              <a:gd name="connsiteY964" fmla="*/ 158444 h 1278284"/>
              <a:gd name="connsiteX965" fmla="*/ 7662062 w 12191954"/>
              <a:gd name="connsiteY965" fmla="*/ 158444 h 1278284"/>
              <a:gd name="connsiteX966" fmla="*/ 7662062 w 12191954"/>
              <a:gd name="connsiteY966" fmla="*/ 316887 h 1278284"/>
              <a:gd name="connsiteX967" fmla="*/ 7503620 w 12191954"/>
              <a:gd name="connsiteY967" fmla="*/ 316887 h 1278284"/>
              <a:gd name="connsiteX968" fmla="*/ 6543493 w 12191954"/>
              <a:gd name="connsiteY968" fmla="*/ 158444 h 1278284"/>
              <a:gd name="connsiteX969" fmla="*/ 6701937 w 12191954"/>
              <a:gd name="connsiteY969" fmla="*/ 158444 h 1278284"/>
              <a:gd name="connsiteX970" fmla="*/ 6701937 w 12191954"/>
              <a:gd name="connsiteY970" fmla="*/ 316887 h 1278284"/>
              <a:gd name="connsiteX971" fmla="*/ 6543493 w 12191954"/>
              <a:gd name="connsiteY971" fmla="*/ 316887 h 1278284"/>
              <a:gd name="connsiteX972" fmla="*/ 1435446 w 12191954"/>
              <a:gd name="connsiteY972" fmla="*/ 158444 h 1278284"/>
              <a:gd name="connsiteX973" fmla="*/ 1593888 w 12191954"/>
              <a:gd name="connsiteY973" fmla="*/ 158444 h 1278284"/>
              <a:gd name="connsiteX974" fmla="*/ 1593888 w 12191954"/>
              <a:gd name="connsiteY974" fmla="*/ 316887 h 1278284"/>
              <a:gd name="connsiteX975" fmla="*/ 1435446 w 12191954"/>
              <a:gd name="connsiteY975" fmla="*/ 316887 h 1278284"/>
              <a:gd name="connsiteX976" fmla="*/ 12136359 w 12191954"/>
              <a:gd name="connsiteY976" fmla="*/ 1 h 1278284"/>
              <a:gd name="connsiteX977" fmla="*/ 12191954 w 12191954"/>
              <a:gd name="connsiteY977" fmla="*/ 1 h 1278284"/>
              <a:gd name="connsiteX978" fmla="*/ 12191954 w 12191954"/>
              <a:gd name="connsiteY978" fmla="*/ 158444 h 1278284"/>
              <a:gd name="connsiteX979" fmla="*/ 12136359 w 12191954"/>
              <a:gd name="connsiteY979" fmla="*/ 158444 h 1278284"/>
              <a:gd name="connsiteX980" fmla="*/ 11819473 w 12191954"/>
              <a:gd name="connsiteY980" fmla="*/ 1 h 1278284"/>
              <a:gd name="connsiteX981" fmla="*/ 11977915 w 12191954"/>
              <a:gd name="connsiteY981" fmla="*/ 1 h 1278284"/>
              <a:gd name="connsiteX982" fmla="*/ 11977915 w 12191954"/>
              <a:gd name="connsiteY982" fmla="*/ 158444 h 1278284"/>
              <a:gd name="connsiteX983" fmla="*/ 11819473 w 12191954"/>
              <a:gd name="connsiteY983" fmla="*/ 158444 h 1278284"/>
              <a:gd name="connsiteX984" fmla="*/ 11493110 w 12191954"/>
              <a:gd name="connsiteY984" fmla="*/ 1 h 1278284"/>
              <a:gd name="connsiteX985" fmla="*/ 11651552 w 12191954"/>
              <a:gd name="connsiteY985" fmla="*/ 1 h 1278284"/>
              <a:gd name="connsiteX986" fmla="*/ 11651552 w 12191954"/>
              <a:gd name="connsiteY986" fmla="*/ 158444 h 1278284"/>
              <a:gd name="connsiteX987" fmla="*/ 11493110 w 12191954"/>
              <a:gd name="connsiteY987" fmla="*/ 158444 h 1278284"/>
              <a:gd name="connsiteX988" fmla="*/ 11176225 w 12191954"/>
              <a:gd name="connsiteY988" fmla="*/ 1 h 1278284"/>
              <a:gd name="connsiteX989" fmla="*/ 11334667 w 12191954"/>
              <a:gd name="connsiteY989" fmla="*/ 1 h 1278284"/>
              <a:gd name="connsiteX990" fmla="*/ 11334667 w 12191954"/>
              <a:gd name="connsiteY990" fmla="*/ 158444 h 1278284"/>
              <a:gd name="connsiteX991" fmla="*/ 11176225 w 12191954"/>
              <a:gd name="connsiteY991" fmla="*/ 158444 h 1278284"/>
              <a:gd name="connsiteX992" fmla="*/ 10859343 w 12191954"/>
              <a:gd name="connsiteY992" fmla="*/ 1 h 1278284"/>
              <a:gd name="connsiteX993" fmla="*/ 11017784 w 12191954"/>
              <a:gd name="connsiteY993" fmla="*/ 1 h 1278284"/>
              <a:gd name="connsiteX994" fmla="*/ 11017784 w 12191954"/>
              <a:gd name="connsiteY994" fmla="*/ 158444 h 1278284"/>
              <a:gd name="connsiteX995" fmla="*/ 11176225 w 12191954"/>
              <a:gd name="connsiteY995" fmla="*/ 158444 h 1278284"/>
              <a:gd name="connsiteX996" fmla="*/ 11176225 w 12191954"/>
              <a:gd name="connsiteY996" fmla="*/ 316887 h 1278284"/>
              <a:gd name="connsiteX997" fmla="*/ 11017783 w 12191954"/>
              <a:gd name="connsiteY997" fmla="*/ 316887 h 1278284"/>
              <a:gd name="connsiteX998" fmla="*/ 11017783 w 12191954"/>
              <a:gd name="connsiteY998" fmla="*/ 158444 h 1278284"/>
              <a:gd name="connsiteX999" fmla="*/ 10859343 w 12191954"/>
              <a:gd name="connsiteY999" fmla="*/ 158444 h 1278284"/>
              <a:gd name="connsiteX1000" fmla="*/ 10542457 w 12191954"/>
              <a:gd name="connsiteY1000" fmla="*/ 1 h 1278284"/>
              <a:gd name="connsiteX1001" fmla="*/ 10700899 w 12191954"/>
              <a:gd name="connsiteY1001" fmla="*/ 1 h 1278284"/>
              <a:gd name="connsiteX1002" fmla="*/ 10700899 w 12191954"/>
              <a:gd name="connsiteY1002" fmla="*/ 158444 h 1278284"/>
              <a:gd name="connsiteX1003" fmla="*/ 10542457 w 12191954"/>
              <a:gd name="connsiteY1003" fmla="*/ 158444 h 1278284"/>
              <a:gd name="connsiteX1004" fmla="*/ 10216094 w 12191954"/>
              <a:gd name="connsiteY1004" fmla="*/ 1 h 1278284"/>
              <a:gd name="connsiteX1005" fmla="*/ 10374536 w 12191954"/>
              <a:gd name="connsiteY1005" fmla="*/ 1 h 1278284"/>
              <a:gd name="connsiteX1006" fmla="*/ 10374536 w 12191954"/>
              <a:gd name="connsiteY1006" fmla="*/ 158444 h 1278284"/>
              <a:gd name="connsiteX1007" fmla="*/ 10216094 w 12191954"/>
              <a:gd name="connsiteY1007" fmla="*/ 158444 h 1278284"/>
              <a:gd name="connsiteX1008" fmla="*/ 9899209 w 12191954"/>
              <a:gd name="connsiteY1008" fmla="*/ 1 h 1278284"/>
              <a:gd name="connsiteX1009" fmla="*/ 10057651 w 12191954"/>
              <a:gd name="connsiteY1009" fmla="*/ 1 h 1278284"/>
              <a:gd name="connsiteX1010" fmla="*/ 10057651 w 12191954"/>
              <a:gd name="connsiteY1010" fmla="*/ 158444 h 1278284"/>
              <a:gd name="connsiteX1011" fmla="*/ 9899209 w 12191954"/>
              <a:gd name="connsiteY1011" fmla="*/ 158444 h 1278284"/>
              <a:gd name="connsiteX1012" fmla="*/ 9582327 w 12191954"/>
              <a:gd name="connsiteY1012" fmla="*/ 1 h 1278284"/>
              <a:gd name="connsiteX1013" fmla="*/ 9740768 w 12191954"/>
              <a:gd name="connsiteY1013" fmla="*/ 1 h 1278284"/>
              <a:gd name="connsiteX1014" fmla="*/ 9740768 w 12191954"/>
              <a:gd name="connsiteY1014" fmla="*/ 158444 h 1278284"/>
              <a:gd name="connsiteX1015" fmla="*/ 9899209 w 12191954"/>
              <a:gd name="connsiteY1015" fmla="*/ 158444 h 1278284"/>
              <a:gd name="connsiteX1016" fmla="*/ 9899209 w 12191954"/>
              <a:gd name="connsiteY1016" fmla="*/ 316887 h 1278284"/>
              <a:gd name="connsiteX1017" fmla="*/ 9740767 w 12191954"/>
              <a:gd name="connsiteY1017" fmla="*/ 316887 h 1278284"/>
              <a:gd name="connsiteX1018" fmla="*/ 9740767 w 12191954"/>
              <a:gd name="connsiteY1018" fmla="*/ 158444 h 1278284"/>
              <a:gd name="connsiteX1019" fmla="*/ 9582327 w 12191954"/>
              <a:gd name="connsiteY1019" fmla="*/ 158444 h 1278284"/>
              <a:gd name="connsiteX1020" fmla="*/ 9255964 w 12191954"/>
              <a:gd name="connsiteY1020" fmla="*/ 1 h 1278284"/>
              <a:gd name="connsiteX1021" fmla="*/ 9414405 w 12191954"/>
              <a:gd name="connsiteY1021" fmla="*/ 1 h 1278284"/>
              <a:gd name="connsiteX1022" fmla="*/ 9414405 w 12191954"/>
              <a:gd name="connsiteY1022" fmla="*/ 158444 h 1278284"/>
              <a:gd name="connsiteX1023" fmla="*/ 9572846 w 12191954"/>
              <a:gd name="connsiteY1023" fmla="*/ 158444 h 1278284"/>
              <a:gd name="connsiteX1024" fmla="*/ 9572846 w 12191954"/>
              <a:gd name="connsiteY1024" fmla="*/ 316887 h 1278284"/>
              <a:gd name="connsiteX1025" fmla="*/ 9414404 w 12191954"/>
              <a:gd name="connsiteY1025" fmla="*/ 316887 h 1278284"/>
              <a:gd name="connsiteX1026" fmla="*/ 9414404 w 12191954"/>
              <a:gd name="connsiteY1026" fmla="*/ 158444 h 1278284"/>
              <a:gd name="connsiteX1027" fmla="*/ 9255964 w 12191954"/>
              <a:gd name="connsiteY1027" fmla="*/ 158444 h 1278284"/>
              <a:gd name="connsiteX1028" fmla="*/ 8939078 w 12191954"/>
              <a:gd name="connsiteY1028" fmla="*/ 1 h 1278284"/>
              <a:gd name="connsiteX1029" fmla="*/ 9097520 w 12191954"/>
              <a:gd name="connsiteY1029" fmla="*/ 1 h 1278284"/>
              <a:gd name="connsiteX1030" fmla="*/ 9097520 w 12191954"/>
              <a:gd name="connsiteY1030" fmla="*/ 158444 h 1278284"/>
              <a:gd name="connsiteX1031" fmla="*/ 8939078 w 12191954"/>
              <a:gd name="connsiteY1031" fmla="*/ 158444 h 1278284"/>
              <a:gd name="connsiteX1032" fmla="*/ 8622193 w 12191954"/>
              <a:gd name="connsiteY1032" fmla="*/ 1 h 1278284"/>
              <a:gd name="connsiteX1033" fmla="*/ 8780635 w 12191954"/>
              <a:gd name="connsiteY1033" fmla="*/ 1 h 1278284"/>
              <a:gd name="connsiteX1034" fmla="*/ 8780635 w 12191954"/>
              <a:gd name="connsiteY1034" fmla="*/ 158444 h 1278284"/>
              <a:gd name="connsiteX1035" fmla="*/ 8622193 w 12191954"/>
              <a:gd name="connsiteY1035" fmla="*/ 158444 h 1278284"/>
              <a:gd name="connsiteX1036" fmla="*/ 8305311 w 12191954"/>
              <a:gd name="connsiteY1036" fmla="*/ 1 h 1278284"/>
              <a:gd name="connsiteX1037" fmla="*/ 8463752 w 12191954"/>
              <a:gd name="connsiteY1037" fmla="*/ 1 h 1278284"/>
              <a:gd name="connsiteX1038" fmla="*/ 8463752 w 12191954"/>
              <a:gd name="connsiteY1038" fmla="*/ 158444 h 1278284"/>
              <a:gd name="connsiteX1039" fmla="*/ 8622193 w 12191954"/>
              <a:gd name="connsiteY1039" fmla="*/ 158444 h 1278284"/>
              <a:gd name="connsiteX1040" fmla="*/ 8622193 w 12191954"/>
              <a:gd name="connsiteY1040" fmla="*/ 316887 h 1278284"/>
              <a:gd name="connsiteX1041" fmla="*/ 8463751 w 12191954"/>
              <a:gd name="connsiteY1041" fmla="*/ 316887 h 1278284"/>
              <a:gd name="connsiteX1042" fmla="*/ 8463751 w 12191954"/>
              <a:gd name="connsiteY1042" fmla="*/ 158444 h 1278284"/>
              <a:gd name="connsiteX1043" fmla="*/ 8305311 w 12191954"/>
              <a:gd name="connsiteY1043" fmla="*/ 158444 h 1278284"/>
              <a:gd name="connsiteX1044" fmla="*/ 7978947 w 12191954"/>
              <a:gd name="connsiteY1044" fmla="*/ 1 h 1278284"/>
              <a:gd name="connsiteX1045" fmla="*/ 8137389 w 12191954"/>
              <a:gd name="connsiteY1045" fmla="*/ 1 h 1278284"/>
              <a:gd name="connsiteX1046" fmla="*/ 8137389 w 12191954"/>
              <a:gd name="connsiteY1046" fmla="*/ 158444 h 1278284"/>
              <a:gd name="connsiteX1047" fmla="*/ 7978947 w 12191954"/>
              <a:gd name="connsiteY1047" fmla="*/ 158444 h 1278284"/>
              <a:gd name="connsiteX1048" fmla="*/ 7662062 w 12191954"/>
              <a:gd name="connsiteY1048" fmla="*/ 1 h 1278284"/>
              <a:gd name="connsiteX1049" fmla="*/ 7820504 w 12191954"/>
              <a:gd name="connsiteY1049" fmla="*/ 1 h 1278284"/>
              <a:gd name="connsiteX1050" fmla="*/ 7820504 w 12191954"/>
              <a:gd name="connsiteY1050" fmla="*/ 158444 h 1278284"/>
              <a:gd name="connsiteX1051" fmla="*/ 7662062 w 12191954"/>
              <a:gd name="connsiteY1051" fmla="*/ 158444 h 1278284"/>
              <a:gd name="connsiteX1052" fmla="*/ 7345179 w 12191954"/>
              <a:gd name="connsiteY1052" fmla="*/ 1 h 1278284"/>
              <a:gd name="connsiteX1053" fmla="*/ 7503619 w 12191954"/>
              <a:gd name="connsiteY1053" fmla="*/ 1 h 1278284"/>
              <a:gd name="connsiteX1054" fmla="*/ 7503619 w 12191954"/>
              <a:gd name="connsiteY1054" fmla="*/ 158444 h 1278284"/>
              <a:gd name="connsiteX1055" fmla="*/ 7345180 w 12191954"/>
              <a:gd name="connsiteY1055" fmla="*/ 158444 h 1278284"/>
              <a:gd name="connsiteX1056" fmla="*/ 7345180 w 12191954"/>
              <a:gd name="connsiteY1056" fmla="*/ 316887 h 1278284"/>
              <a:gd name="connsiteX1057" fmla="*/ 7186739 w 12191954"/>
              <a:gd name="connsiteY1057" fmla="*/ 316887 h 1278284"/>
              <a:gd name="connsiteX1058" fmla="*/ 7186739 w 12191954"/>
              <a:gd name="connsiteY1058" fmla="*/ 158444 h 1278284"/>
              <a:gd name="connsiteX1059" fmla="*/ 7345179 w 12191954"/>
              <a:gd name="connsiteY1059" fmla="*/ 158444 h 1278284"/>
              <a:gd name="connsiteX1060" fmla="*/ 7028300 w 12191954"/>
              <a:gd name="connsiteY1060" fmla="*/ 1 h 1278284"/>
              <a:gd name="connsiteX1061" fmla="*/ 7186739 w 12191954"/>
              <a:gd name="connsiteY1061" fmla="*/ 1 h 1278284"/>
              <a:gd name="connsiteX1062" fmla="*/ 7186739 w 12191954"/>
              <a:gd name="connsiteY1062" fmla="*/ 158444 h 1278284"/>
              <a:gd name="connsiteX1063" fmla="*/ 7028300 w 12191954"/>
              <a:gd name="connsiteY1063" fmla="*/ 158444 h 1278284"/>
              <a:gd name="connsiteX1064" fmla="*/ 6701939 w 12191954"/>
              <a:gd name="connsiteY1064" fmla="*/ 1 h 1278284"/>
              <a:gd name="connsiteX1065" fmla="*/ 6860380 w 12191954"/>
              <a:gd name="connsiteY1065" fmla="*/ 1 h 1278284"/>
              <a:gd name="connsiteX1066" fmla="*/ 6860380 w 12191954"/>
              <a:gd name="connsiteY1066" fmla="*/ 158444 h 1278284"/>
              <a:gd name="connsiteX1067" fmla="*/ 7018819 w 12191954"/>
              <a:gd name="connsiteY1067" fmla="*/ 158444 h 1278284"/>
              <a:gd name="connsiteX1068" fmla="*/ 7018819 w 12191954"/>
              <a:gd name="connsiteY1068" fmla="*/ 316887 h 1278284"/>
              <a:gd name="connsiteX1069" fmla="*/ 6860379 w 12191954"/>
              <a:gd name="connsiteY1069" fmla="*/ 316887 h 1278284"/>
              <a:gd name="connsiteX1070" fmla="*/ 6860379 w 12191954"/>
              <a:gd name="connsiteY1070" fmla="*/ 158444 h 1278284"/>
              <a:gd name="connsiteX1071" fmla="*/ 6701939 w 12191954"/>
              <a:gd name="connsiteY1071" fmla="*/ 158444 h 1278284"/>
              <a:gd name="connsiteX1072" fmla="*/ 6385057 w 12191954"/>
              <a:gd name="connsiteY1072" fmla="*/ 1 h 1278284"/>
              <a:gd name="connsiteX1073" fmla="*/ 6543493 w 12191954"/>
              <a:gd name="connsiteY1073" fmla="*/ 1 h 1278284"/>
              <a:gd name="connsiteX1074" fmla="*/ 6543493 w 12191954"/>
              <a:gd name="connsiteY1074" fmla="*/ 158444 h 1278284"/>
              <a:gd name="connsiteX1075" fmla="*/ 6385058 w 12191954"/>
              <a:gd name="connsiteY1075" fmla="*/ 158444 h 1278284"/>
              <a:gd name="connsiteX1076" fmla="*/ 6385058 w 12191954"/>
              <a:gd name="connsiteY1076" fmla="*/ 316887 h 1278284"/>
              <a:gd name="connsiteX1077" fmla="*/ 6226609 w 12191954"/>
              <a:gd name="connsiteY1077" fmla="*/ 316887 h 1278284"/>
              <a:gd name="connsiteX1078" fmla="*/ 6226609 w 12191954"/>
              <a:gd name="connsiteY1078" fmla="*/ 158444 h 1278284"/>
              <a:gd name="connsiteX1079" fmla="*/ 6385057 w 12191954"/>
              <a:gd name="connsiteY1079" fmla="*/ 158444 h 1278284"/>
              <a:gd name="connsiteX1080" fmla="*/ 5751287 w 12191954"/>
              <a:gd name="connsiteY1080" fmla="*/ 1 h 1278284"/>
              <a:gd name="connsiteX1081" fmla="*/ 5909726 w 12191954"/>
              <a:gd name="connsiteY1081" fmla="*/ 1 h 1278284"/>
              <a:gd name="connsiteX1082" fmla="*/ 5909726 w 12191954"/>
              <a:gd name="connsiteY1082" fmla="*/ 158444 h 1278284"/>
              <a:gd name="connsiteX1083" fmla="*/ 6068164 w 12191954"/>
              <a:gd name="connsiteY1083" fmla="*/ 158444 h 1278284"/>
              <a:gd name="connsiteX1084" fmla="*/ 6068164 w 12191954"/>
              <a:gd name="connsiteY1084" fmla="*/ 1 h 1278284"/>
              <a:gd name="connsiteX1085" fmla="*/ 6226608 w 12191954"/>
              <a:gd name="connsiteY1085" fmla="*/ 1 h 1278284"/>
              <a:gd name="connsiteX1086" fmla="*/ 6226608 w 12191954"/>
              <a:gd name="connsiteY1086" fmla="*/ 158444 h 1278284"/>
              <a:gd name="connsiteX1087" fmla="*/ 6068165 w 12191954"/>
              <a:gd name="connsiteY1087" fmla="*/ 158444 h 1278284"/>
              <a:gd name="connsiteX1088" fmla="*/ 6068165 w 12191954"/>
              <a:gd name="connsiteY1088" fmla="*/ 316887 h 1278284"/>
              <a:gd name="connsiteX1089" fmla="*/ 5909724 w 12191954"/>
              <a:gd name="connsiteY1089" fmla="*/ 316887 h 1278284"/>
              <a:gd name="connsiteX1090" fmla="*/ 5909724 w 12191954"/>
              <a:gd name="connsiteY1090" fmla="*/ 158444 h 1278284"/>
              <a:gd name="connsiteX1091" fmla="*/ 5751287 w 12191954"/>
              <a:gd name="connsiteY1091" fmla="*/ 158444 h 1278284"/>
              <a:gd name="connsiteX1092" fmla="*/ 5424926 w 12191954"/>
              <a:gd name="connsiteY1092" fmla="*/ 1 h 1278284"/>
              <a:gd name="connsiteX1093" fmla="*/ 5583368 w 12191954"/>
              <a:gd name="connsiteY1093" fmla="*/ 1 h 1278284"/>
              <a:gd name="connsiteX1094" fmla="*/ 5583368 w 12191954"/>
              <a:gd name="connsiteY1094" fmla="*/ 158444 h 1278284"/>
              <a:gd name="connsiteX1095" fmla="*/ 5741805 w 12191954"/>
              <a:gd name="connsiteY1095" fmla="*/ 158444 h 1278284"/>
              <a:gd name="connsiteX1096" fmla="*/ 5741805 w 12191954"/>
              <a:gd name="connsiteY1096" fmla="*/ 316887 h 1278284"/>
              <a:gd name="connsiteX1097" fmla="*/ 5583364 w 12191954"/>
              <a:gd name="connsiteY1097" fmla="*/ 316887 h 1278284"/>
              <a:gd name="connsiteX1098" fmla="*/ 5583364 w 12191954"/>
              <a:gd name="connsiteY1098" fmla="*/ 158444 h 1278284"/>
              <a:gd name="connsiteX1099" fmla="*/ 5424926 w 12191954"/>
              <a:gd name="connsiteY1099" fmla="*/ 158444 h 1278284"/>
              <a:gd name="connsiteX1100" fmla="*/ 5108048 w 12191954"/>
              <a:gd name="connsiteY1100" fmla="*/ 1 h 1278284"/>
              <a:gd name="connsiteX1101" fmla="*/ 5266493 w 12191954"/>
              <a:gd name="connsiteY1101" fmla="*/ 1 h 1278284"/>
              <a:gd name="connsiteX1102" fmla="*/ 5266493 w 12191954"/>
              <a:gd name="connsiteY1102" fmla="*/ 158444 h 1278284"/>
              <a:gd name="connsiteX1103" fmla="*/ 5424920 w 12191954"/>
              <a:gd name="connsiteY1103" fmla="*/ 158444 h 1278284"/>
              <a:gd name="connsiteX1104" fmla="*/ 5424920 w 12191954"/>
              <a:gd name="connsiteY1104" fmla="*/ 316887 h 1278284"/>
              <a:gd name="connsiteX1105" fmla="*/ 5266489 w 12191954"/>
              <a:gd name="connsiteY1105" fmla="*/ 316887 h 1278284"/>
              <a:gd name="connsiteX1106" fmla="*/ 5266489 w 12191954"/>
              <a:gd name="connsiteY1106" fmla="*/ 158444 h 1278284"/>
              <a:gd name="connsiteX1107" fmla="*/ 5108048 w 12191954"/>
              <a:gd name="connsiteY1107" fmla="*/ 158444 h 1278284"/>
              <a:gd name="connsiteX1108" fmla="*/ 4791158 w 12191954"/>
              <a:gd name="connsiteY1108" fmla="*/ 1 h 1278284"/>
              <a:gd name="connsiteX1109" fmla="*/ 4949604 w 12191954"/>
              <a:gd name="connsiteY1109" fmla="*/ 1 h 1278284"/>
              <a:gd name="connsiteX1110" fmla="*/ 4949604 w 12191954"/>
              <a:gd name="connsiteY1110" fmla="*/ 158444 h 1278284"/>
              <a:gd name="connsiteX1111" fmla="*/ 5108046 w 12191954"/>
              <a:gd name="connsiteY1111" fmla="*/ 158444 h 1278284"/>
              <a:gd name="connsiteX1112" fmla="*/ 5108046 w 12191954"/>
              <a:gd name="connsiteY1112" fmla="*/ 316887 h 1278284"/>
              <a:gd name="connsiteX1113" fmla="*/ 4949602 w 12191954"/>
              <a:gd name="connsiteY1113" fmla="*/ 316887 h 1278284"/>
              <a:gd name="connsiteX1114" fmla="*/ 4949602 w 12191954"/>
              <a:gd name="connsiteY1114" fmla="*/ 158444 h 1278284"/>
              <a:gd name="connsiteX1115" fmla="*/ 4791158 w 12191954"/>
              <a:gd name="connsiteY1115" fmla="*/ 158444 h 1278284"/>
              <a:gd name="connsiteX1116" fmla="*/ 4474286 w 12191954"/>
              <a:gd name="connsiteY1116" fmla="*/ 1 h 1278284"/>
              <a:gd name="connsiteX1117" fmla="*/ 4632721 w 12191954"/>
              <a:gd name="connsiteY1117" fmla="*/ 1 h 1278284"/>
              <a:gd name="connsiteX1118" fmla="*/ 4632721 w 12191954"/>
              <a:gd name="connsiteY1118" fmla="*/ 158444 h 1278284"/>
              <a:gd name="connsiteX1119" fmla="*/ 4791156 w 12191954"/>
              <a:gd name="connsiteY1119" fmla="*/ 158444 h 1278284"/>
              <a:gd name="connsiteX1120" fmla="*/ 4791156 w 12191954"/>
              <a:gd name="connsiteY1120" fmla="*/ 316887 h 1278284"/>
              <a:gd name="connsiteX1121" fmla="*/ 4632719 w 12191954"/>
              <a:gd name="connsiteY1121" fmla="*/ 316887 h 1278284"/>
              <a:gd name="connsiteX1122" fmla="*/ 4632719 w 12191954"/>
              <a:gd name="connsiteY1122" fmla="*/ 158444 h 1278284"/>
              <a:gd name="connsiteX1123" fmla="*/ 4474286 w 12191954"/>
              <a:gd name="connsiteY1123" fmla="*/ 158444 h 1278284"/>
              <a:gd name="connsiteX1124" fmla="*/ 3831043 w 12191954"/>
              <a:gd name="connsiteY1124" fmla="*/ 1 h 1278284"/>
              <a:gd name="connsiteX1125" fmla="*/ 3989483 w 12191954"/>
              <a:gd name="connsiteY1125" fmla="*/ 1 h 1278284"/>
              <a:gd name="connsiteX1126" fmla="*/ 3989483 w 12191954"/>
              <a:gd name="connsiteY1126" fmla="*/ 158444 h 1278284"/>
              <a:gd name="connsiteX1127" fmla="*/ 4147920 w 12191954"/>
              <a:gd name="connsiteY1127" fmla="*/ 158444 h 1278284"/>
              <a:gd name="connsiteX1128" fmla="*/ 4147920 w 12191954"/>
              <a:gd name="connsiteY1128" fmla="*/ 316887 h 1278284"/>
              <a:gd name="connsiteX1129" fmla="*/ 3989477 w 12191954"/>
              <a:gd name="connsiteY1129" fmla="*/ 316887 h 1278284"/>
              <a:gd name="connsiteX1130" fmla="*/ 3989477 w 12191954"/>
              <a:gd name="connsiteY1130" fmla="*/ 158444 h 1278284"/>
              <a:gd name="connsiteX1131" fmla="*/ 3831043 w 12191954"/>
              <a:gd name="connsiteY1131" fmla="*/ 158444 h 1278284"/>
              <a:gd name="connsiteX1132" fmla="*/ 3514161 w 12191954"/>
              <a:gd name="connsiteY1132" fmla="*/ 1 h 1278284"/>
              <a:gd name="connsiteX1133" fmla="*/ 3672600 w 12191954"/>
              <a:gd name="connsiteY1133" fmla="*/ 1 h 1278284"/>
              <a:gd name="connsiteX1134" fmla="*/ 3672600 w 12191954"/>
              <a:gd name="connsiteY1134" fmla="*/ 158444 h 1278284"/>
              <a:gd name="connsiteX1135" fmla="*/ 3831037 w 12191954"/>
              <a:gd name="connsiteY1135" fmla="*/ 158444 h 1278284"/>
              <a:gd name="connsiteX1136" fmla="*/ 3831037 w 12191954"/>
              <a:gd name="connsiteY1136" fmla="*/ 316887 h 1278284"/>
              <a:gd name="connsiteX1137" fmla="*/ 3672596 w 12191954"/>
              <a:gd name="connsiteY1137" fmla="*/ 316887 h 1278284"/>
              <a:gd name="connsiteX1138" fmla="*/ 3672596 w 12191954"/>
              <a:gd name="connsiteY1138" fmla="*/ 158444 h 1278284"/>
              <a:gd name="connsiteX1139" fmla="*/ 3514161 w 12191954"/>
              <a:gd name="connsiteY1139" fmla="*/ 158444 h 1278284"/>
              <a:gd name="connsiteX1140" fmla="*/ 3197275 w 12191954"/>
              <a:gd name="connsiteY1140" fmla="*/ 1 h 1278284"/>
              <a:gd name="connsiteX1141" fmla="*/ 3355717 w 12191954"/>
              <a:gd name="connsiteY1141" fmla="*/ 1 h 1278284"/>
              <a:gd name="connsiteX1142" fmla="*/ 3355717 w 12191954"/>
              <a:gd name="connsiteY1142" fmla="*/ 158444 h 1278284"/>
              <a:gd name="connsiteX1143" fmla="*/ 3514153 w 12191954"/>
              <a:gd name="connsiteY1143" fmla="*/ 158444 h 1278284"/>
              <a:gd name="connsiteX1144" fmla="*/ 3514153 w 12191954"/>
              <a:gd name="connsiteY1144" fmla="*/ 316887 h 1278284"/>
              <a:gd name="connsiteX1145" fmla="*/ 3355710 w 12191954"/>
              <a:gd name="connsiteY1145" fmla="*/ 316887 h 1278284"/>
              <a:gd name="connsiteX1146" fmla="*/ 3355710 w 12191954"/>
              <a:gd name="connsiteY1146" fmla="*/ 158444 h 1278284"/>
              <a:gd name="connsiteX1147" fmla="*/ 3197275 w 12191954"/>
              <a:gd name="connsiteY1147" fmla="*/ 158444 h 1278284"/>
              <a:gd name="connsiteX1148" fmla="*/ 2554026 w 12191954"/>
              <a:gd name="connsiteY1148" fmla="*/ 1 h 1278284"/>
              <a:gd name="connsiteX1149" fmla="*/ 2712473 w 12191954"/>
              <a:gd name="connsiteY1149" fmla="*/ 1 h 1278284"/>
              <a:gd name="connsiteX1150" fmla="*/ 2712473 w 12191954"/>
              <a:gd name="connsiteY1150" fmla="*/ 158444 h 1278284"/>
              <a:gd name="connsiteX1151" fmla="*/ 2870907 w 12191954"/>
              <a:gd name="connsiteY1151" fmla="*/ 158444 h 1278284"/>
              <a:gd name="connsiteX1152" fmla="*/ 2870907 w 12191954"/>
              <a:gd name="connsiteY1152" fmla="*/ 316887 h 1278284"/>
              <a:gd name="connsiteX1153" fmla="*/ 2712466 w 12191954"/>
              <a:gd name="connsiteY1153" fmla="*/ 316887 h 1278284"/>
              <a:gd name="connsiteX1154" fmla="*/ 2712466 w 12191954"/>
              <a:gd name="connsiteY1154" fmla="*/ 158444 h 1278284"/>
              <a:gd name="connsiteX1155" fmla="*/ 2554026 w 12191954"/>
              <a:gd name="connsiteY1155" fmla="*/ 158444 h 1278284"/>
              <a:gd name="connsiteX1156" fmla="*/ 2237143 w 12191954"/>
              <a:gd name="connsiteY1156" fmla="*/ 1 h 1278284"/>
              <a:gd name="connsiteX1157" fmla="*/ 2395584 w 12191954"/>
              <a:gd name="connsiteY1157" fmla="*/ 1 h 1278284"/>
              <a:gd name="connsiteX1158" fmla="*/ 2395584 w 12191954"/>
              <a:gd name="connsiteY1158" fmla="*/ 158444 h 1278284"/>
              <a:gd name="connsiteX1159" fmla="*/ 2554018 w 12191954"/>
              <a:gd name="connsiteY1159" fmla="*/ 158444 h 1278284"/>
              <a:gd name="connsiteX1160" fmla="*/ 2554018 w 12191954"/>
              <a:gd name="connsiteY1160" fmla="*/ 316887 h 1278284"/>
              <a:gd name="connsiteX1161" fmla="*/ 2395576 w 12191954"/>
              <a:gd name="connsiteY1161" fmla="*/ 316887 h 1278284"/>
              <a:gd name="connsiteX1162" fmla="*/ 2395576 w 12191954"/>
              <a:gd name="connsiteY1162" fmla="*/ 158444 h 1278284"/>
              <a:gd name="connsiteX1163" fmla="*/ 2237143 w 12191954"/>
              <a:gd name="connsiteY1163" fmla="*/ 158444 h 1278284"/>
              <a:gd name="connsiteX1164" fmla="*/ 1920256 w 12191954"/>
              <a:gd name="connsiteY1164" fmla="*/ 1 h 1278284"/>
              <a:gd name="connsiteX1165" fmla="*/ 2078698 w 12191954"/>
              <a:gd name="connsiteY1165" fmla="*/ 1 h 1278284"/>
              <a:gd name="connsiteX1166" fmla="*/ 2078698 w 12191954"/>
              <a:gd name="connsiteY1166" fmla="*/ 158444 h 1278284"/>
              <a:gd name="connsiteX1167" fmla="*/ 2237136 w 12191954"/>
              <a:gd name="connsiteY1167" fmla="*/ 158444 h 1278284"/>
              <a:gd name="connsiteX1168" fmla="*/ 2237136 w 12191954"/>
              <a:gd name="connsiteY1168" fmla="*/ 316887 h 1278284"/>
              <a:gd name="connsiteX1169" fmla="*/ 2078694 w 12191954"/>
              <a:gd name="connsiteY1169" fmla="*/ 316887 h 1278284"/>
              <a:gd name="connsiteX1170" fmla="*/ 2078694 w 12191954"/>
              <a:gd name="connsiteY1170" fmla="*/ 158444 h 1278284"/>
              <a:gd name="connsiteX1171" fmla="*/ 1920256 w 12191954"/>
              <a:gd name="connsiteY1171" fmla="*/ 158444 h 1278284"/>
              <a:gd name="connsiteX1172" fmla="*/ 316884 w 12191954"/>
              <a:gd name="connsiteY1172" fmla="*/ 1 h 1278284"/>
              <a:gd name="connsiteX1173" fmla="*/ 475324 w 12191954"/>
              <a:gd name="connsiteY1173" fmla="*/ 1 h 1278284"/>
              <a:gd name="connsiteX1174" fmla="*/ 475324 w 12191954"/>
              <a:gd name="connsiteY1174" fmla="*/ 158444 h 1278284"/>
              <a:gd name="connsiteX1175" fmla="*/ 633759 w 12191954"/>
              <a:gd name="connsiteY1175" fmla="*/ 158444 h 1278284"/>
              <a:gd name="connsiteX1176" fmla="*/ 633759 w 12191954"/>
              <a:gd name="connsiteY1176" fmla="*/ 316887 h 1278284"/>
              <a:gd name="connsiteX1177" fmla="*/ 475317 w 12191954"/>
              <a:gd name="connsiteY1177" fmla="*/ 316887 h 1278284"/>
              <a:gd name="connsiteX1178" fmla="*/ 475317 w 12191954"/>
              <a:gd name="connsiteY1178" fmla="*/ 158444 h 1278284"/>
              <a:gd name="connsiteX1179" fmla="*/ 316884 w 12191954"/>
              <a:gd name="connsiteY1179" fmla="*/ 158444 h 1278284"/>
              <a:gd name="connsiteX1180" fmla="*/ 0 w 12191954"/>
              <a:gd name="connsiteY1180" fmla="*/ 1 h 1278284"/>
              <a:gd name="connsiteX1181" fmla="*/ 158442 w 12191954"/>
              <a:gd name="connsiteY1181" fmla="*/ 1 h 1278284"/>
              <a:gd name="connsiteX1182" fmla="*/ 158442 w 12191954"/>
              <a:gd name="connsiteY1182" fmla="*/ 158444 h 1278284"/>
              <a:gd name="connsiteX1183" fmla="*/ 316877 w 12191954"/>
              <a:gd name="connsiteY1183" fmla="*/ 158444 h 1278284"/>
              <a:gd name="connsiteX1184" fmla="*/ 316877 w 12191954"/>
              <a:gd name="connsiteY1184" fmla="*/ 316887 h 1278284"/>
              <a:gd name="connsiteX1185" fmla="*/ 158436 w 12191954"/>
              <a:gd name="connsiteY1185" fmla="*/ 316887 h 1278284"/>
              <a:gd name="connsiteX1186" fmla="*/ 158436 w 12191954"/>
              <a:gd name="connsiteY1186" fmla="*/ 158444 h 1278284"/>
              <a:gd name="connsiteX1187" fmla="*/ 0 w 12191954"/>
              <a:gd name="connsiteY1187" fmla="*/ 158444 h 1278284"/>
              <a:gd name="connsiteX1188" fmla="*/ 4147927 w 12191954"/>
              <a:gd name="connsiteY1188" fmla="*/ 0 h 1278284"/>
              <a:gd name="connsiteX1189" fmla="*/ 4306362 w 12191954"/>
              <a:gd name="connsiteY1189" fmla="*/ 0 h 1278284"/>
              <a:gd name="connsiteX1190" fmla="*/ 4306362 w 12191954"/>
              <a:gd name="connsiteY1190" fmla="*/ 158443 h 1278284"/>
              <a:gd name="connsiteX1191" fmla="*/ 4464808 w 12191954"/>
              <a:gd name="connsiteY1191" fmla="*/ 158443 h 1278284"/>
              <a:gd name="connsiteX1192" fmla="*/ 4464808 w 12191954"/>
              <a:gd name="connsiteY1192" fmla="*/ 316886 h 1278284"/>
              <a:gd name="connsiteX1193" fmla="*/ 4306361 w 12191954"/>
              <a:gd name="connsiteY1193" fmla="*/ 316886 h 1278284"/>
              <a:gd name="connsiteX1194" fmla="*/ 4306361 w 12191954"/>
              <a:gd name="connsiteY1194" fmla="*/ 158443 h 1278284"/>
              <a:gd name="connsiteX1195" fmla="*/ 4147927 w 12191954"/>
              <a:gd name="connsiteY1195" fmla="*/ 158443 h 1278284"/>
              <a:gd name="connsiteX1196" fmla="*/ 2870915 w 12191954"/>
              <a:gd name="connsiteY1196" fmla="*/ 0 h 1278284"/>
              <a:gd name="connsiteX1197" fmla="*/ 3029356 w 12191954"/>
              <a:gd name="connsiteY1197" fmla="*/ 0 h 1278284"/>
              <a:gd name="connsiteX1198" fmla="*/ 3029356 w 12191954"/>
              <a:gd name="connsiteY1198" fmla="*/ 158443 h 1278284"/>
              <a:gd name="connsiteX1199" fmla="*/ 3187797 w 12191954"/>
              <a:gd name="connsiteY1199" fmla="*/ 158443 h 1278284"/>
              <a:gd name="connsiteX1200" fmla="*/ 3187797 w 12191954"/>
              <a:gd name="connsiteY1200" fmla="*/ 316886 h 1278284"/>
              <a:gd name="connsiteX1201" fmla="*/ 3029355 w 12191954"/>
              <a:gd name="connsiteY1201" fmla="*/ 316886 h 1278284"/>
              <a:gd name="connsiteX1202" fmla="*/ 3029355 w 12191954"/>
              <a:gd name="connsiteY1202" fmla="*/ 158443 h 1278284"/>
              <a:gd name="connsiteX1203" fmla="*/ 2870915 w 12191954"/>
              <a:gd name="connsiteY1203" fmla="*/ 158443 h 1278284"/>
              <a:gd name="connsiteX1204" fmla="*/ 1593894 w 12191954"/>
              <a:gd name="connsiteY1204" fmla="*/ 0 h 1278284"/>
              <a:gd name="connsiteX1205" fmla="*/ 1752336 w 12191954"/>
              <a:gd name="connsiteY1205" fmla="*/ 0 h 1278284"/>
              <a:gd name="connsiteX1206" fmla="*/ 1752336 w 12191954"/>
              <a:gd name="connsiteY1206" fmla="*/ 158443 h 1278284"/>
              <a:gd name="connsiteX1207" fmla="*/ 1910776 w 12191954"/>
              <a:gd name="connsiteY1207" fmla="*/ 158443 h 1278284"/>
              <a:gd name="connsiteX1208" fmla="*/ 1910776 w 12191954"/>
              <a:gd name="connsiteY1208" fmla="*/ 316886 h 1278284"/>
              <a:gd name="connsiteX1209" fmla="*/ 1752335 w 12191954"/>
              <a:gd name="connsiteY1209" fmla="*/ 316886 h 1278284"/>
              <a:gd name="connsiteX1210" fmla="*/ 1752335 w 12191954"/>
              <a:gd name="connsiteY1210" fmla="*/ 158443 h 1278284"/>
              <a:gd name="connsiteX1211" fmla="*/ 1593894 w 12191954"/>
              <a:gd name="connsiteY1211" fmla="*/ 158443 h 1278284"/>
              <a:gd name="connsiteX1212" fmla="*/ 1277010 w 12191954"/>
              <a:gd name="connsiteY1212" fmla="*/ 0 h 1278284"/>
              <a:gd name="connsiteX1213" fmla="*/ 1435452 w 12191954"/>
              <a:gd name="connsiteY1213" fmla="*/ 0 h 1278284"/>
              <a:gd name="connsiteX1214" fmla="*/ 1435452 w 12191954"/>
              <a:gd name="connsiteY1214" fmla="*/ 158443 h 1278284"/>
              <a:gd name="connsiteX1215" fmla="*/ 1277012 w 12191954"/>
              <a:gd name="connsiteY1215" fmla="*/ 158443 h 1278284"/>
              <a:gd name="connsiteX1216" fmla="*/ 1277012 w 12191954"/>
              <a:gd name="connsiteY1216" fmla="*/ 316886 h 1278284"/>
              <a:gd name="connsiteX1217" fmla="*/ 1118570 w 12191954"/>
              <a:gd name="connsiteY1217" fmla="*/ 316886 h 1278284"/>
              <a:gd name="connsiteX1218" fmla="*/ 1118570 w 12191954"/>
              <a:gd name="connsiteY1218" fmla="*/ 158443 h 1278284"/>
              <a:gd name="connsiteX1219" fmla="*/ 1277010 w 12191954"/>
              <a:gd name="connsiteY1219" fmla="*/ 158443 h 1278284"/>
              <a:gd name="connsiteX1220" fmla="*/ 643246 w 12191954"/>
              <a:gd name="connsiteY1220" fmla="*/ 0 h 1278284"/>
              <a:gd name="connsiteX1221" fmla="*/ 801687 w 12191954"/>
              <a:gd name="connsiteY1221" fmla="*/ 0 h 1278284"/>
              <a:gd name="connsiteX1222" fmla="*/ 801687 w 12191954"/>
              <a:gd name="connsiteY1222" fmla="*/ 158443 h 1278284"/>
              <a:gd name="connsiteX1223" fmla="*/ 960127 w 12191954"/>
              <a:gd name="connsiteY1223" fmla="*/ 158443 h 1278284"/>
              <a:gd name="connsiteX1224" fmla="*/ 960127 w 12191954"/>
              <a:gd name="connsiteY1224" fmla="*/ 1 h 1278284"/>
              <a:gd name="connsiteX1225" fmla="*/ 1118569 w 12191954"/>
              <a:gd name="connsiteY1225" fmla="*/ 1 h 1278284"/>
              <a:gd name="connsiteX1226" fmla="*/ 1118569 w 12191954"/>
              <a:gd name="connsiteY1226" fmla="*/ 158444 h 1278284"/>
              <a:gd name="connsiteX1227" fmla="*/ 960128 w 12191954"/>
              <a:gd name="connsiteY1227" fmla="*/ 158444 h 1278284"/>
              <a:gd name="connsiteX1228" fmla="*/ 960128 w 12191954"/>
              <a:gd name="connsiteY1228" fmla="*/ 316886 h 1278284"/>
              <a:gd name="connsiteX1229" fmla="*/ 801686 w 12191954"/>
              <a:gd name="connsiteY1229" fmla="*/ 316886 h 1278284"/>
              <a:gd name="connsiteX1230" fmla="*/ 801686 w 12191954"/>
              <a:gd name="connsiteY1230" fmla="*/ 158443 h 1278284"/>
              <a:gd name="connsiteX1231" fmla="*/ 643246 w 12191954"/>
              <a:gd name="connsiteY1231" fmla="*/ 158443 h 1278284"/>
            </a:gdLst>
            <a:rect l="l" t="t" r="r" b="b"/>
            <a:pathLst>
              <a:path w="12191954" h="1278284">
                <a:moveTo>
                  <a:pt x="11977916" y="1119841"/>
                </a:moveTo>
                <a:lnTo>
                  <a:pt x="12136358" y="1119841"/>
                </a:lnTo>
                <a:lnTo>
                  <a:pt x="12136358" y="1278284"/>
                </a:lnTo>
                <a:lnTo>
                  <a:pt x="11977916" y="1278284"/>
                </a:lnTo>
                <a:close/>
                <a:moveTo>
                  <a:pt x="11651553" y="1119841"/>
                </a:moveTo>
                <a:lnTo>
                  <a:pt x="11809994" y="1119841"/>
                </a:lnTo>
                <a:lnTo>
                  <a:pt x="11809994" y="1278284"/>
                </a:lnTo>
                <a:lnTo>
                  <a:pt x="11651553" y="1278284"/>
                </a:lnTo>
                <a:close/>
                <a:moveTo>
                  <a:pt x="11334668" y="1119841"/>
                </a:moveTo>
                <a:lnTo>
                  <a:pt x="11493110" y="1119841"/>
                </a:lnTo>
                <a:lnTo>
                  <a:pt x="11493110" y="1278284"/>
                </a:lnTo>
                <a:lnTo>
                  <a:pt x="11334668" y="1278284"/>
                </a:lnTo>
                <a:close/>
                <a:moveTo>
                  <a:pt x="10700900" y="1119841"/>
                </a:moveTo>
                <a:lnTo>
                  <a:pt x="10859342" y="1119841"/>
                </a:lnTo>
                <a:lnTo>
                  <a:pt x="10859342" y="1278284"/>
                </a:lnTo>
                <a:lnTo>
                  <a:pt x="10700900" y="1278284"/>
                </a:lnTo>
                <a:close/>
                <a:moveTo>
                  <a:pt x="10374537" y="1119841"/>
                </a:moveTo>
                <a:lnTo>
                  <a:pt x="10532978" y="1119841"/>
                </a:lnTo>
                <a:lnTo>
                  <a:pt x="10532978" y="1278284"/>
                </a:lnTo>
                <a:lnTo>
                  <a:pt x="10374537" y="1278284"/>
                </a:lnTo>
                <a:close/>
                <a:moveTo>
                  <a:pt x="10057652" y="1119841"/>
                </a:moveTo>
                <a:lnTo>
                  <a:pt x="10216094" y="1119841"/>
                </a:lnTo>
                <a:lnTo>
                  <a:pt x="10216094" y="1278284"/>
                </a:lnTo>
                <a:lnTo>
                  <a:pt x="10057652" y="1278284"/>
                </a:lnTo>
                <a:close/>
                <a:moveTo>
                  <a:pt x="9097521" y="1119841"/>
                </a:moveTo>
                <a:lnTo>
                  <a:pt x="9255962" y="1119841"/>
                </a:lnTo>
                <a:lnTo>
                  <a:pt x="9255962" y="1278284"/>
                </a:lnTo>
                <a:lnTo>
                  <a:pt x="9097521" y="1278284"/>
                </a:lnTo>
                <a:close/>
                <a:moveTo>
                  <a:pt x="8780636" y="1119841"/>
                </a:moveTo>
                <a:lnTo>
                  <a:pt x="8939078" y="1119841"/>
                </a:lnTo>
                <a:lnTo>
                  <a:pt x="8939078" y="1278284"/>
                </a:lnTo>
                <a:lnTo>
                  <a:pt x="8780636" y="1278284"/>
                </a:lnTo>
                <a:close/>
                <a:moveTo>
                  <a:pt x="8137390" y="1119841"/>
                </a:moveTo>
                <a:lnTo>
                  <a:pt x="8295831" y="1119841"/>
                </a:lnTo>
                <a:lnTo>
                  <a:pt x="8295831" y="1278284"/>
                </a:lnTo>
                <a:lnTo>
                  <a:pt x="8137390" y="1278284"/>
                </a:lnTo>
                <a:close/>
                <a:moveTo>
                  <a:pt x="7820504" y="1119841"/>
                </a:moveTo>
                <a:lnTo>
                  <a:pt x="7978946" y="1119841"/>
                </a:lnTo>
                <a:lnTo>
                  <a:pt x="7978946" y="1278284"/>
                </a:lnTo>
                <a:lnTo>
                  <a:pt x="7820504" y="1278284"/>
                </a:lnTo>
                <a:close/>
                <a:moveTo>
                  <a:pt x="7503620" y="1119841"/>
                </a:moveTo>
                <a:lnTo>
                  <a:pt x="7662062" y="1119841"/>
                </a:lnTo>
                <a:lnTo>
                  <a:pt x="7662062" y="1278284"/>
                </a:lnTo>
                <a:lnTo>
                  <a:pt x="7503620" y="1278284"/>
                </a:lnTo>
                <a:close/>
                <a:moveTo>
                  <a:pt x="6543493" y="1119841"/>
                </a:moveTo>
                <a:lnTo>
                  <a:pt x="6701937" y="1119841"/>
                </a:lnTo>
                <a:lnTo>
                  <a:pt x="6701937" y="1278284"/>
                </a:lnTo>
                <a:lnTo>
                  <a:pt x="6543493" y="1278284"/>
                </a:lnTo>
                <a:close/>
                <a:moveTo>
                  <a:pt x="1435447" y="1119841"/>
                </a:moveTo>
                <a:lnTo>
                  <a:pt x="1593889" y="1119841"/>
                </a:lnTo>
                <a:lnTo>
                  <a:pt x="1593889" y="1278284"/>
                </a:lnTo>
                <a:lnTo>
                  <a:pt x="1435447" y="1278284"/>
                </a:lnTo>
                <a:close/>
                <a:moveTo>
                  <a:pt x="12136359" y="961398"/>
                </a:moveTo>
                <a:lnTo>
                  <a:pt x="12191954" y="961398"/>
                </a:lnTo>
                <a:lnTo>
                  <a:pt x="12191954" y="1119841"/>
                </a:lnTo>
                <a:lnTo>
                  <a:pt x="12136359" y="1119841"/>
                </a:lnTo>
                <a:close/>
                <a:moveTo>
                  <a:pt x="11819473" y="961398"/>
                </a:moveTo>
                <a:lnTo>
                  <a:pt x="11977915" y="961398"/>
                </a:lnTo>
                <a:lnTo>
                  <a:pt x="11977915" y="1119841"/>
                </a:lnTo>
                <a:lnTo>
                  <a:pt x="11819473" y="1119841"/>
                </a:lnTo>
                <a:close/>
                <a:moveTo>
                  <a:pt x="11493110" y="961398"/>
                </a:moveTo>
                <a:lnTo>
                  <a:pt x="11651552" y="961398"/>
                </a:lnTo>
                <a:lnTo>
                  <a:pt x="11651552" y="1119841"/>
                </a:lnTo>
                <a:lnTo>
                  <a:pt x="11493110" y="1119841"/>
                </a:lnTo>
                <a:close/>
                <a:moveTo>
                  <a:pt x="11176225" y="961398"/>
                </a:moveTo>
                <a:lnTo>
                  <a:pt x="11334667" y="961398"/>
                </a:lnTo>
                <a:lnTo>
                  <a:pt x="11334667" y="1119841"/>
                </a:lnTo>
                <a:lnTo>
                  <a:pt x="11176225" y="1119841"/>
                </a:lnTo>
                <a:close/>
                <a:moveTo>
                  <a:pt x="10859343" y="961398"/>
                </a:moveTo>
                <a:lnTo>
                  <a:pt x="11017784" y="961398"/>
                </a:lnTo>
                <a:lnTo>
                  <a:pt x="11017784" y="1119841"/>
                </a:lnTo>
                <a:lnTo>
                  <a:pt x="11176225" y="1119841"/>
                </a:lnTo>
                <a:lnTo>
                  <a:pt x="11176225" y="1278284"/>
                </a:lnTo>
                <a:lnTo>
                  <a:pt x="11017783" y="1278284"/>
                </a:lnTo>
                <a:lnTo>
                  <a:pt x="11017783" y="1119841"/>
                </a:lnTo>
                <a:lnTo>
                  <a:pt x="10859343" y="1119841"/>
                </a:lnTo>
                <a:close/>
                <a:moveTo>
                  <a:pt x="10542457" y="961398"/>
                </a:moveTo>
                <a:lnTo>
                  <a:pt x="10700899" y="961398"/>
                </a:lnTo>
                <a:lnTo>
                  <a:pt x="10700899" y="1119841"/>
                </a:lnTo>
                <a:lnTo>
                  <a:pt x="10542457" y="1119841"/>
                </a:lnTo>
                <a:close/>
                <a:moveTo>
                  <a:pt x="10216094" y="961398"/>
                </a:moveTo>
                <a:lnTo>
                  <a:pt x="10374536" y="961398"/>
                </a:lnTo>
                <a:lnTo>
                  <a:pt x="10374536" y="1119841"/>
                </a:lnTo>
                <a:lnTo>
                  <a:pt x="10216094" y="1119841"/>
                </a:lnTo>
                <a:close/>
                <a:moveTo>
                  <a:pt x="9899209" y="961398"/>
                </a:moveTo>
                <a:lnTo>
                  <a:pt x="10057651" y="961398"/>
                </a:lnTo>
                <a:lnTo>
                  <a:pt x="10057651" y="1119841"/>
                </a:lnTo>
                <a:lnTo>
                  <a:pt x="9899209" y="1119841"/>
                </a:lnTo>
                <a:close/>
                <a:moveTo>
                  <a:pt x="9582327" y="961398"/>
                </a:moveTo>
                <a:lnTo>
                  <a:pt x="9740768" y="961398"/>
                </a:lnTo>
                <a:lnTo>
                  <a:pt x="9740768" y="1119841"/>
                </a:lnTo>
                <a:lnTo>
                  <a:pt x="9899209" y="1119841"/>
                </a:lnTo>
                <a:lnTo>
                  <a:pt x="9899209" y="1278284"/>
                </a:lnTo>
                <a:lnTo>
                  <a:pt x="9740767" y="1278284"/>
                </a:lnTo>
                <a:lnTo>
                  <a:pt x="9740767" y="1119841"/>
                </a:lnTo>
                <a:lnTo>
                  <a:pt x="9582327" y="1119841"/>
                </a:lnTo>
                <a:close/>
                <a:moveTo>
                  <a:pt x="9255964" y="961398"/>
                </a:moveTo>
                <a:lnTo>
                  <a:pt x="9414405" y="961398"/>
                </a:lnTo>
                <a:lnTo>
                  <a:pt x="9414405" y="1119841"/>
                </a:lnTo>
                <a:lnTo>
                  <a:pt x="9572846" y="1119841"/>
                </a:lnTo>
                <a:lnTo>
                  <a:pt x="9572846" y="1278284"/>
                </a:lnTo>
                <a:lnTo>
                  <a:pt x="9414404" y="1278284"/>
                </a:lnTo>
                <a:lnTo>
                  <a:pt x="9414404" y="1119841"/>
                </a:lnTo>
                <a:lnTo>
                  <a:pt x="9255964" y="1119841"/>
                </a:lnTo>
                <a:close/>
                <a:moveTo>
                  <a:pt x="8939078" y="961398"/>
                </a:moveTo>
                <a:lnTo>
                  <a:pt x="9097520" y="961398"/>
                </a:lnTo>
                <a:lnTo>
                  <a:pt x="9097520" y="1119841"/>
                </a:lnTo>
                <a:lnTo>
                  <a:pt x="8939078" y="1119841"/>
                </a:lnTo>
                <a:close/>
                <a:moveTo>
                  <a:pt x="8622193" y="961398"/>
                </a:moveTo>
                <a:lnTo>
                  <a:pt x="8780635" y="961398"/>
                </a:lnTo>
                <a:lnTo>
                  <a:pt x="8780635" y="1119841"/>
                </a:lnTo>
                <a:lnTo>
                  <a:pt x="8622193" y="1119841"/>
                </a:lnTo>
                <a:close/>
                <a:moveTo>
                  <a:pt x="8305311" y="961398"/>
                </a:moveTo>
                <a:lnTo>
                  <a:pt x="8463752" y="961398"/>
                </a:lnTo>
                <a:lnTo>
                  <a:pt x="8463752" y="1119841"/>
                </a:lnTo>
                <a:lnTo>
                  <a:pt x="8622193" y="1119841"/>
                </a:lnTo>
                <a:lnTo>
                  <a:pt x="8622193" y="1278284"/>
                </a:lnTo>
                <a:lnTo>
                  <a:pt x="8463751" y="1278284"/>
                </a:lnTo>
                <a:lnTo>
                  <a:pt x="8463751" y="1119841"/>
                </a:lnTo>
                <a:lnTo>
                  <a:pt x="8305311" y="1119841"/>
                </a:lnTo>
                <a:close/>
                <a:moveTo>
                  <a:pt x="7978947" y="961398"/>
                </a:moveTo>
                <a:lnTo>
                  <a:pt x="8137389" y="961398"/>
                </a:lnTo>
                <a:lnTo>
                  <a:pt x="8137389" y="1119841"/>
                </a:lnTo>
                <a:lnTo>
                  <a:pt x="7978947" y="1119841"/>
                </a:lnTo>
                <a:close/>
                <a:moveTo>
                  <a:pt x="7662062" y="961398"/>
                </a:moveTo>
                <a:lnTo>
                  <a:pt x="7820504" y="961398"/>
                </a:lnTo>
                <a:lnTo>
                  <a:pt x="7820504" y="1119841"/>
                </a:lnTo>
                <a:lnTo>
                  <a:pt x="7662062" y="1119841"/>
                </a:lnTo>
                <a:close/>
                <a:moveTo>
                  <a:pt x="7345179" y="961398"/>
                </a:moveTo>
                <a:lnTo>
                  <a:pt x="7503619" y="961398"/>
                </a:lnTo>
                <a:lnTo>
                  <a:pt x="7503619" y="1119841"/>
                </a:lnTo>
                <a:lnTo>
                  <a:pt x="7345180" y="1119841"/>
                </a:lnTo>
                <a:lnTo>
                  <a:pt x="7345180" y="1278284"/>
                </a:lnTo>
                <a:lnTo>
                  <a:pt x="7186739" y="1278284"/>
                </a:lnTo>
                <a:lnTo>
                  <a:pt x="7186739" y="1119841"/>
                </a:lnTo>
                <a:lnTo>
                  <a:pt x="7345179" y="1119841"/>
                </a:lnTo>
                <a:close/>
                <a:moveTo>
                  <a:pt x="7028300" y="961398"/>
                </a:moveTo>
                <a:lnTo>
                  <a:pt x="7186739" y="961398"/>
                </a:lnTo>
                <a:lnTo>
                  <a:pt x="7186739" y="1119841"/>
                </a:lnTo>
                <a:lnTo>
                  <a:pt x="7028300" y="1119841"/>
                </a:lnTo>
                <a:close/>
                <a:moveTo>
                  <a:pt x="6701939" y="961398"/>
                </a:moveTo>
                <a:lnTo>
                  <a:pt x="6860380" y="961398"/>
                </a:lnTo>
                <a:lnTo>
                  <a:pt x="6860380" y="1119841"/>
                </a:lnTo>
                <a:lnTo>
                  <a:pt x="7018819" y="1119841"/>
                </a:lnTo>
                <a:lnTo>
                  <a:pt x="7018819" y="1278284"/>
                </a:lnTo>
                <a:lnTo>
                  <a:pt x="6860379" y="1278284"/>
                </a:lnTo>
                <a:lnTo>
                  <a:pt x="6860379" y="1119841"/>
                </a:lnTo>
                <a:lnTo>
                  <a:pt x="6701939" y="1119841"/>
                </a:lnTo>
                <a:close/>
                <a:moveTo>
                  <a:pt x="6385057" y="961398"/>
                </a:moveTo>
                <a:lnTo>
                  <a:pt x="6543493" y="961398"/>
                </a:lnTo>
                <a:lnTo>
                  <a:pt x="6543493" y="1119841"/>
                </a:lnTo>
                <a:lnTo>
                  <a:pt x="6385058" y="1119841"/>
                </a:lnTo>
                <a:lnTo>
                  <a:pt x="6385058" y="1278284"/>
                </a:lnTo>
                <a:lnTo>
                  <a:pt x="6226609" y="1278284"/>
                </a:lnTo>
                <a:lnTo>
                  <a:pt x="6226609" y="1119841"/>
                </a:lnTo>
                <a:lnTo>
                  <a:pt x="6385057" y="1119841"/>
                </a:lnTo>
                <a:close/>
                <a:moveTo>
                  <a:pt x="5751287" y="961398"/>
                </a:moveTo>
                <a:lnTo>
                  <a:pt x="5909726" y="961398"/>
                </a:lnTo>
                <a:lnTo>
                  <a:pt x="5909726" y="1119841"/>
                </a:lnTo>
                <a:lnTo>
                  <a:pt x="6068164" y="1119841"/>
                </a:lnTo>
                <a:lnTo>
                  <a:pt x="6068164" y="961398"/>
                </a:lnTo>
                <a:lnTo>
                  <a:pt x="6226608" y="961398"/>
                </a:lnTo>
                <a:lnTo>
                  <a:pt x="6226608" y="1119841"/>
                </a:lnTo>
                <a:lnTo>
                  <a:pt x="6068165" y="1119841"/>
                </a:lnTo>
                <a:lnTo>
                  <a:pt x="6068165" y="1278284"/>
                </a:lnTo>
                <a:lnTo>
                  <a:pt x="5909724" y="1278284"/>
                </a:lnTo>
                <a:lnTo>
                  <a:pt x="5909724" y="1119841"/>
                </a:lnTo>
                <a:lnTo>
                  <a:pt x="5751287" y="1119841"/>
                </a:lnTo>
                <a:close/>
                <a:moveTo>
                  <a:pt x="5424926" y="961398"/>
                </a:moveTo>
                <a:lnTo>
                  <a:pt x="5583368" y="961398"/>
                </a:lnTo>
                <a:lnTo>
                  <a:pt x="5583368" y="1119841"/>
                </a:lnTo>
                <a:lnTo>
                  <a:pt x="5741805" y="1119841"/>
                </a:lnTo>
                <a:lnTo>
                  <a:pt x="5741805" y="1278284"/>
                </a:lnTo>
                <a:lnTo>
                  <a:pt x="5583364" y="1278284"/>
                </a:lnTo>
                <a:lnTo>
                  <a:pt x="5583364" y="1119841"/>
                </a:lnTo>
                <a:lnTo>
                  <a:pt x="5424926" y="1119841"/>
                </a:lnTo>
                <a:close/>
                <a:moveTo>
                  <a:pt x="5108048" y="961398"/>
                </a:moveTo>
                <a:lnTo>
                  <a:pt x="5266493" y="961398"/>
                </a:lnTo>
                <a:lnTo>
                  <a:pt x="5266493" y="1119841"/>
                </a:lnTo>
                <a:lnTo>
                  <a:pt x="5424920" y="1119841"/>
                </a:lnTo>
                <a:lnTo>
                  <a:pt x="5424920" y="1278284"/>
                </a:lnTo>
                <a:lnTo>
                  <a:pt x="5266489" y="1278284"/>
                </a:lnTo>
                <a:lnTo>
                  <a:pt x="5266489" y="1119841"/>
                </a:lnTo>
                <a:lnTo>
                  <a:pt x="5108048" y="1119841"/>
                </a:lnTo>
                <a:close/>
                <a:moveTo>
                  <a:pt x="4791158" y="961398"/>
                </a:moveTo>
                <a:lnTo>
                  <a:pt x="4949604" y="961398"/>
                </a:lnTo>
                <a:lnTo>
                  <a:pt x="4949604" y="1119841"/>
                </a:lnTo>
                <a:lnTo>
                  <a:pt x="5108046" y="1119841"/>
                </a:lnTo>
                <a:lnTo>
                  <a:pt x="5108046" y="1278284"/>
                </a:lnTo>
                <a:lnTo>
                  <a:pt x="4949602" y="1278284"/>
                </a:lnTo>
                <a:lnTo>
                  <a:pt x="4949602" y="1119841"/>
                </a:lnTo>
                <a:lnTo>
                  <a:pt x="4791158" y="1119841"/>
                </a:lnTo>
                <a:close/>
                <a:moveTo>
                  <a:pt x="4474286" y="961398"/>
                </a:moveTo>
                <a:lnTo>
                  <a:pt x="4632721" y="961398"/>
                </a:lnTo>
                <a:lnTo>
                  <a:pt x="4632721" y="1119841"/>
                </a:lnTo>
                <a:lnTo>
                  <a:pt x="4791156" y="1119841"/>
                </a:lnTo>
                <a:lnTo>
                  <a:pt x="4791156" y="1278284"/>
                </a:lnTo>
                <a:lnTo>
                  <a:pt x="4632719" y="1278284"/>
                </a:lnTo>
                <a:lnTo>
                  <a:pt x="4632719" y="1119841"/>
                </a:lnTo>
                <a:lnTo>
                  <a:pt x="4474286" y="1119841"/>
                </a:lnTo>
                <a:close/>
                <a:moveTo>
                  <a:pt x="3831043" y="961398"/>
                </a:moveTo>
                <a:lnTo>
                  <a:pt x="3989484" y="961398"/>
                </a:lnTo>
                <a:lnTo>
                  <a:pt x="3989484" y="1119841"/>
                </a:lnTo>
                <a:lnTo>
                  <a:pt x="4147920" y="1119841"/>
                </a:lnTo>
                <a:lnTo>
                  <a:pt x="4147920" y="1278284"/>
                </a:lnTo>
                <a:lnTo>
                  <a:pt x="3989478" y="1278284"/>
                </a:lnTo>
                <a:lnTo>
                  <a:pt x="3989478" y="1119841"/>
                </a:lnTo>
                <a:lnTo>
                  <a:pt x="3831043" y="1119841"/>
                </a:lnTo>
                <a:close/>
                <a:moveTo>
                  <a:pt x="3514162" y="961398"/>
                </a:moveTo>
                <a:lnTo>
                  <a:pt x="3672601" y="961398"/>
                </a:lnTo>
                <a:lnTo>
                  <a:pt x="3672601" y="1119841"/>
                </a:lnTo>
                <a:lnTo>
                  <a:pt x="3831037" y="1119841"/>
                </a:lnTo>
                <a:lnTo>
                  <a:pt x="3831037" y="1278284"/>
                </a:lnTo>
                <a:lnTo>
                  <a:pt x="3672597" y="1278284"/>
                </a:lnTo>
                <a:lnTo>
                  <a:pt x="3672597" y="1119841"/>
                </a:lnTo>
                <a:lnTo>
                  <a:pt x="3514162" y="1119841"/>
                </a:lnTo>
                <a:close/>
                <a:moveTo>
                  <a:pt x="3197276" y="961398"/>
                </a:moveTo>
                <a:lnTo>
                  <a:pt x="3355718" y="961398"/>
                </a:lnTo>
                <a:lnTo>
                  <a:pt x="3355718" y="1119841"/>
                </a:lnTo>
                <a:lnTo>
                  <a:pt x="3514154" y="1119841"/>
                </a:lnTo>
                <a:lnTo>
                  <a:pt x="3514154" y="1278284"/>
                </a:lnTo>
                <a:lnTo>
                  <a:pt x="3355710" y="1278284"/>
                </a:lnTo>
                <a:lnTo>
                  <a:pt x="3355710" y="1119841"/>
                </a:lnTo>
                <a:lnTo>
                  <a:pt x="3197276" y="1119841"/>
                </a:lnTo>
                <a:close/>
                <a:moveTo>
                  <a:pt x="2554026" y="961398"/>
                </a:moveTo>
                <a:lnTo>
                  <a:pt x="2712473" y="961398"/>
                </a:lnTo>
                <a:lnTo>
                  <a:pt x="2712473" y="1119841"/>
                </a:lnTo>
                <a:lnTo>
                  <a:pt x="2870907" y="1119841"/>
                </a:lnTo>
                <a:lnTo>
                  <a:pt x="2870907" y="1278284"/>
                </a:lnTo>
                <a:lnTo>
                  <a:pt x="2712467" y="1278284"/>
                </a:lnTo>
                <a:lnTo>
                  <a:pt x="2712467" y="1119841"/>
                </a:lnTo>
                <a:lnTo>
                  <a:pt x="2554026" y="1119841"/>
                </a:lnTo>
                <a:close/>
                <a:moveTo>
                  <a:pt x="2237144" y="961398"/>
                </a:moveTo>
                <a:lnTo>
                  <a:pt x="2395584" y="961398"/>
                </a:lnTo>
                <a:lnTo>
                  <a:pt x="2395584" y="1119841"/>
                </a:lnTo>
                <a:lnTo>
                  <a:pt x="2554019" y="1119841"/>
                </a:lnTo>
                <a:lnTo>
                  <a:pt x="2554019" y="1278284"/>
                </a:lnTo>
                <a:lnTo>
                  <a:pt x="2395576" y="1278284"/>
                </a:lnTo>
                <a:lnTo>
                  <a:pt x="2395576" y="1119841"/>
                </a:lnTo>
                <a:lnTo>
                  <a:pt x="2237144" y="1119841"/>
                </a:lnTo>
                <a:close/>
                <a:moveTo>
                  <a:pt x="1920257" y="961398"/>
                </a:moveTo>
                <a:lnTo>
                  <a:pt x="2078699" y="961398"/>
                </a:lnTo>
                <a:lnTo>
                  <a:pt x="2078699" y="1119841"/>
                </a:lnTo>
                <a:lnTo>
                  <a:pt x="2237137" y="1119841"/>
                </a:lnTo>
                <a:lnTo>
                  <a:pt x="2237137" y="1278284"/>
                </a:lnTo>
                <a:lnTo>
                  <a:pt x="2078695" y="1278284"/>
                </a:lnTo>
                <a:lnTo>
                  <a:pt x="2078695" y="1119841"/>
                </a:lnTo>
                <a:lnTo>
                  <a:pt x="1920257" y="1119841"/>
                </a:lnTo>
                <a:close/>
                <a:moveTo>
                  <a:pt x="316885" y="961398"/>
                </a:moveTo>
                <a:lnTo>
                  <a:pt x="475325" y="961398"/>
                </a:lnTo>
                <a:lnTo>
                  <a:pt x="475325" y="1119841"/>
                </a:lnTo>
                <a:lnTo>
                  <a:pt x="633760" y="1119841"/>
                </a:lnTo>
                <a:lnTo>
                  <a:pt x="633760" y="1278284"/>
                </a:lnTo>
                <a:lnTo>
                  <a:pt x="475317" y="1278284"/>
                </a:lnTo>
                <a:lnTo>
                  <a:pt x="475317" y="1119841"/>
                </a:lnTo>
                <a:lnTo>
                  <a:pt x="316885" y="1119841"/>
                </a:lnTo>
                <a:close/>
                <a:moveTo>
                  <a:pt x="1" y="961398"/>
                </a:moveTo>
                <a:lnTo>
                  <a:pt x="158442" y="961398"/>
                </a:lnTo>
                <a:lnTo>
                  <a:pt x="158442" y="1119841"/>
                </a:lnTo>
                <a:lnTo>
                  <a:pt x="316878" y="1119841"/>
                </a:lnTo>
                <a:lnTo>
                  <a:pt x="316878" y="1278284"/>
                </a:lnTo>
                <a:lnTo>
                  <a:pt x="158436" y="1278284"/>
                </a:lnTo>
                <a:lnTo>
                  <a:pt x="158436" y="1119841"/>
                </a:lnTo>
                <a:lnTo>
                  <a:pt x="1" y="1119841"/>
                </a:lnTo>
                <a:close/>
                <a:moveTo>
                  <a:pt x="4147927" y="961397"/>
                </a:moveTo>
                <a:lnTo>
                  <a:pt x="4306362" y="961397"/>
                </a:lnTo>
                <a:lnTo>
                  <a:pt x="4306362" y="1119840"/>
                </a:lnTo>
                <a:lnTo>
                  <a:pt x="4464808" y="1119840"/>
                </a:lnTo>
                <a:lnTo>
                  <a:pt x="4464808" y="1278283"/>
                </a:lnTo>
                <a:lnTo>
                  <a:pt x="4306361" y="1278283"/>
                </a:lnTo>
                <a:lnTo>
                  <a:pt x="4306361" y="1119840"/>
                </a:lnTo>
                <a:lnTo>
                  <a:pt x="4147927" y="1119840"/>
                </a:lnTo>
                <a:close/>
                <a:moveTo>
                  <a:pt x="2870915" y="961397"/>
                </a:moveTo>
                <a:lnTo>
                  <a:pt x="3029357" y="961397"/>
                </a:lnTo>
                <a:lnTo>
                  <a:pt x="3029357" y="1119840"/>
                </a:lnTo>
                <a:lnTo>
                  <a:pt x="3187797" y="1119840"/>
                </a:lnTo>
                <a:lnTo>
                  <a:pt x="3187797" y="1278283"/>
                </a:lnTo>
                <a:lnTo>
                  <a:pt x="3029356" y="1278283"/>
                </a:lnTo>
                <a:lnTo>
                  <a:pt x="3029356" y="1119840"/>
                </a:lnTo>
                <a:lnTo>
                  <a:pt x="2870915" y="1119840"/>
                </a:lnTo>
                <a:close/>
                <a:moveTo>
                  <a:pt x="1593895" y="961397"/>
                </a:moveTo>
                <a:lnTo>
                  <a:pt x="1752337" y="961397"/>
                </a:lnTo>
                <a:lnTo>
                  <a:pt x="1752337" y="1119840"/>
                </a:lnTo>
                <a:lnTo>
                  <a:pt x="1910777" y="1119840"/>
                </a:lnTo>
                <a:lnTo>
                  <a:pt x="1910777" y="1278283"/>
                </a:lnTo>
                <a:lnTo>
                  <a:pt x="1752336" y="1278283"/>
                </a:lnTo>
                <a:lnTo>
                  <a:pt x="1752336" y="1119840"/>
                </a:lnTo>
                <a:lnTo>
                  <a:pt x="1593895" y="1119840"/>
                </a:lnTo>
                <a:close/>
                <a:moveTo>
                  <a:pt x="1277011" y="961397"/>
                </a:moveTo>
                <a:lnTo>
                  <a:pt x="1435453" y="961397"/>
                </a:lnTo>
                <a:lnTo>
                  <a:pt x="1435453" y="1119840"/>
                </a:lnTo>
                <a:lnTo>
                  <a:pt x="1277013" y="1119840"/>
                </a:lnTo>
                <a:lnTo>
                  <a:pt x="1277013" y="1278283"/>
                </a:lnTo>
                <a:lnTo>
                  <a:pt x="1118571" y="1278283"/>
                </a:lnTo>
                <a:lnTo>
                  <a:pt x="1118571" y="1119840"/>
                </a:lnTo>
                <a:lnTo>
                  <a:pt x="1277011" y="1119840"/>
                </a:lnTo>
                <a:close/>
                <a:moveTo>
                  <a:pt x="643247" y="961397"/>
                </a:moveTo>
                <a:lnTo>
                  <a:pt x="801688" y="961397"/>
                </a:lnTo>
                <a:lnTo>
                  <a:pt x="801688" y="1119840"/>
                </a:lnTo>
                <a:lnTo>
                  <a:pt x="960128" y="1119840"/>
                </a:lnTo>
                <a:lnTo>
                  <a:pt x="960128" y="961398"/>
                </a:lnTo>
                <a:lnTo>
                  <a:pt x="1118570" y="961398"/>
                </a:lnTo>
                <a:lnTo>
                  <a:pt x="1118570" y="1119841"/>
                </a:lnTo>
                <a:lnTo>
                  <a:pt x="960129" y="1119841"/>
                </a:lnTo>
                <a:lnTo>
                  <a:pt x="960129" y="1278283"/>
                </a:lnTo>
                <a:lnTo>
                  <a:pt x="801687" y="1278283"/>
                </a:lnTo>
                <a:lnTo>
                  <a:pt x="801687" y="1119840"/>
                </a:lnTo>
                <a:lnTo>
                  <a:pt x="643247" y="1119840"/>
                </a:lnTo>
                <a:close/>
                <a:moveTo>
                  <a:pt x="11977916" y="796201"/>
                </a:moveTo>
                <a:lnTo>
                  <a:pt x="12136358" y="796201"/>
                </a:lnTo>
                <a:lnTo>
                  <a:pt x="12136358" y="954644"/>
                </a:lnTo>
                <a:lnTo>
                  <a:pt x="11977916" y="954644"/>
                </a:lnTo>
                <a:close/>
                <a:moveTo>
                  <a:pt x="11651553" y="796201"/>
                </a:moveTo>
                <a:lnTo>
                  <a:pt x="11809994" y="796201"/>
                </a:lnTo>
                <a:lnTo>
                  <a:pt x="11809994" y="954644"/>
                </a:lnTo>
                <a:lnTo>
                  <a:pt x="11651553" y="954644"/>
                </a:lnTo>
                <a:close/>
                <a:moveTo>
                  <a:pt x="11334668" y="796201"/>
                </a:moveTo>
                <a:lnTo>
                  <a:pt x="11493110" y="796201"/>
                </a:lnTo>
                <a:lnTo>
                  <a:pt x="11493110" y="954644"/>
                </a:lnTo>
                <a:lnTo>
                  <a:pt x="11334668" y="954644"/>
                </a:lnTo>
                <a:close/>
                <a:moveTo>
                  <a:pt x="10700900" y="796201"/>
                </a:moveTo>
                <a:lnTo>
                  <a:pt x="10859342" y="796201"/>
                </a:lnTo>
                <a:lnTo>
                  <a:pt x="10859342" y="954644"/>
                </a:lnTo>
                <a:lnTo>
                  <a:pt x="10700900" y="954644"/>
                </a:lnTo>
                <a:close/>
                <a:moveTo>
                  <a:pt x="10374537" y="796201"/>
                </a:moveTo>
                <a:lnTo>
                  <a:pt x="10532978" y="796201"/>
                </a:lnTo>
                <a:lnTo>
                  <a:pt x="10532978" y="954644"/>
                </a:lnTo>
                <a:lnTo>
                  <a:pt x="10374537" y="954644"/>
                </a:lnTo>
                <a:close/>
                <a:moveTo>
                  <a:pt x="10057652" y="796201"/>
                </a:moveTo>
                <a:lnTo>
                  <a:pt x="10216094" y="796201"/>
                </a:lnTo>
                <a:lnTo>
                  <a:pt x="10216094" y="954644"/>
                </a:lnTo>
                <a:lnTo>
                  <a:pt x="10057652" y="954644"/>
                </a:lnTo>
                <a:close/>
                <a:moveTo>
                  <a:pt x="9097521" y="796201"/>
                </a:moveTo>
                <a:lnTo>
                  <a:pt x="9255962" y="796201"/>
                </a:lnTo>
                <a:lnTo>
                  <a:pt x="9255962" y="954644"/>
                </a:lnTo>
                <a:lnTo>
                  <a:pt x="9097521" y="954644"/>
                </a:lnTo>
                <a:close/>
                <a:moveTo>
                  <a:pt x="8780636" y="796201"/>
                </a:moveTo>
                <a:lnTo>
                  <a:pt x="8939078" y="796201"/>
                </a:lnTo>
                <a:lnTo>
                  <a:pt x="8939078" y="954644"/>
                </a:lnTo>
                <a:lnTo>
                  <a:pt x="8780636" y="954644"/>
                </a:lnTo>
                <a:close/>
                <a:moveTo>
                  <a:pt x="8137390" y="796201"/>
                </a:moveTo>
                <a:lnTo>
                  <a:pt x="8295831" y="796201"/>
                </a:lnTo>
                <a:lnTo>
                  <a:pt x="8295831" y="954644"/>
                </a:lnTo>
                <a:lnTo>
                  <a:pt x="8137390" y="954644"/>
                </a:lnTo>
                <a:close/>
                <a:moveTo>
                  <a:pt x="7820504" y="796201"/>
                </a:moveTo>
                <a:lnTo>
                  <a:pt x="7978946" y="796201"/>
                </a:lnTo>
                <a:lnTo>
                  <a:pt x="7978946" y="954644"/>
                </a:lnTo>
                <a:lnTo>
                  <a:pt x="7820504" y="954644"/>
                </a:lnTo>
                <a:close/>
                <a:moveTo>
                  <a:pt x="7503620" y="796201"/>
                </a:moveTo>
                <a:lnTo>
                  <a:pt x="7662062" y="796201"/>
                </a:lnTo>
                <a:lnTo>
                  <a:pt x="7662062" y="954644"/>
                </a:lnTo>
                <a:lnTo>
                  <a:pt x="7503620" y="954644"/>
                </a:lnTo>
                <a:close/>
                <a:moveTo>
                  <a:pt x="6543493" y="796201"/>
                </a:moveTo>
                <a:lnTo>
                  <a:pt x="6701937" y="796201"/>
                </a:lnTo>
                <a:lnTo>
                  <a:pt x="6701937" y="954644"/>
                </a:lnTo>
                <a:lnTo>
                  <a:pt x="6543493" y="954644"/>
                </a:lnTo>
                <a:close/>
                <a:moveTo>
                  <a:pt x="1435447" y="796201"/>
                </a:moveTo>
                <a:lnTo>
                  <a:pt x="1593889" y="796201"/>
                </a:lnTo>
                <a:lnTo>
                  <a:pt x="1593889" y="954644"/>
                </a:lnTo>
                <a:lnTo>
                  <a:pt x="1435447" y="954644"/>
                </a:lnTo>
                <a:close/>
                <a:moveTo>
                  <a:pt x="5909726" y="640528"/>
                </a:moveTo>
                <a:lnTo>
                  <a:pt x="5909726" y="796201"/>
                </a:lnTo>
                <a:lnTo>
                  <a:pt x="6068164" y="796201"/>
                </a:lnTo>
                <a:lnTo>
                  <a:pt x="6068164" y="640528"/>
                </a:lnTo>
                <a:close/>
                <a:moveTo>
                  <a:pt x="801688" y="640527"/>
                </a:moveTo>
                <a:lnTo>
                  <a:pt x="801688" y="796200"/>
                </a:lnTo>
                <a:lnTo>
                  <a:pt x="960128" y="796200"/>
                </a:lnTo>
                <a:lnTo>
                  <a:pt x="960128" y="640527"/>
                </a:lnTo>
                <a:close/>
                <a:moveTo>
                  <a:pt x="12136359" y="637758"/>
                </a:moveTo>
                <a:lnTo>
                  <a:pt x="12191954" y="637758"/>
                </a:lnTo>
                <a:lnTo>
                  <a:pt x="12191954" y="796201"/>
                </a:lnTo>
                <a:lnTo>
                  <a:pt x="12136359" y="796201"/>
                </a:lnTo>
                <a:close/>
                <a:moveTo>
                  <a:pt x="11819473" y="637758"/>
                </a:moveTo>
                <a:lnTo>
                  <a:pt x="11977915" y="637758"/>
                </a:lnTo>
                <a:lnTo>
                  <a:pt x="11977915" y="796201"/>
                </a:lnTo>
                <a:lnTo>
                  <a:pt x="11819473" y="796201"/>
                </a:lnTo>
                <a:close/>
                <a:moveTo>
                  <a:pt x="10542457" y="637758"/>
                </a:moveTo>
                <a:lnTo>
                  <a:pt x="10700899" y="637758"/>
                </a:lnTo>
                <a:lnTo>
                  <a:pt x="10700899" y="796201"/>
                </a:lnTo>
                <a:lnTo>
                  <a:pt x="10542457" y="796201"/>
                </a:lnTo>
                <a:close/>
                <a:moveTo>
                  <a:pt x="7978947" y="637758"/>
                </a:moveTo>
                <a:lnTo>
                  <a:pt x="8137389" y="637758"/>
                </a:lnTo>
                <a:lnTo>
                  <a:pt x="8137389" y="796201"/>
                </a:lnTo>
                <a:lnTo>
                  <a:pt x="7978947" y="796201"/>
                </a:lnTo>
                <a:close/>
                <a:moveTo>
                  <a:pt x="11977916" y="482085"/>
                </a:moveTo>
                <a:lnTo>
                  <a:pt x="12136358" y="482085"/>
                </a:lnTo>
                <a:lnTo>
                  <a:pt x="12136358" y="640528"/>
                </a:lnTo>
                <a:lnTo>
                  <a:pt x="11977916" y="640528"/>
                </a:lnTo>
                <a:close/>
                <a:moveTo>
                  <a:pt x="11651553" y="482085"/>
                </a:moveTo>
                <a:lnTo>
                  <a:pt x="11809994" y="482085"/>
                </a:lnTo>
                <a:lnTo>
                  <a:pt x="11809994" y="640528"/>
                </a:lnTo>
                <a:lnTo>
                  <a:pt x="11651553" y="640528"/>
                </a:lnTo>
                <a:close/>
                <a:moveTo>
                  <a:pt x="11334668" y="482085"/>
                </a:moveTo>
                <a:lnTo>
                  <a:pt x="11493110" y="482085"/>
                </a:lnTo>
                <a:lnTo>
                  <a:pt x="11493110" y="637758"/>
                </a:lnTo>
                <a:lnTo>
                  <a:pt x="11651552" y="637758"/>
                </a:lnTo>
                <a:lnTo>
                  <a:pt x="11651552" y="796201"/>
                </a:lnTo>
                <a:lnTo>
                  <a:pt x="11493110" y="796201"/>
                </a:lnTo>
                <a:lnTo>
                  <a:pt x="11493110" y="640528"/>
                </a:lnTo>
                <a:lnTo>
                  <a:pt x="11334668" y="640528"/>
                </a:lnTo>
                <a:close/>
                <a:moveTo>
                  <a:pt x="10700900" y="482085"/>
                </a:moveTo>
                <a:lnTo>
                  <a:pt x="10859342" y="482085"/>
                </a:lnTo>
                <a:lnTo>
                  <a:pt x="10859342" y="640528"/>
                </a:lnTo>
                <a:lnTo>
                  <a:pt x="10700900" y="640528"/>
                </a:lnTo>
                <a:close/>
                <a:moveTo>
                  <a:pt x="10374537" y="482085"/>
                </a:moveTo>
                <a:lnTo>
                  <a:pt x="10532978" y="482085"/>
                </a:lnTo>
                <a:lnTo>
                  <a:pt x="10532978" y="640528"/>
                </a:lnTo>
                <a:lnTo>
                  <a:pt x="10374537" y="640528"/>
                </a:lnTo>
                <a:close/>
                <a:moveTo>
                  <a:pt x="10057652" y="482085"/>
                </a:moveTo>
                <a:lnTo>
                  <a:pt x="10216094" y="482085"/>
                </a:lnTo>
                <a:lnTo>
                  <a:pt x="10216094" y="637758"/>
                </a:lnTo>
                <a:lnTo>
                  <a:pt x="10374536" y="637758"/>
                </a:lnTo>
                <a:lnTo>
                  <a:pt x="10374536" y="796201"/>
                </a:lnTo>
                <a:lnTo>
                  <a:pt x="10216094" y="796201"/>
                </a:lnTo>
                <a:lnTo>
                  <a:pt x="10216094" y="640528"/>
                </a:lnTo>
                <a:lnTo>
                  <a:pt x="10057652" y="640528"/>
                </a:lnTo>
                <a:close/>
                <a:moveTo>
                  <a:pt x="9097521" y="482085"/>
                </a:moveTo>
                <a:lnTo>
                  <a:pt x="9255962" y="482085"/>
                </a:lnTo>
                <a:lnTo>
                  <a:pt x="9255962" y="640528"/>
                </a:lnTo>
                <a:lnTo>
                  <a:pt x="9097521" y="640528"/>
                </a:lnTo>
                <a:close/>
                <a:moveTo>
                  <a:pt x="8780636" y="482085"/>
                </a:moveTo>
                <a:lnTo>
                  <a:pt x="8939078" y="482085"/>
                </a:lnTo>
                <a:lnTo>
                  <a:pt x="8939078" y="637758"/>
                </a:lnTo>
                <a:lnTo>
                  <a:pt x="9097520" y="637758"/>
                </a:lnTo>
                <a:lnTo>
                  <a:pt x="9097520" y="796201"/>
                </a:lnTo>
                <a:lnTo>
                  <a:pt x="8939078" y="796201"/>
                </a:lnTo>
                <a:lnTo>
                  <a:pt x="8939078" y="640528"/>
                </a:lnTo>
                <a:lnTo>
                  <a:pt x="8780636" y="640528"/>
                </a:lnTo>
                <a:close/>
                <a:moveTo>
                  <a:pt x="8137390" y="482085"/>
                </a:moveTo>
                <a:lnTo>
                  <a:pt x="8295831" y="482085"/>
                </a:lnTo>
                <a:lnTo>
                  <a:pt x="8295831" y="640528"/>
                </a:lnTo>
                <a:lnTo>
                  <a:pt x="8137390" y="640528"/>
                </a:lnTo>
                <a:close/>
                <a:moveTo>
                  <a:pt x="7503620" y="482085"/>
                </a:moveTo>
                <a:lnTo>
                  <a:pt x="7662062" y="482085"/>
                </a:lnTo>
                <a:lnTo>
                  <a:pt x="7662062" y="637758"/>
                </a:lnTo>
                <a:lnTo>
                  <a:pt x="7820504" y="637758"/>
                </a:lnTo>
                <a:lnTo>
                  <a:pt x="7820504" y="482085"/>
                </a:lnTo>
                <a:lnTo>
                  <a:pt x="7978946" y="482085"/>
                </a:lnTo>
                <a:lnTo>
                  <a:pt x="7978946" y="640528"/>
                </a:lnTo>
                <a:lnTo>
                  <a:pt x="7820504" y="640528"/>
                </a:lnTo>
                <a:lnTo>
                  <a:pt x="7820504" y="796201"/>
                </a:lnTo>
                <a:lnTo>
                  <a:pt x="7662062" y="796201"/>
                </a:lnTo>
                <a:lnTo>
                  <a:pt x="7662062" y="640528"/>
                </a:lnTo>
                <a:lnTo>
                  <a:pt x="7503620" y="640528"/>
                </a:lnTo>
                <a:close/>
                <a:moveTo>
                  <a:pt x="12136359" y="323642"/>
                </a:moveTo>
                <a:lnTo>
                  <a:pt x="12191954" y="323642"/>
                </a:lnTo>
                <a:lnTo>
                  <a:pt x="12191954" y="482085"/>
                </a:lnTo>
                <a:lnTo>
                  <a:pt x="12136359" y="482085"/>
                </a:lnTo>
                <a:close/>
                <a:moveTo>
                  <a:pt x="11819473" y="323642"/>
                </a:moveTo>
                <a:lnTo>
                  <a:pt x="11977915" y="323642"/>
                </a:lnTo>
                <a:lnTo>
                  <a:pt x="11977915" y="482085"/>
                </a:lnTo>
                <a:lnTo>
                  <a:pt x="11819473" y="482085"/>
                </a:lnTo>
                <a:close/>
                <a:moveTo>
                  <a:pt x="11493110" y="323642"/>
                </a:moveTo>
                <a:lnTo>
                  <a:pt x="11651552" y="323642"/>
                </a:lnTo>
                <a:lnTo>
                  <a:pt x="11651552" y="482085"/>
                </a:lnTo>
                <a:lnTo>
                  <a:pt x="11493110" y="482085"/>
                </a:lnTo>
                <a:close/>
                <a:moveTo>
                  <a:pt x="11176225" y="323642"/>
                </a:moveTo>
                <a:lnTo>
                  <a:pt x="11334667" y="323642"/>
                </a:lnTo>
                <a:lnTo>
                  <a:pt x="11334667" y="482085"/>
                </a:lnTo>
                <a:lnTo>
                  <a:pt x="11176225" y="482085"/>
                </a:lnTo>
                <a:close/>
                <a:moveTo>
                  <a:pt x="10859343" y="323642"/>
                </a:moveTo>
                <a:lnTo>
                  <a:pt x="11017784" y="323642"/>
                </a:lnTo>
                <a:lnTo>
                  <a:pt x="11017784" y="482085"/>
                </a:lnTo>
                <a:lnTo>
                  <a:pt x="11176225" y="482085"/>
                </a:lnTo>
                <a:lnTo>
                  <a:pt x="11176225" y="637758"/>
                </a:lnTo>
                <a:lnTo>
                  <a:pt x="11334667" y="637758"/>
                </a:lnTo>
                <a:lnTo>
                  <a:pt x="11334667" y="796201"/>
                </a:lnTo>
                <a:lnTo>
                  <a:pt x="11176225" y="796201"/>
                </a:lnTo>
                <a:lnTo>
                  <a:pt x="11176225" y="640528"/>
                </a:lnTo>
                <a:lnTo>
                  <a:pt x="11017784" y="640528"/>
                </a:lnTo>
                <a:lnTo>
                  <a:pt x="11017784" y="796201"/>
                </a:lnTo>
                <a:lnTo>
                  <a:pt x="11176225" y="796201"/>
                </a:lnTo>
                <a:lnTo>
                  <a:pt x="11176225" y="954644"/>
                </a:lnTo>
                <a:lnTo>
                  <a:pt x="11017783" y="954644"/>
                </a:lnTo>
                <a:lnTo>
                  <a:pt x="11017783" y="796201"/>
                </a:lnTo>
                <a:lnTo>
                  <a:pt x="10859343" y="796201"/>
                </a:lnTo>
                <a:lnTo>
                  <a:pt x="10859343" y="637758"/>
                </a:lnTo>
                <a:lnTo>
                  <a:pt x="11017783" y="637758"/>
                </a:lnTo>
                <a:lnTo>
                  <a:pt x="11017783" y="482085"/>
                </a:lnTo>
                <a:lnTo>
                  <a:pt x="10859343" y="482085"/>
                </a:lnTo>
                <a:close/>
                <a:moveTo>
                  <a:pt x="10542457" y="323642"/>
                </a:moveTo>
                <a:lnTo>
                  <a:pt x="10700899" y="323642"/>
                </a:lnTo>
                <a:lnTo>
                  <a:pt x="10700899" y="482085"/>
                </a:lnTo>
                <a:lnTo>
                  <a:pt x="10542457" y="482085"/>
                </a:lnTo>
                <a:close/>
                <a:moveTo>
                  <a:pt x="10216094" y="323642"/>
                </a:moveTo>
                <a:lnTo>
                  <a:pt x="10374536" y="323642"/>
                </a:lnTo>
                <a:lnTo>
                  <a:pt x="10374536" y="482085"/>
                </a:lnTo>
                <a:lnTo>
                  <a:pt x="10216094" y="482085"/>
                </a:lnTo>
                <a:close/>
                <a:moveTo>
                  <a:pt x="9899209" y="323642"/>
                </a:moveTo>
                <a:lnTo>
                  <a:pt x="10057651" y="323642"/>
                </a:lnTo>
                <a:lnTo>
                  <a:pt x="10057651" y="482085"/>
                </a:lnTo>
                <a:lnTo>
                  <a:pt x="9899209" y="482085"/>
                </a:lnTo>
                <a:close/>
                <a:moveTo>
                  <a:pt x="9582327" y="323642"/>
                </a:moveTo>
                <a:lnTo>
                  <a:pt x="9740768" y="323642"/>
                </a:lnTo>
                <a:lnTo>
                  <a:pt x="9740768" y="482085"/>
                </a:lnTo>
                <a:lnTo>
                  <a:pt x="9899209" y="482085"/>
                </a:lnTo>
                <a:lnTo>
                  <a:pt x="9899209" y="637758"/>
                </a:lnTo>
                <a:lnTo>
                  <a:pt x="10057651" y="637758"/>
                </a:lnTo>
                <a:lnTo>
                  <a:pt x="10057651" y="796201"/>
                </a:lnTo>
                <a:lnTo>
                  <a:pt x="9899209" y="796201"/>
                </a:lnTo>
                <a:lnTo>
                  <a:pt x="9899209" y="640528"/>
                </a:lnTo>
                <a:lnTo>
                  <a:pt x="9740768" y="640528"/>
                </a:lnTo>
                <a:lnTo>
                  <a:pt x="9740768" y="796201"/>
                </a:lnTo>
                <a:lnTo>
                  <a:pt x="9899209" y="796201"/>
                </a:lnTo>
                <a:lnTo>
                  <a:pt x="9899209" y="954644"/>
                </a:lnTo>
                <a:lnTo>
                  <a:pt x="9740767" y="954644"/>
                </a:lnTo>
                <a:lnTo>
                  <a:pt x="9740767" y="796201"/>
                </a:lnTo>
                <a:lnTo>
                  <a:pt x="9582327" y="796201"/>
                </a:lnTo>
                <a:lnTo>
                  <a:pt x="9582327" y="637758"/>
                </a:lnTo>
                <a:lnTo>
                  <a:pt x="9740767" y="637758"/>
                </a:lnTo>
                <a:lnTo>
                  <a:pt x="9740767" y="482085"/>
                </a:lnTo>
                <a:lnTo>
                  <a:pt x="9582327" y="482085"/>
                </a:lnTo>
                <a:close/>
                <a:moveTo>
                  <a:pt x="9255964" y="323642"/>
                </a:moveTo>
                <a:lnTo>
                  <a:pt x="9414405" y="323642"/>
                </a:lnTo>
                <a:lnTo>
                  <a:pt x="9414405" y="482085"/>
                </a:lnTo>
                <a:lnTo>
                  <a:pt x="9572846" y="482085"/>
                </a:lnTo>
                <a:lnTo>
                  <a:pt x="9572846" y="640528"/>
                </a:lnTo>
                <a:lnTo>
                  <a:pt x="9414405" y="640528"/>
                </a:lnTo>
                <a:lnTo>
                  <a:pt x="9414405" y="796201"/>
                </a:lnTo>
                <a:lnTo>
                  <a:pt x="9572846" y="796201"/>
                </a:lnTo>
                <a:lnTo>
                  <a:pt x="9572846" y="954644"/>
                </a:lnTo>
                <a:lnTo>
                  <a:pt x="9414404" y="954644"/>
                </a:lnTo>
                <a:lnTo>
                  <a:pt x="9414404" y="796201"/>
                </a:lnTo>
                <a:lnTo>
                  <a:pt x="9255964" y="796201"/>
                </a:lnTo>
                <a:lnTo>
                  <a:pt x="9255964" y="637758"/>
                </a:lnTo>
                <a:lnTo>
                  <a:pt x="9414404" y="637758"/>
                </a:lnTo>
                <a:lnTo>
                  <a:pt x="9414404" y="482085"/>
                </a:lnTo>
                <a:lnTo>
                  <a:pt x="9255964" y="482085"/>
                </a:lnTo>
                <a:close/>
                <a:moveTo>
                  <a:pt x="8939078" y="323642"/>
                </a:moveTo>
                <a:lnTo>
                  <a:pt x="9097520" y="323642"/>
                </a:lnTo>
                <a:lnTo>
                  <a:pt x="9097520" y="482085"/>
                </a:lnTo>
                <a:lnTo>
                  <a:pt x="8939078" y="482085"/>
                </a:lnTo>
                <a:close/>
                <a:moveTo>
                  <a:pt x="8622193" y="323642"/>
                </a:moveTo>
                <a:lnTo>
                  <a:pt x="8780635" y="323642"/>
                </a:lnTo>
                <a:lnTo>
                  <a:pt x="8780635" y="482085"/>
                </a:lnTo>
                <a:lnTo>
                  <a:pt x="8622193" y="482085"/>
                </a:lnTo>
                <a:close/>
                <a:moveTo>
                  <a:pt x="8305311" y="323642"/>
                </a:moveTo>
                <a:lnTo>
                  <a:pt x="8463752" y="323642"/>
                </a:lnTo>
                <a:lnTo>
                  <a:pt x="8463752" y="482085"/>
                </a:lnTo>
                <a:lnTo>
                  <a:pt x="8622193" y="482085"/>
                </a:lnTo>
                <a:lnTo>
                  <a:pt x="8622193" y="637758"/>
                </a:lnTo>
                <a:lnTo>
                  <a:pt x="8780635" y="637758"/>
                </a:lnTo>
                <a:lnTo>
                  <a:pt x="8780635" y="796201"/>
                </a:lnTo>
                <a:lnTo>
                  <a:pt x="8622193" y="796201"/>
                </a:lnTo>
                <a:lnTo>
                  <a:pt x="8622193" y="640528"/>
                </a:lnTo>
                <a:lnTo>
                  <a:pt x="8463752" y="640528"/>
                </a:lnTo>
                <a:lnTo>
                  <a:pt x="8463752" y="796201"/>
                </a:lnTo>
                <a:lnTo>
                  <a:pt x="8622193" y="796201"/>
                </a:lnTo>
                <a:lnTo>
                  <a:pt x="8622193" y="954644"/>
                </a:lnTo>
                <a:lnTo>
                  <a:pt x="8463751" y="954644"/>
                </a:lnTo>
                <a:lnTo>
                  <a:pt x="8463751" y="796201"/>
                </a:lnTo>
                <a:lnTo>
                  <a:pt x="8305311" y="796201"/>
                </a:lnTo>
                <a:lnTo>
                  <a:pt x="8305311" y="637758"/>
                </a:lnTo>
                <a:lnTo>
                  <a:pt x="8463751" y="637758"/>
                </a:lnTo>
                <a:lnTo>
                  <a:pt x="8463751" y="482085"/>
                </a:lnTo>
                <a:lnTo>
                  <a:pt x="8305311" y="482085"/>
                </a:lnTo>
                <a:close/>
                <a:moveTo>
                  <a:pt x="7978947" y="323642"/>
                </a:moveTo>
                <a:lnTo>
                  <a:pt x="8137389" y="323642"/>
                </a:lnTo>
                <a:lnTo>
                  <a:pt x="8137389" y="482085"/>
                </a:lnTo>
                <a:lnTo>
                  <a:pt x="7978947" y="482085"/>
                </a:lnTo>
                <a:close/>
                <a:moveTo>
                  <a:pt x="7662062" y="323642"/>
                </a:moveTo>
                <a:lnTo>
                  <a:pt x="7820504" y="323642"/>
                </a:lnTo>
                <a:lnTo>
                  <a:pt x="7820504" y="482085"/>
                </a:lnTo>
                <a:lnTo>
                  <a:pt x="7662062" y="482085"/>
                </a:lnTo>
                <a:close/>
                <a:moveTo>
                  <a:pt x="7345179" y="323642"/>
                </a:moveTo>
                <a:lnTo>
                  <a:pt x="7503619" y="323642"/>
                </a:lnTo>
                <a:lnTo>
                  <a:pt x="7503619" y="482085"/>
                </a:lnTo>
                <a:lnTo>
                  <a:pt x="7345180" y="482085"/>
                </a:lnTo>
                <a:lnTo>
                  <a:pt x="7345180" y="637758"/>
                </a:lnTo>
                <a:lnTo>
                  <a:pt x="7503619" y="637758"/>
                </a:lnTo>
                <a:lnTo>
                  <a:pt x="7503619" y="796201"/>
                </a:lnTo>
                <a:lnTo>
                  <a:pt x="7345180" y="796201"/>
                </a:lnTo>
                <a:lnTo>
                  <a:pt x="7345180" y="954644"/>
                </a:lnTo>
                <a:lnTo>
                  <a:pt x="7186739" y="954644"/>
                </a:lnTo>
                <a:lnTo>
                  <a:pt x="7186739" y="796201"/>
                </a:lnTo>
                <a:lnTo>
                  <a:pt x="7345179" y="796201"/>
                </a:lnTo>
                <a:lnTo>
                  <a:pt x="7345179" y="640528"/>
                </a:lnTo>
                <a:lnTo>
                  <a:pt x="7186739" y="640528"/>
                </a:lnTo>
                <a:lnTo>
                  <a:pt x="7186739" y="796201"/>
                </a:lnTo>
                <a:lnTo>
                  <a:pt x="7028300" y="796201"/>
                </a:lnTo>
                <a:lnTo>
                  <a:pt x="7028300" y="637758"/>
                </a:lnTo>
                <a:lnTo>
                  <a:pt x="7186739" y="637758"/>
                </a:lnTo>
                <a:lnTo>
                  <a:pt x="7186739" y="482085"/>
                </a:lnTo>
                <a:lnTo>
                  <a:pt x="7345179" y="482085"/>
                </a:lnTo>
                <a:close/>
                <a:moveTo>
                  <a:pt x="7028300" y="323642"/>
                </a:moveTo>
                <a:lnTo>
                  <a:pt x="7186739" y="323642"/>
                </a:lnTo>
                <a:lnTo>
                  <a:pt x="7186739" y="482085"/>
                </a:lnTo>
                <a:lnTo>
                  <a:pt x="7028300" y="482085"/>
                </a:lnTo>
                <a:close/>
                <a:moveTo>
                  <a:pt x="6701939" y="323642"/>
                </a:moveTo>
                <a:lnTo>
                  <a:pt x="6860380" y="323642"/>
                </a:lnTo>
                <a:lnTo>
                  <a:pt x="6860380" y="482085"/>
                </a:lnTo>
                <a:lnTo>
                  <a:pt x="7018819" y="482085"/>
                </a:lnTo>
                <a:lnTo>
                  <a:pt x="7018819" y="640528"/>
                </a:lnTo>
                <a:lnTo>
                  <a:pt x="6860380" y="640528"/>
                </a:lnTo>
                <a:lnTo>
                  <a:pt x="6860380" y="796201"/>
                </a:lnTo>
                <a:lnTo>
                  <a:pt x="7018819" y="796201"/>
                </a:lnTo>
                <a:lnTo>
                  <a:pt x="7018819" y="954644"/>
                </a:lnTo>
                <a:lnTo>
                  <a:pt x="6860379" y="954644"/>
                </a:lnTo>
                <a:lnTo>
                  <a:pt x="6860379" y="796201"/>
                </a:lnTo>
                <a:lnTo>
                  <a:pt x="6701939" y="796201"/>
                </a:lnTo>
                <a:lnTo>
                  <a:pt x="6701939" y="637758"/>
                </a:lnTo>
                <a:lnTo>
                  <a:pt x="6860379" y="637758"/>
                </a:lnTo>
                <a:lnTo>
                  <a:pt x="6860379" y="482085"/>
                </a:lnTo>
                <a:lnTo>
                  <a:pt x="6701939" y="482085"/>
                </a:lnTo>
                <a:close/>
                <a:moveTo>
                  <a:pt x="6385057" y="323642"/>
                </a:moveTo>
                <a:lnTo>
                  <a:pt x="6543493" y="323642"/>
                </a:lnTo>
                <a:lnTo>
                  <a:pt x="6543493" y="482085"/>
                </a:lnTo>
                <a:lnTo>
                  <a:pt x="6385058" y="482085"/>
                </a:lnTo>
                <a:lnTo>
                  <a:pt x="6385058" y="637758"/>
                </a:lnTo>
                <a:lnTo>
                  <a:pt x="6543493" y="637758"/>
                </a:lnTo>
                <a:lnTo>
                  <a:pt x="6543493" y="482085"/>
                </a:lnTo>
                <a:lnTo>
                  <a:pt x="6701937" y="482085"/>
                </a:lnTo>
                <a:lnTo>
                  <a:pt x="6701937" y="640528"/>
                </a:lnTo>
                <a:lnTo>
                  <a:pt x="6543493" y="640528"/>
                </a:lnTo>
                <a:lnTo>
                  <a:pt x="6543493" y="796201"/>
                </a:lnTo>
                <a:lnTo>
                  <a:pt x="6385058" y="796201"/>
                </a:lnTo>
                <a:lnTo>
                  <a:pt x="6385058" y="954644"/>
                </a:lnTo>
                <a:lnTo>
                  <a:pt x="6226609" y="954644"/>
                </a:lnTo>
                <a:lnTo>
                  <a:pt x="6226609" y="796201"/>
                </a:lnTo>
                <a:lnTo>
                  <a:pt x="6385057" y="796201"/>
                </a:lnTo>
                <a:lnTo>
                  <a:pt x="6385057" y="640528"/>
                </a:lnTo>
                <a:lnTo>
                  <a:pt x="6226609" y="640528"/>
                </a:lnTo>
                <a:lnTo>
                  <a:pt x="6226609" y="482085"/>
                </a:lnTo>
                <a:lnTo>
                  <a:pt x="6385057" y="482085"/>
                </a:lnTo>
                <a:close/>
                <a:moveTo>
                  <a:pt x="5751287" y="323642"/>
                </a:moveTo>
                <a:lnTo>
                  <a:pt x="5909726" y="323642"/>
                </a:lnTo>
                <a:lnTo>
                  <a:pt x="5909726" y="482085"/>
                </a:lnTo>
                <a:lnTo>
                  <a:pt x="6068164" y="482085"/>
                </a:lnTo>
                <a:lnTo>
                  <a:pt x="6068164" y="323642"/>
                </a:lnTo>
                <a:lnTo>
                  <a:pt x="6226608" y="323642"/>
                </a:lnTo>
                <a:lnTo>
                  <a:pt x="6226608" y="482085"/>
                </a:lnTo>
                <a:lnTo>
                  <a:pt x="6068165" y="482085"/>
                </a:lnTo>
                <a:lnTo>
                  <a:pt x="6068165" y="637758"/>
                </a:lnTo>
                <a:lnTo>
                  <a:pt x="6226608" y="637758"/>
                </a:lnTo>
                <a:lnTo>
                  <a:pt x="6226608" y="796201"/>
                </a:lnTo>
                <a:lnTo>
                  <a:pt x="6068165" y="796201"/>
                </a:lnTo>
                <a:lnTo>
                  <a:pt x="6068165" y="954644"/>
                </a:lnTo>
                <a:lnTo>
                  <a:pt x="5909724" y="954644"/>
                </a:lnTo>
                <a:lnTo>
                  <a:pt x="5909724" y="796201"/>
                </a:lnTo>
                <a:lnTo>
                  <a:pt x="5751287" y="796201"/>
                </a:lnTo>
                <a:lnTo>
                  <a:pt x="5751287" y="637758"/>
                </a:lnTo>
                <a:lnTo>
                  <a:pt x="5909724" y="637758"/>
                </a:lnTo>
                <a:lnTo>
                  <a:pt x="5909724" y="482085"/>
                </a:lnTo>
                <a:lnTo>
                  <a:pt x="5751287" y="482085"/>
                </a:lnTo>
                <a:close/>
                <a:moveTo>
                  <a:pt x="5424926" y="323642"/>
                </a:moveTo>
                <a:lnTo>
                  <a:pt x="5583368" y="323642"/>
                </a:lnTo>
                <a:lnTo>
                  <a:pt x="5583368" y="482085"/>
                </a:lnTo>
                <a:lnTo>
                  <a:pt x="5741805" y="482085"/>
                </a:lnTo>
                <a:lnTo>
                  <a:pt x="5741805" y="640528"/>
                </a:lnTo>
                <a:lnTo>
                  <a:pt x="5583368" y="640528"/>
                </a:lnTo>
                <a:lnTo>
                  <a:pt x="5583368" y="796201"/>
                </a:lnTo>
                <a:lnTo>
                  <a:pt x="5741805" y="796201"/>
                </a:lnTo>
                <a:lnTo>
                  <a:pt x="5741805" y="954644"/>
                </a:lnTo>
                <a:lnTo>
                  <a:pt x="5583364" y="954644"/>
                </a:lnTo>
                <a:lnTo>
                  <a:pt x="5583364" y="796201"/>
                </a:lnTo>
                <a:lnTo>
                  <a:pt x="5424926" y="796201"/>
                </a:lnTo>
                <a:lnTo>
                  <a:pt x="5424926" y="637758"/>
                </a:lnTo>
                <a:lnTo>
                  <a:pt x="5583364" y="637758"/>
                </a:lnTo>
                <a:lnTo>
                  <a:pt x="5583364" y="482085"/>
                </a:lnTo>
                <a:lnTo>
                  <a:pt x="5424926" y="482085"/>
                </a:lnTo>
                <a:close/>
                <a:moveTo>
                  <a:pt x="5108048" y="323642"/>
                </a:moveTo>
                <a:lnTo>
                  <a:pt x="5266493" y="323642"/>
                </a:lnTo>
                <a:lnTo>
                  <a:pt x="5266493" y="482085"/>
                </a:lnTo>
                <a:lnTo>
                  <a:pt x="5424920" y="482085"/>
                </a:lnTo>
                <a:lnTo>
                  <a:pt x="5424920" y="640528"/>
                </a:lnTo>
                <a:lnTo>
                  <a:pt x="5266493" y="640528"/>
                </a:lnTo>
                <a:lnTo>
                  <a:pt x="5266493" y="796201"/>
                </a:lnTo>
                <a:lnTo>
                  <a:pt x="5424920" y="796201"/>
                </a:lnTo>
                <a:lnTo>
                  <a:pt x="5424920" y="954644"/>
                </a:lnTo>
                <a:lnTo>
                  <a:pt x="5266489" y="954644"/>
                </a:lnTo>
                <a:lnTo>
                  <a:pt x="5266489" y="796201"/>
                </a:lnTo>
                <a:lnTo>
                  <a:pt x="5108048" y="796201"/>
                </a:lnTo>
                <a:lnTo>
                  <a:pt x="5108048" y="637758"/>
                </a:lnTo>
                <a:lnTo>
                  <a:pt x="5266489" y="637758"/>
                </a:lnTo>
                <a:lnTo>
                  <a:pt x="5266489" y="482085"/>
                </a:lnTo>
                <a:lnTo>
                  <a:pt x="5108048" y="482085"/>
                </a:lnTo>
                <a:close/>
                <a:moveTo>
                  <a:pt x="4791158" y="323642"/>
                </a:moveTo>
                <a:lnTo>
                  <a:pt x="4949604" y="323642"/>
                </a:lnTo>
                <a:lnTo>
                  <a:pt x="4949604" y="482085"/>
                </a:lnTo>
                <a:lnTo>
                  <a:pt x="5108046" y="482085"/>
                </a:lnTo>
                <a:lnTo>
                  <a:pt x="5108046" y="640528"/>
                </a:lnTo>
                <a:lnTo>
                  <a:pt x="4949604" y="640528"/>
                </a:lnTo>
                <a:lnTo>
                  <a:pt x="4949604" y="796201"/>
                </a:lnTo>
                <a:lnTo>
                  <a:pt x="5108046" y="796201"/>
                </a:lnTo>
                <a:lnTo>
                  <a:pt x="5108046" y="954644"/>
                </a:lnTo>
                <a:lnTo>
                  <a:pt x="4949602" y="954644"/>
                </a:lnTo>
                <a:lnTo>
                  <a:pt x="4949602" y="796201"/>
                </a:lnTo>
                <a:lnTo>
                  <a:pt x="4791158" y="796201"/>
                </a:lnTo>
                <a:lnTo>
                  <a:pt x="4791158" y="637758"/>
                </a:lnTo>
                <a:lnTo>
                  <a:pt x="4949602" y="637758"/>
                </a:lnTo>
                <a:lnTo>
                  <a:pt x="4949602" y="482085"/>
                </a:lnTo>
                <a:lnTo>
                  <a:pt x="4791158" y="482085"/>
                </a:lnTo>
                <a:close/>
                <a:moveTo>
                  <a:pt x="4474286" y="323642"/>
                </a:moveTo>
                <a:lnTo>
                  <a:pt x="4632721" y="323642"/>
                </a:lnTo>
                <a:lnTo>
                  <a:pt x="4632721" y="482085"/>
                </a:lnTo>
                <a:lnTo>
                  <a:pt x="4791156" y="482085"/>
                </a:lnTo>
                <a:lnTo>
                  <a:pt x="4791156" y="640528"/>
                </a:lnTo>
                <a:lnTo>
                  <a:pt x="4632721" y="640528"/>
                </a:lnTo>
                <a:lnTo>
                  <a:pt x="4632721" y="796201"/>
                </a:lnTo>
                <a:lnTo>
                  <a:pt x="4791156" y="796201"/>
                </a:lnTo>
                <a:lnTo>
                  <a:pt x="4791156" y="954644"/>
                </a:lnTo>
                <a:lnTo>
                  <a:pt x="4632719" y="954644"/>
                </a:lnTo>
                <a:lnTo>
                  <a:pt x="4632719" y="796201"/>
                </a:lnTo>
                <a:lnTo>
                  <a:pt x="4474286" y="796201"/>
                </a:lnTo>
                <a:lnTo>
                  <a:pt x="4474286" y="637758"/>
                </a:lnTo>
                <a:lnTo>
                  <a:pt x="4632719" y="637758"/>
                </a:lnTo>
                <a:lnTo>
                  <a:pt x="4632719" y="482085"/>
                </a:lnTo>
                <a:lnTo>
                  <a:pt x="4474286" y="482085"/>
                </a:lnTo>
                <a:close/>
                <a:moveTo>
                  <a:pt x="3831043" y="323642"/>
                </a:moveTo>
                <a:lnTo>
                  <a:pt x="3989484" y="323642"/>
                </a:lnTo>
                <a:lnTo>
                  <a:pt x="3989484" y="482085"/>
                </a:lnTo>
                <a:lnTo>
                  <a:pt x="4147920" y="482085"/>
                </a:lnTo>
                <a:lnTo>
                  <a:pt x="4147920" y="640528"/>
                </a:lnTo>
                <a:lnTo>
                  <a:pt x="3989484" y="640528"/>
                </a:lnTo>
                <a:lnTo>
                  <a:pt x="3989484" y="796201"/>
                </a:lnTo>
                <a:lnTo>
                  <a:pt x="4147920" y="796201"/>
                </a:lnTo>
                <a:lnTo>
                  <a:pt x="4147920" y="954644"/>
                </a:lnTo>
                <a:lnTo>
                  <a:pt x="3989478" y="954644"/>
                </a:lnTo>
                <a:lnTo>
                  <a:pt x="3989478" y="796201"/>
                </a:lnTo>
                <a:lnTo>
                  <a:pt x="3831043" y="796201"/>
                </a:lnTo>
                <a:lnTo>
                  <a:pt x="3831043" y="637758"/>
                </a:lnTo>
                <a:lnTo>
                  <a:pt x="3989478" y="637758"/>
                </a:lnTo>
                <a:lnTo>
                  <a:pt x="3989478" y="482085"/>
                </a:lnTo>
                <a:lnTo>
                  <a:pt x="3831043" y="482085"/>
                </a:lnTo>
                <a:close/>
                <a:moveTo>
                  <a:pt x="3514162" y="323642"/>
                </a:moveTo>
                <a:lnTo>
                  <a:pt x="3672601" y="323642"/>
                </a:lnTo>
                <a:lnTo>
                  <a:pt x="3672601" y="482085"/>
                </a:lnTo>
                <a:lnTo>
                  <a:pt x="3831037" y="482085"/>
                </a:lnTo>
                <a:lnTo>
                  <a:pt x="3831037" y="640528"/>
                </a:lnTo>
                <a:lnTo>
                  <a:pt x="3672601" y="640528"/>
                </a:lnTo>
                <a:lnTo>
                  <a:pt x="3672601" y="796201"/>
                </a:lnTo>
                <a:lnTo>
                  <a:pt x="3831037" y="796201"/>
                </a:lnTo>
                <a:lnTo>
                  <a:pt x="3831037" y="954644"/>
                </a:lnTo>
                <a:lnTo>
                  <a:pt x="3672597" y="954644"/>
                </a:lnTo>
                <a:lnTo>
                  <a:pt x="3672597" y="796201"/>
                </a:lnTo>
                <a:lnTo>
                  <a:pt x="3514162" y="796201"/>
                </a:lnTo>
                <a:lnTo>
                  <a:pt x="3514162" y="637758"/>
                </a:lnTo>
                <a:lnTo>
                  <a:pt x="3672597" y="637758"/>
                </a:lnTo>
                <a:lnTo>
                  <a:pt x="3672597" y="482085"/>
                </a:lnTo>
                <a:lnTo>
                  <a:pt x="3514162" y="482085"/>
                </a:lnTo>
                <a:close/>
                <a:moveTo>
                  <a:pt x="3197276" y="323642"/>
                </a:moveTo>
                <a:lnTo>
                  <a:pt x="3355718" y="323642"/>
                </a:lnTo>
                <a:lnTo>
                  <a:pt x="3355718" y="482085"/>
                </a:lnTo>
                <a:lnTo>
                  <a:pt x="3514154" y="482085"/>
                </a:lnTo>
                <a:lnTo>
                  <a:pt x="3514154" y="640528"/>
                </a:lnTo>
                <a:lnTo>
                  <a:pt x="3355718" y="640528"/>
                </a:lnTo>
                <a:lnTo>
                  <a:pt x="3355718" y="796201"/>
                </a:lnTo>
                <a:lnTo>
                  <a:pt x="3514154" y="796201"/>
                </a:lnTo>
                <a:lnTo>
                  <a:pt x="3514154" y="954644"/>
                </a:lnTo>
                <a:lnTo>
                  <a:pt x="3355710" y="954644"/>
                </a:lnTo>
                <a:lnTo>
                  <a:pt x="3355710" y="796201"/>
                </a:lnTo>
                <a:lnTo>
                  <a:pt x="3197276" y="796201"/>
                </a:lnTo>
                <a:lnTo>
                  <a:pt x="3197276" y="637758"/>
                </a:lnTo>
                <a:lnTo>
                  <a:pt x="3355710" y="637758"/>
                </a:lnTo>
                <a:lnTo>
                  <a:pt x="3355710" y="482085"/>
                </a:lnTo>
                <a:lnTo>
                  <a:pt x="3197276" y="482085"/>
                </a:lnTo>
                <a:close/>
                <a:moveTo>
                  <a:pt x="2554026" y="323642"/>
                </a:moveTo>
                <a:lnTo>
                  <a:pt x="2712473" y="323642"/>
                </a:lnTo>
                <a:lnTo>
                  <a:pt x="2712473" y="482085"/>
                </a:lnTo>
                <a:lnTo>
                  <a:pt x="2870907" y="482085"/>
                </a:lnTo>
                <a:lnTo>
                  <a:pt x="2870907" y="640528"/>
                </a:lnTo>
                <a:lnTo>
                  <a:pt x="2712473" y="640528"/>
                </a:lnTo>
                <a:lnTo>
                  <a:pt x="2712473" y="796201"/>
                </a:lnTo>
                <a:lnTo>
                  <a:pt x="2870907" y="796201"/>
                </a:lnTo>
                <a:lnTo>
                  <a:pt x="2870907" y="954644"/>
                </a:lnTo>
                <a:lnTo>
                  <a:pt x="2712467" y="954644"/>
                </a:lnTo>
                <a:lnTo>
                  <a:pt x="2712467" y="796201"/>
                </a:lnTo>
                <a:lnTo>
                  <a:pt x="2554026" y="796201"/>
                </a:lnTo>
                <a:lnTo>
                  <a:pt x="2554026" y="637758"/>
                </a:lnTo>
                <a:lnTo>
                  <a:pt x="2712467" y="637758"/>
                </a:lnTo>
                <a:lnTo>
                  <a:pt x="2712467" y="482085"/>
                </a:lnTo>
                <a:lnTo>
                  <a:pt x="2554026" y="482085"/>
                </a:lnTo>
                <a:close/>
                <a:moveTo>
                  <a:pt x="2237144" y="323642"/>
                </a:moveTo>
                <a:lnTo>
                  <a:pt x="2395584" y="323642"/>
                </a:lnTo>
                <a:lnTo>
                  <a:pt x="2395584" y="482085"/>
                </a:lnTo>
                <a:lnTo>
                  <a:pt x="2554019" y="482085"/>
                </a:lnTo>
                <a:lnTo>
                  <a:pt x="2554019" y="640528"/>
                </a:lnTo>
                <a:lnTo>
                  <a:pt x="2395584" y="640528"/>
                </a:lnTo>
                <a:lnTo>
                  <a:pt x="2395584" y="796201"/>
                </a:lnTo>
                <a:lnTo>
                  <a:pt x="2554019" y="796201"/>
                </a:lnTo>
                <a:lnTo>
                  <a:pt x="2554019" y="954644"/>
                </a:lnTo>
                <a:lnTo>
                  <a:pt x="2395576" y="954644"/>
                </a:lnTo>
                <a:lnTo>
                  <a:pt x="2395576" y="796201"/>
                </a:lnTo>
                <a:lnTo>
                  <a:pt x="2237144" y="796201"/>
                </a:lnTo>
                <a:lnTo>
                  <a:pt x="2237144" y="637758"/>
                </a:lnTo>
                <a:lnTo>
                  <a:pt x="2395576" y="637758"/>
                </a:lnTo>
                <a:lnTo>
                  <a:pt x="2395576" y="482085"/>
                </a:lnTo>
                <a:lnTo>
                  <a:pt x="2237144" y="482085"/>
                </a:lnTo>
                <a:close/>
                <a:moveTo>
                  <a:pt x="1920256" y="323642"/>
                </a:moveTo>
                <a:lnTo>
                  <a:pt x="2078698" y="323642"/>
                </a:lnTo>
                <a:lnTo>
                  <a:pt x="2078698" y="482085"/>
                </a:lnTo>
                <a:lnTo>
                  <a:pt x="2237137" y="482085"/>
                </a:lnTo>
                <a:lnTo>
                  <a:pt x="2237137" y="640528"/>
                </a:lnTo>
                <a:lnTo>
                  <a:pt x="2078699" y="640528"/>
                </a:lnTo>
                <a:lnTo>
                  <a:pt x="2078699" y="796201"/>
                </a:lnTo>
                <a:lnTo>
                  <a:pt x="2237137" y="796201"/>
                </a:lnTo>
                <a:lnTo>
                  <a:pt x="2237137" y="954644"/>
                </a:lnTo>
                <a:lnTo>
                  <a:pt x="2078695" y="954644"/>
                </a:lnTo>
                <a:lnTo>
                  <a:pt x="2078695" y="796201"/>
                </a:lnTo>
                <a:lnTo>
                  <a:pt x="1920257" y="796201"/>
                </a:lnTo>
                <a:lnTo>
                  <a:pt x="1920257" y="637758"/>
                </a:lnTo>
                <a:lnTo>
                  <a:pt x="2078694" y="637758"/>
                </a:lnTo>
                <a:lnTo>
                  <a:pt x="2078694" y="482085"/>
                </a:lnTo>
                <a:lnTo>
                  <a:pt x="1920256" y="482085"/>
                </a:lnTo>
                <a:close/>
                <a:moveTo>
                  <a:pt x="316884" y="323642"/>
                </a:moveTo>
                <a:lnTo>
                  <a:pt x="475324" y="323642"/>
                </a:lnTo>
                <a:lnTo>
                  <a:pt x="475324" y="482085"/>
                </a:lnTo>
                <a:lnTo>
                  <a:pt x="633759" y="482085"/>
                </a:lnTo>
                <a:lnTo>
                  <a:pt x="633759" y="640528"/>
                </a:lnTo>
                <a:lnTo>
                  <a:pt x="475325" y="640528"/>
                </a:lnTo>
                <a:lnTo>
                  <a:pt x="475325" y="796201"/>
                </a:lnTo>
                <a:lnTo>
                  <a:pt x="633760" y="796201"/>
                </a:lnTo>
                <a:lnTo>
                  <a:pt x="633760" y="954644"/>
                </a:lnTo>
                <a:lnTo>
                  <a:pt x="475317" y="954644"/>
                </a:lnTo>
                <a:lnTo>
                  <a:pt x="475317" y="796201"/>
                </a:lnTo>
                <a:lnTo>
                  <a:pt x="316885" y="796201"/>
                </a:lnTo>
                <a:lnTo>
                  <a:pt x="316885" y="637758"/>
                </a:lnTo>
                <a:lnTo>
                  <a:pt x="475317" y="637758"/>
                </a:lnTo>
                <a:lnTo>
                  <a:pt x="475317" y="482085"/>
                </a:lnTo>
                <a:lnTo>
                  <a:pt x="316884" y="482085"/>
                </a:lnTo>
                <a:close/>
                <a:moveTo>
                  <a:pt x="0" y="323642"/>
                </a:moveTo>
                <a:lnTo>
                  <a:pt x="158442" y="323642"/>
                </a:lnTo>
                <a:lnTo>
                  <a:pt x="158442" y="482085"/>
                </a:lnTo>
                <a:lnTo>
                  <a:pt x="316877" y="482085"/>
                </a:lnTo>
                <a:lnTo>
                  <a:pt x="316877" y="640528"/>
                </a:lnTo>
                <a:lnTo>
                  <a:pt x="158442" y="640528"/>
                </a:lnTo>
                <a:lnTo>
                  <a:pt x="158442" y="796201"/>
                </a:lnTo>
                <a:lnTo>
                  <a:pt x="316878" y="796201"/>
                </a:lnTo>
                <a:lnTo>
                  <a:pt x="316878" y="954644"/>
                </a:lnTo>
                <a:lnTo>
                  <a:pt x="158436" y="954644"/>
                </a:lnTo>
                <a:lnTo>
                  <a:pt x="158436" y="796201"/>
                </a:lnTo>
                <a:lnTo>
                  <a:pt x="1" y="796201"/>
                </a:lnTo>
                <a:lnTo>
                  <a:pt x="1" y="637758"/>
                </a:lnTo>
                <a:lnTo>
                  <a:pt x="158436" y="637758"/>
                </a:lnTo>
                <a:lnTo>
                  <a:pt x="158436" y="482085"/>
                </a:lnTo>
                <a:lnTo>
                  <a:pt x="0" y="482085"/>
                </a:lnTo>
                <a:close/>
                <a:moveTo>
                  <a:pt x="4147927" y="323641"/>
                </a:moveTo>
                <a:lnTo>
                  <a:pt x="4306362" y="323641"/>
                </a:lnTo>
                <a:lnTo>
                  <a:pt x="4306362" y="482084"/>
                </a:lnTo>
                <a:lnTo>
                  <a:pt x="4464808" y="482084"/>
                </a:lnTo>
                <a:lnTo>
                  <a:pt x="4464808" y="640527"/>
                </a:lnTo>
                <a:lnTo>
                  <a:pt x="4306362" y="640527"/>
                </a:lnTo>
                <a:lnTo>
                  <a:pt x="4306362" y="796200"/>
                </a:lnTo>
                <a:lnTo>
                  <a:pt x="4464808" y="796200"/>
                </a:lnTo>
                <a:lnTo>
                  <a:pt x="4464808" y="954643"/>
                </a:lnTo>
                <a:lnTo>
                  <a:pt x="4306361" y="954643"/>
                </a:lnTo>
                <a:lnTo>
                  <a:pt x="4306361" y="796200"/>
                </a:lnTo>
                <a:lnTo>
                  <a:pt x="4147927" y="796200"/>
                </a:lnTo>
                <a:lnTo>
                  <a:pt x="4147927" y="637757"/>
                </a:lnTo>
                <a:lnTo>
                  <a:pt x="4306361" y="637757"/>
                </a:lnTo>
                <a:lnTo>
                  <a:pt x="4306361" y="482084"/>
                </a:lnTo>
                <a:lnTo>
                  <a:pt x="4147927" y="482084"/>
                </a:lnTo>
                <a:close/>
                <a:moveTo>
                  <a:pt x="2870915" y="323641"/>
                </a:moveTo>
                <a:lnTo>
                  <a:pt x="3029357" y="323641"/>
                </a:lnTo>
                <a:lnTo>
                  <a:pt x="3029357" y="482084"/>
                </a:lnTo>
                <a:lnTo>
                  <a:pt x="3187797" y="482084"/>
                </a:lnTo>
                <a:lnTo>
                  <a:pt x="3187797" y="640527"/>
                </a:lnTo>
                <a:lnTo>
                  <a:pt x="3029357" y="640527"/>
                </a:lnTo>
                <a:lnTo>
                  <a:pt x="3029357" y="796200"/>
                </a:lnTo>
                <a:lnTo>
                  <a:pt x="3187797" y="796200"/>
                </a:lnTo>
                <a:lnTo>
                  <a:pt x="3187797" y="954643"/>
                </a:lnTo>
                <a:lnTo>
                  <a:pt x="3029356" y="954643"/>
                </a:lnTo>
                <a:lnTo>
                  <a:pt x="3029356" y="796200"/>
                </a:lnTo>
                <a:lnTo>
                  <a:pt x="2870915" y="796200"/>
                </a:lnTo>
                <a:lnTo>
                  <a:pt x="2870915" y="637757"/>
                </a:lnTo>
                <a:lnTo>
                  <a:pt x="3029356" y="637757"/>
                </a:lnTo>
                <a:lnTo>
                  <a:pt x="3029356" y="482084"/>
                </a:lnTo>
                <a:lnTo>
                  <a:pt x="2870915" y="482084"/>
                </a:lnTo>
                <a:close/>
                <a:moveTo>
                  <a:pt x="1593894" y="323641"/>
                </a:moveTo>
                <a:lnTo>
                  <a:pt x="1752337" y="323641"/>
                </a:lnTo>
                <a:lnTo>
                  <a:pt x="1752337" y="482084"/>
                </a:lnTo>
                <a:lnTo>
                  <a:pt x="1910776" y="482084"/>
                </a:lnTo>
                <a:lnTo>
                  <a:pt x="1910776" y="640527"/>
                </a:lnTo>
                <a:lnTo>
                  <a:pt x="1752337" y="640527"/>
                </a:lnTo>
                <a:lnTo>
                  <a:pt x="1752337" y="796200"/>
                </a:lnTo>
                <a:lnTo>
                  <a:pt x="1910777" y="796200"/>
                </a:lnTo>
                <a:lnTo>
                  <a:pt x="1910777" y="954643"/>
                </a:lnTo>
                <a:lnTo>
                  <a:pt x="1752336" y="954643"/>
                </a:lnTo>
                <a:lnTo>
                  <a:pt x="1752336" y="796200"/>
                </a:lnTo>
                <a:lnTo>
                  <a:pt x="1593895" y="796200"/>
                </a:lnTo>
                <a:lnTo>
                  <a:pt x="1593895" y="637757"/>
                </a:lnTo>
                <a:lnTo>
                  <a:pt x="1752335" y="637757"/>
                </a:lnTo>
                <a:lnTo>
                  <a:pt x="1752335" y="482084"/>
                </a:lnTo>
                <a:lnTo>
                  <a:pt x="1593894" y="482084"/>
                </a:lnTo>
                <a:close/>
                <a:moveTo>
                  <a:pt x="1277010" y="323641"/>
                </a:moveTo>
                <a:lnTo>
                  <a:pt x="1435452" y="323641"/>
                </a:lnTo>
                <a:lnTo>
                  <a:pt x="1435452" y="482084"/>
                </a:lnTo>
                <a:lnTo>
                  <a:pt x="1277012" y="482084"/>
                </a:lnTo>
                <a:lnTo>
                  <a:pt x="1277012" y="637757"/>
                </a:lnTo>
                <a:lnTo>
                  <a:pt x="1435446" y="637757"/>
                </a:lnTo>
                <a:lnTo>
                  <a:pt x="1435446" y="482085"/>
                </a:lnTo>
                <a:lnTo>
                  <a:pt x="1593888" y="482085"/>
                </a:lnTo>
                <a:lnTo>
                  <a:pt x="1593888" y="640528"/>
                </a:lnTo>
                <a:lnTo>
                  <a:pt x="1435453" y="640528"/>
                </a:lnTo>
                <a:lnTo>
                  <a:pt x="1435453" y="796200"/>
                </a:lnTo>
                <a:lnTo>
                  <a:pt x="1277013" y="796200"/>
                </a:lnTo>
                <a:lnTo>
                  <a:pt x="1277013" y="954643"/>
                </a:lnTo>
                <a:lnTo>
                  <a:pt x="1118571" y="954643"/>
                </a:lnTo>
                <a:lnTo>
                  <a:pt x="1118571" y="796200"/>
                </a:lnTo>
                <a:lnTo>
                  <a:pt x="1277011" y="796200"/>
                </a:lnTo>
                <a:lnTo>
                  <a:pt x="1277011" y="640527"/>
                </a:lnTo>
                <a:lnTo>
                  <a:pt x="1118570" y="640527"/>
                </a:lnTo>
                <a:lnTo>
                  <a:pt x="1118570" y="482084"/>
                </a:lnTo>
                <a:lnTo>
                  <a:pt x="1277010" y="482084"/>
                </a:lnTo>
                <a:close/>
                <a:moveTo>
                  <a:pt x="643246" y="323641"/>
                </a:moveTo>
                <a:lnTo>
                  <a:pt x="801687" y="323641"/>
                </a:lnTo>
                <a:lnTo>
                  <a:pt x="801687" y="482084"/>
                </a:lnTo>
                <a:lnTo>
                  <a:pt x="960127" y="482084"/>
                </a:lnTo>
                <a:lnTo>
                  <a:pt x="960127" y="323642"/>
                </a:lnTo>
                <a:lnTo>
                  <a:pt x="1118569" y="323642"/>
                </a:lnTo>
                <a:lnTo>
                  <a:pt x="1118569" y="482085"/>
                </a:lnTo>
                <a:lnTo>
                  <a:pt x="960128" y="482085"/>
                </a:lnTo>
                <a:lnTo>
                  <a:pt x="960128" y="637758"/>
                </a:lnTo>
                <a:lnTo>
                  <a:pt x="1118570" y="637758"/>
                </a:lnTo>
                <a:lnTo>
                  <a:pt x="1118570" y="796201"/>
                </a:lnTo>
                <a:lnTo>
                  <a:pt x="960129" y="796201"/>
                </a:lnTo>
                <a:lnTo>
                  <a:pt x="960129" y="954643"/>
                </a:lnTo>
                <a:lnTo>
                  <a:pt x="801687" y="954643"/>
                </a:lnTo>
                <a:lnTo>
                  <a:pt x="801687" y="796200"/>
                </a:lnTo>
                <a:lnTo>
                  <a:pt x="643247" y="796200"/>
                </a:lnTo>
                <a:lnTo>
                  <a:pt x="643247" y="637757"/>
                </a:lnTo>
                <a:lnTo>
                  <a:pt x="801686" y="637757"/>
                </a:lnTo>
                <a:lnTo>
                  <a:pt x="801686" y="482084"/>
                </a:lnTo>
                <a:lnTo>
                  <a:pt x="643246" y="482084"/>
                </a:lnTo>
                <a:close/>
                <a:moveTo>
                  <a:pt x="11977916" y="158444"/>
                </a:moveTo>
                <a:lnTo>
                  <a:pt x="12136358" y="158444"/>
                </a:lnTo>
                <a:lnTo>
                  <a:pt x="12136358" y="316887"/>
                </a:lnTo>
                <a:lnTo>
                  <a:pt x="11977916" y="316887"/>
                </a:lnTo>
                <a:close/>
                <a:moveTo>
                  <a:pt x="11651553" y="158444"/>
                </a:moveTo>
                <a:lnTo>
                  <a:pt x="11809994" y="158444"/>
                </a:lnTo>
                <a:lnTo>
                  <a:pt x="11809994" y="316887"/>
                </a:lnTo>
                <a:lnTo>
                  <a:pt x="11651553" y="316887"/>
                </a:lnTo>
                <a:close/>
                <a:moveTo>
                  <a:pt x="11334668" y="158444"/>
                </a:moveTo>
                <a:lnTo>
                  <a:pt x="11493110" y="158444"/>
                </a:lnTo>
                <a:lnTo>
                  <a:pt x="11493110" y="316887"/>
                </a:lnTo>
                <a:lnTo>
                  <a:pt x="11334668" y="316887"/>
                </a:lnTo>
                <a:close/>
                <a:moveTo>
                  <a:pt x="10700900" y="158444"/>
                </a:moveTo>
                <a:lnTo>
                  <a:pt x="10859342" y="158444"/>
                </a:lnTo>
                <a:lnTo>
                  <a:pt x="10859342" y="316887"/>
                </a:lnTo>
                <a:lnTo>
                  <a:pt x="10700900" y="316887"/>
                </a:lnTo>
                <a:close/>
                <a:moveTo>
                  <a:pt x="10374537" y="158444"/>
                </a:moveTo>
                <a:lnTo>
                  <a:pt x="10532978" y="158444"/>
                </a:lnTo>
                <a:lnTo>
                  <a:pt x="10532978" y="316887"/>
                </a:lnTo>
                <a:lnTo>
                  <a:pt x="10374537" y="316887"/>
                </a:lnTo>
                <a:close/>
                <a:moveTo>
                  <a:pt x="10057652" y="158444"/>
                </a:moveTo>
                <a:lnTo>
                  <a:pt x="10216094" y="158444"/>
                </a:lnTo>
                <a:lnTo>
                  <a:pt x="10216094" y="316887"/>
                </a:lnTo>
                <a:lnTo>
                  <a:pt x="10057652" y="316887"/>
                </a:lnTo>
                <a:close/>
                <a:moveTo>
                  <a:pt x="9097521" y="158444"/>
                </a:moveTo>
                <a:lnTo>
                  <a:pt x="9255962" y="158444"/>
                </a:lnTo>
                <a:lnTo>
                  <a:pt x="9255962" y="316887"/>
                </a:lnTo>
                <a:lnTo>
                  <a:pt x="9097521" y="316887"/>
                </a:lnTo>
                <a:close/>
                <a:moveTo>
                  <a:pt x="8780636" y="158444"/>
                </a:moveTo>
                <a:lnTo>
                  <a:pt x="8939078" y="158444"/>
                </a:lnTo>
                <a:lnTo>
                  <a:pt x="8939078" y="316887"/>
                </a:lnTo>
                <a:lnTo>
                  <a:pt x="8780636" y="316887"/>
                </a:lnTo>
                <a:close/>
                <a:moveTo>
                  <a:pt x="8137390" y="158444"/>
                </a:moveTo>
                <a:lnTo>
                  <a:pt x="8295831" y="158444"/>
                </a:lnTo>
                <a:lnTo>
                  <a:pt x="8295831" y="316887"/>
                </a:lnTo>
                <a:lnTo>
                  <a:pt x="8137390" y="316887"/>
                </a:lnTo>
                <a:close/>
                <a:moveTo>
                  <a:pt x="7820504" y="158444"/>
                </a:moveTo>
                <a:lnTo>
                  <a:pt x="7978946" y="158444"/>
                </a:lnTo>
                <a:lnTo>
                  <a:pt x="7978946" y="316887"/>
                </a:lnTo>
                <a:lnTo>
                  <a:pt x="7820504" y="316887"/>
                </a:lnTo>
                <a:close/>
                <a:moveTo>
                  <a:pt x="7503620" y="158444"/>
                </a:moveTo>
                <a:lnTo>
                  <a:pt x="7662062" y="158444"/>
                </a:lnTo>
                <a:lnTo>
                  <a:pt x="7662062" y="316887"/>
                </a:lnTo>
                <a:lnTo>
                  <a:pt x="7503620" y="316887"/>
                </a:lnTo>
                <a:close/>
                <a:moveTo>
                  <a:pt x="6543493" y="158444"/>
                </a:moveTo>
                <a:lnTo>
                  <a:pt x="6701937" y="158444"/>
                </a:lnTo>
                <a:lnTo>
                  <a:pt x="6701937" y="316887"/>
                </a:lnTo>
                <a:lnTo>
                  <a:pt x="6543493" y="316887"/>
                </a:lnTo>
                <a:close/>
                <a:moveTo>
                  <a:pt x="1435446" y="158444"/>
                </a:moveTo>
                <a:lnTo>
                  <a:pt x="1593888" y="158444"/>
                </a:lnTo>
                <a:lnTo>
                  <a:pt x="1593888" y="316887"/>
                </a:lnTo>
                <a:lnTo>
                  <a:pt x="1435446" y="316887"/>
                </a:lnTo>
                <a:close/>
                <a:moveTo>
                  <a:pt x="12136359" y="1"/>
                </a:moveTo>
                <a:lnTo>
                  <a:pt x="12191954" y="1"/>
                </a:lnTo>
                <a:lnTo>
                  <a:pt x="12191954" y="158444"/>
                </a:lnTo>
                <a:lnTo>
                  <a:pt x="12136359" y="158444"/>
                </a:lnTo>
                <a:close/>
                <a:moveTo>
                  <a:pt x="11819473" y="1"/>
                </a:moveTo>
                <a:lnTo>
                  <a:pt x="11977915" y="1"/>
                </a:lnTo>
                <a:lnTo>
                  <a:pt x="11977915" y="158444"/>
                </a:lnTo>
                <a:lnTo>
                  <a:pt x="11819473" y="158444"/>
                </a:lnTo>
                <a:close/>
                <a:moveTo>
                  <a:pt x="11493110" y="1"/>
                </a:moveTo>
                <a:lnTo>
                  <a:pt x="11651552" y="1"/>
                </a:lnTo>
                <a:lnTo>
                  <a:pt x="11651552" y="158444"/>
                </a:lnTo>
                <a:lnTo>
                  <a:pt x="11493110" y="158444"/>
                </a:lnTo>
                <a:close/>
                <a:moveTo>
                  <a:pt x="11176225" y="1"/>
                </a:moveTo>
                <a:lnTo>
                  <a:pt x="11334667" y="1"/>
                </a:lnTo>
                <a:lnTo>
                  <a:pt x="11334667" y="158444"/>
                </a:lnTo>
                <a:lnTo>
                  <a:pt x="11176225" y="158444"/>
                </a:lnTo>
                <a:close/>
                <a:moveTo>
                  <a:pt x="10859343" y="1"/>
                </a:moveTo>
                <a:lnTo>
                  <a:pt x="11017784" y="1"/>
                </a:lnTo>
                <a:lnTo>
                  <a:pt x="11017784" y="158444"/>
                </a:lnTo>
                <a:lnTo>
                  <a:pt x="11176225" y="158444"/>
                </a:lnTo>
                <a:lnTo>
                  <a:pt x="11176225" y="316887"/>
                </a:lnTo>
                <a:lnTo>
                  <a:pt x="11017783" y="316887"/>
                </a:lnTo>
                <a:lnTo>
                  <a:pt x="11017783" y="158444"/>
                </a:lnTo>
                <a:lnTo>
                  <a:pt x="10859343" y="158444"/>
                </a:lnTo>
                <a:close/>
                <a:moveTo>
                  <a:pt x="10542457" y="1"/>
                </a:moveTo>
                <a:lnTo>
                  <a:pt x="10700899" y="1"/>
                </a:lnTo>
                <a:lnTo>
                  <a:pt x="10700899" y="158444"/>
                </a:lnTo>
                <a:lnTo>
                  <a:pt x="10542457" y="158444"/>
                </a:lnTo>
                <a:close/>
                <a:moveTo>
                  <a:pt x="10216094" y="1"/>
                </a:moveTo>
                <a:lnTo>
                  <a:pt x="10374536" y="1"/>
                </a:lnTo>
                <a:lnTo>
                  <a:pt x="10374536" y="158444"/>
                </a:lnTo>
                <a:lnTo>
                  <a:pt x="10216094" y="158444"/>
                </a:lnTo>
                <a:close/>
                <a:moveTo>
                  <a:pt x="9899209" y="1"/>
                </a:moveTo>
                <a:lnTo>
                  <a:pt x="10057651" y="1"/>
                </a:lnTo>
                <a:lnTo>
                  <a:pt x="10057651" y="158444"/>
                </a:lnTo>
                <a:lnTo>
                  <a:pt x="9899209" y="158444"/>
                </a:lnTo>
                <a:close/>
                <a:moveTo>
                  <a:pt x="9582327" y="1"/>
                </a:moveTo>
                <a:lnTo>
                  <a:pt x="9740768" y="1"/>
                </a:lnTo>
                <a:lnTo>
                  <a:pt x="9740768" y="158444"/>
                </a:lnTo>
                <a:lnTo>
                  <a:pt x="9899209" y="158444"/>
                </a:lnTo>
                <a:lnTo>
                  <a:pt x="9899209" y="316887"/>
                </a:lnTo>
                <a:lnTo>
                  <a:pt x="9740767" y="316887"/>
                </a:lnTo>
                <a:lnTo>
                  <a:pt x="9740767" y="158444"/>
                </a:lnTo>
                <a:lnTo>
                  <a:pt x="9582327" y="158444"/>
                </a:lnTo>
                <a:close/>
                <a:moveTo>
                  <a:pt x="9255964" y="1"/>
                </a:moveTo>
                <a:lnTo>
                  <a:pt x="9414405" y="1"/>
                </a:lnTo>
                <a:lnTo>
                  <a:pt x="9414405" y="158444"/>
                </a:lnTo>
                <a:lnTo>
                  <a:pt x="9572846" y="158444"/>
                </a:lnTo>
                <a:lnTo>
                  <a:pt x="9572846" y="316887"/>
                </a:lnTo>
                <a:lnTo>
                  <a:pt x="9414404" y="316887"/>
                </a:lnTo>
                <a:lnTo>
                  <a:pt x="9414404" y="158444"/>
                </a:lnTo>
                <a:lnTo>
                  <a:pt x="9255964" y="158444"/>
                </a:lnTo>
                <a:close/>
                <a:moveTo>
                  <a:pt x="8939078" y="1"/>
                </a:moveTo>
                <a:lnTo>
                  <a:pt x="9097520" y="1"/>
                </a:lnTo>
                <a:lnTo>
                  <a:pt x="9097520" y="158444"/>
                </a:lnTo>
                <a:lnTo>
                  <a:pt x="8939078" y="158444"/>
                </a:lnTo>
                <a:close/>
                <a:moveTo>
                  <a:pt x="8622193" y="1"/>
                </a:moveTo>
                <a:lnTo>
                  <a:pt x="8780635" y="1"/>
                </a:lnTo>
                <a:lnTo>
                  <a:pt x="8780635" y="158444"/>
                </a:lnTo>
                <a:lnTo>
                  <a:pt x="8622193" y="158444"/>
                </a:lnTo>
                <a:close/>
                <a:moveTo>
                  <a:pt x="8305311" y="1"/>
                </a:moveTo>
                <a:lnTo>
                  <a:pt x="8463752" y="1"/>
                </a:lnTo>
                <a:lnTo>
                  <a:pt x="8463752" y="158444"/>
                </a:lnTo>
                <a:lnTo>
                  <a:pt x="8622193" y="158444"/>
                </a:lnTo>
                <a:lnTo>
                  <a:pt x="8622193" y="316887"/>
                </a:lnTo>
                <a:lnTo>
                  <a:pt x="8463751" y="316887"/>
                </a:lnTo>
                <a:lnTo>
                  <a:pt x="8463751" y="158444"/>
                </a:lnTo>
                <a:lnTo>
                  <a:pt x="8305311" y="158444"/>
                </a:lnTo>
                <a:close/>
                <a:moveTo>
                  <a:pt x="7978947" y="1"/>
                </a:moveTo>
                <a:lnTo>
                  <a:pt x="8137389" y="1"/>
                </a:lnTo>
                <a:lnTo>
                  <a:pt x="8137389" y="158444"/>
                </a:lnTo>
                <a:lnTo>
                  <a:pt x="7978947" y="158444"/>
                </a:lnTo>
                <a:close/>
                <a:moveTo>
                  <a:pt x="7662062" y="1"/>
                </a:moveTo>
                <a:lnTo>
                  <a:pt x="7820504" y="1"/>
                </a:lnTo>
                <a:lnTo>
                  <a:pt x="7820504" y="158444"/>
                </a:lnTo>
                <a:lnTo>
                  <a:pt x="7662062" y="158444"/>
                </a:lnTo>
                <a:close/>
                <a:moveTo>
                  <a:pt x="7345179" y="1"/>
                </a:moveTo>
                <a:lnTo>
                  <a:pt x="7503619" y="1"/>
                </a:lnTo>
                <a:lnTo>
                  <a:pt x="7503619" y="158444"/>
                </a:lnTo>
                <a:lnTo>
                  <a:pt x="7345180" y="158444"/>
                </a:lnTo>
                <a:lnTo>
                  <a:pt x="7345180" y="316887"/>
                </a:lnTo>
                <a:lnTo>
                  <a:pt x="7186739" y="316887"/>
                </a:lnTo>
                <a:lnTo>
                  <a:pt x="7186739" y="158444"/>
                </a:lnTo>
                <a:lnTo>
                  <a:pt x="7345179" y="158444"/>
                </a:lnTo>
                <a:close/>
                <a:moveTo>
                  <a:pt x="7028300" y="1"/>
                </a:moveTo>
                <a:lnTo>
                  <a:pt x="7186739" y="1"/>
                </a:lnTo>
                <a:lnTo>
                  <a:pt x="7186739" y="158444"/>
                </a:lnTo>
                <a:lnTo>
                  <a:pt x="7028300" y="158444"/>
                </a:lnTo>
                <a:close/>
                <a:moveTo>
                  <a:pt x="6701939" y="1"/>
                </a:moveTo>
                <a:lnTo>
                  <a:pt x="6860380" y="1"/>
                </a:lnTo>
                <a:lnTo>
                  <a:pt x="6860380" y="158444"/>
                </a:lnTo>
                <a:lnTo>
                  <a:pt x="7018819" y="158444"/>
                </a:lnTo>
                <a:lnTo>
                  <a:pt x="7018819" y="316887"/>
                </a:lnTo>
                <a:lnTo>
                  <a:pt x="6860379" y="316887"/>
                </a:lnTo>
                <a:lnTo>
                  <a:pt x="6860379" y="158444"/>
                </a:lnTo>
                <a:lnTo>
                  <a:pt x="6701939" y="158444"/>
                </a:lnTo>
                <a:close/>
                <a:moveTo>
                  <a:pt x="6385057" y="1"/>
                </a:moveTo>
                <a:lnTo>
                  <a:pt x="6543493" y="1"/>
                </a:lnTo>
                <a:lnTo>
                  <a:pt x="6543493" y="158444"/>
                </a:lnTo>
                <a:lnTo>
                  <a:pt x="6385058" y="158444"/>
                </a:lnTo>
                <a:lnTo>
                  <a:pt x="6385058" y="316887"/>
                </a:lnTo>
                <a:lnTo>
                  <a:pt x="6226609" y="316887"/>
                </a:lnTo>
                <a:lnTo>
                  <a:pt x="6226609" y="158444"/>
                </a:lnTo>
                <a:lnTo>
                  <a:pt x="6385057" y="158444"/>
                </a:lnTo>
                <a:close/>
                <a:moveTo>
                  <a:pt x="5751287" y="1"/>
                </a:moveTo>
                <a:lnTo>
                  <a:pt x="5909726" y="1"/>
                </a:lnTo>
                <a:lnTo>
                  <a:pt x="5909726" y="158444"/>
                </a:lnTo>
                <a:lnTo>
                  <a:pt x="6068164" y="158444"/>
                </a:lnTo>
                <a:lnTo>
                  <a:pt x="6068164" y="1"/>
                </a:lnTo>
                <a:lnTo>
                  <a:pt x="6226608" y="1"/>
                </a:lnTo>
                <a:lnTo>
                  <a:pt x="6226608" y="158444"/>
                </a:lnTo>
                <a:lnTo>
                  <a:pt x="6068165" y="158444"/>
                </a:lnTo>
                <a:lnTo>
                  <a:pt x="6068165" y="316887"/>
                </a:lnTo>
                <a:lnTo>
                  <a:pt x="5909724" y="316887"/>
                </a:lnTo>
                <a:lnTo>
                  <a:pt x="5909724" y="158444"/>
                </a:lnTo>
                <a:lnTo>
                  <a:pt x="5751287" y="158444"/>
                </a:lnTo>
                <a:close/>
                <a:moveTo>
                  <a:pt x="5424926" y="1"/>
                </a:moveTo>
                <a:lnTo>
                  <a:pt x="5583368" y="1"/>
                </a:lnTo>
                <a:lnTo>
                  <a:pt x="5583368" y="158444"/>
                </a:lnTo>
                <a:lnTo>
                  <a:pt x="5741805" y="158444"/>
                </a:lnTo>
                <a:lnTo>
                  <a:pt x="5741805" y="316887"/>
                </a:lnTo>
                <a:lnTo>
                  <a:pt x="5583364" y="316887"/>
                </a:lnTo>
                <a:lnTo>
                  <a:pt x="5583364" y="158444"/>
                </a:lnTo>
                <a:lnTo>
                  <a:pt x="5424926" y="158444"/>
                </a:lnTo>
                <a:close/>
                <a:moveTo>
                  <a:pt x="5108048" y="1"/>
                </a:moveTo>
                <a:lnTo>
                  <a:pt x="5266493" y="1"/>
                </a:lnTo>
                <a:lnTo>
                  <a:pt x="5266493" y="158444"/>
                </a:lnTo>
                <a:lnTo>
                  <a:pt x="5424920" y="158444"/>
                </a:lnTo>
                <a:lnTo>
                  <a:pt x="5424920" y="316887"/>
                </a:lnTo>
                <a:lnTo>
                  <a:pt x="5266489" y="316887"/>
                </a:lnTo>
                <a:lnTo>
                  <a:pt x="5266489" y="158444"/>
                </a:lnTo>
                <a:lnTo>
                  <a:pt x="5108048" y="158444"/>
                </a:lnTo>
                <a:close/>
                <a:moveTo>
                  <a:pt x="4791158" y="1"/>
                </a:moveTo>
                <a:lnTo>
                  <a:pt x="4949604" y="1"/>
                </a:lnTo>
                <a:lnTo>
                  <a:pt x="4949604" y="158444"/>
                </a:lnTo>
                <a:lnTo>
                  <a:pt x="5108046" y="158444"/>
                </a:lnTo>
                <a:lnTo>
                  <a:pt x="5108046" y="316887"/>
                </a:lnTo>
                <a:lnTo>
                  <a:pt x="4949602" y="316887"/>
                </a:lnTo>
                <a:lnTo>
                  <a:pt x="4949602" y="158444"/>
                </a:lnTo>
                <a:lnTo>
                  <a:pt x="4791158" y="158444"/>
                </a:lnTo>
                <a:close/>
                <a:moveTo>
                  <a:pt x="4474286" y="1"/>
                </a:moveTo>
                <a:lnTo>
                  <a:pt x="4632721" y="1"/>
                </a:lnTo>
                <a:lnTo>
                  <a:pt x="4632721" y="158444"/>
                </a:lnTo>
                <a:lnTo>
                  <a:pt x="4791156" y="158444"/>
                </a:lnTo>
                <a:lnTo>
                  <a:pt x="4791156" y="316887"/>
                </a:lnTo>
                <a:lnTo>
                  <a:pt x="4632719" y="316887"/>
                </a:lnTo>
                <a:lnTo>
                  <a:pt x="4632719" y="158444"/>
                </a:lnTo>
                <a:lnTo>
                  <a:pt x="4474286" y="158444"/>
                </a:lnTo>
                <a:close/>
                <a:moveTo>
                  <a:pt x="3831043" y="1"/>
                </a:moveTo>
                <a:lnTo>
                  <a:pt x="3989483" y="1"/>
                </a:lnTo>
                <a:lnTo>
                  <a:pt x="3989483" y="158444"/>
                </a:lnTo>
                <a:lnTo>
                  <a:pt x="4147920" y="158444"/>
                </a:lnTo>
                <a:lnTo>
                  <a:pt x="4147920" y="316887"/>
                </a:lnTo>
                <a:lnTo>
                  <a:pt x="3989477" y="316887"/>
                </a:lnTo>
                <a:lnTo>
                  <a:pt x="3989477" y="158444"/>
                </a:lnTo>
                <a:lnTo>
                  <a:pt x="3831043" y="158444"/>
                </a:lnTo>
                <a:close/>
                <a:moveTo>
                  <a:pt x="3514161" y="1"/>
                </a:moveTo>
                <a:lnTo>
                  <a:pt x="3672600" y="1"/>
                </a:lnTo>
                <a:lnTo>
                  <a:pt x="3672600" y="158444"/>
                </a:lnTo>
                <a:lnTo>
                  <a:pt x="3831037" y="158444"/>
                </a:lnTo>
                <a:lnTo>
                  <a:pt x="3831037" y="316887"/>
                </a:lnTo>
                <a:lnTo>
                  <a:pt x="3672596" y="316887"/>
                </a:lnTo>
                <a:lnTo>
                  <a:pt x="3672596" y="158444"/>
                </a:lnTo>
                <a:lnTo>
                  <a:pt x="3514161" y="158444"/>
                </a:lnTo>
                <a:close/>
                <a:moveTo>
                  <a:pt x="3197275" y="1"/>
                </a:moveTo>
                <a:lnTo>
                  <a:pt x="3355717" y="1"/>
                </a:lnTo>
                <a:lnTo>
                  <a:pt x="3355717" y="158444"/>
                </a:lnTo>
                <a:lnTo>
                  <a:pt x="3514153" y="158444"/>
                </a:lnTo>
                <a:lnTo>
                  <a:pt x="3514153" y="316887"/>
                </a:lnTo>
                <a:lnTo>
                  <a:pt x="3355710" y="316887"/>
                </a:lnTo>
                <a:lnTo>
                  <a:pt x="3355710" y="158444"/>
                </a:lnTo>
                <a:lnTo>
                  <a:pt x="3197275" y="158444"/>
                </a:lnTo>
                <a:close/>
                <a:moveTo>
                  <a:pt x="2554026" y="1"/>
                </a:moveTo>
                <a:lnTo>
                  <a:pt x="2712473" y="1"/>
                </a:lnTo>
                <a:lnTo>
                  <a:pt x="2712473" y="158444"/>
                </a:lnTo>
                <a:lnTo>
                  <a:pt x="2870907" y="158444"/>
                </a:lnTo>
                <a:lnTo>
                  <a:pt x="2870907" y="316887"/>
                </a:lnTo>
                <a:lnTo>
                  <a:pt x="2712466" y="316887"/>
                </a:lnTo>
                <a:lnTo>
                  <a:pt x="2712466" y="158444"/>
                </a:lnTo>
                <a:lnTo>
                  <a:pt x="2554026" y="158444"/>
                </a:lnTo>
                <a:close/>
                <a:moveTo>
                  <a:pt x="2237143" y="1"/>
                </a:moveTo>
                <a:lnTo>
                  <a:pt x="2395584" y="1"/>
                </a:lnTo>
                <a:lnTo>
                  <a:pt x="2395584" y="158444"/>
                </a:lnTo>
                <a:lnTo>
                  <a:pt x="2554018" y="158444"/>
                </a:lnTo>
                <a:lnTo>
                  <a:pt x="2554018" y="316887"/>
                </a:lnTo>
                <a:lnTo>
                  <a:pt x="2395576" y="316887"/>
                </a:lnTo>
                <a:lnTo>
                  <a:pt x="2395576" y="158444"/>
                </a:lnTo>
                <a:lnTo>
                  <a:pt x="2237143" y="158444"/>
                </a:lnTo>
                <a:close/>
                <a:moveTo>
                  <a:pt x="1920256" y="1"/>
                </a:moveTo>
                <a:lnTo>
                  <a:pt x="2078698" y="1"/>
                </a:lnTo>
                <a:lnTo>
                  <a:pt x="2078698" y="158444"/>
                </a:lnTo>
                <a:lnTo>
                  <a:pt x="2237136" y="158444"/>
                </a:lnTo>
                <a:lnTo>
                  <a:pt x="2237136" y="316887"/>
                </a:lnTo>
                <a:lnTo>
                  <a:pt x="2078694" y="316887"/>
                </a:lnTo>
                <a:lnTo>
                  <a:pt x="2078694" y="158444"/>
                </a:lnTo>
                <a:lnTo>
                  <a:pt x="1920256" y="158444"/>
                </a:lnTo>
                <a:close/>
                <a:moveTo>
                  <a:pt x="316884" y="1"/>
                </a:moveTo>
                <a:lnTo>
                  <a:pt x="475324" y="1"/>
                </a:lnTo>
                <a:lnTo>
                  <a:pt x="475324" y="158444"/>
                </a:lnTo>
                <a:lnTo>
                  <a:pt x="633759" y="158444"/>
                </a:lnTo>
                <a:lnTo>
                  <a:pt x="633759" y="316887"/>
                </a:lnTo>
                <a:lnTo>
                  <a:pt x="475317" y="316887"/>
                </a:lnTo>
                <a:lnTo>
                  <a:pt x="475317" y="158444"/>
                </a:lnTo>
                <a:lnTo>
                  <a:pt x="316884" y="158444"/>
                </a:lnTo>
                <a:close/>
                <a:moveTo>
                  <a:pt x="0" y="1"/>
                </a:moveTo>
                <a:lnTo>
                  <a:pt x="158442" y="1"/>
                </a:lnTo>
                <a:lnTo>
                  <a:pt x="158442" y="158444"/>
                </a:lnTo>
                <a:lnTo>
                  <a:pt x="316877" y="158444"/>
                </a:lnTo>
                <a:lnTo>
                  <a:pt x="316877" y="316887"/>
                </a:lnTo>
                <a:lnTo>
                  <a:pt x="158436" y="316887"/>
                </a:lnTo>
                <a:lnTo>
                  <a:pt x="158436" y="158444"/>
                </a:lnTo>
                <a:lnTo>
                  <a:pt x="0" y="158444"/>
                </a:lnTo>
                <a:close/>
                <a:moveTo>
                  <a:pt x="4147927" y="0"/>
                </a:moveTo>
                <a:lnTo>
                  <a:pt x="4306362" y="0"/>
                </a:lnTo>
                <a:lnTo>
                  <a:pt x="4306362" y="158443"/>
                </a:lnTo>
                <a:lnTo>
                  <a:pt x="4464808" y="158443"/>
                </a:lnTo>
                <a:lnTo>
                  <a:pt x="4464808" y="316886"/>
                </a:lnTo>
                <a:lnTo>
                  <a:pt x="4306361" y="316886"/>
                </a:lnTo>
                <a:lnTo>
                  <a:pt x="4306361" y="158443"/>
                </a:lnTo>
                <a:lnTo>
                  <a:pt x="4147927" y="158443"/>
                </a:lnTo>
                <a:close/>
                <a:moveTo>
                  <a:pt x="2870915" y="0"/>
                </a:moveTo>
                <a:lnTo>
                  <a:pt x="3029356" y="0"/>
                </a:lnTo>
                <a:lnTo>
                  <a:pt x="3029356" y="158443"/>
                </a:lnTo>
                <a:lnTo>
                  <a:pt x="3187797" y="158443"/>
                </a:lnTo>
                <a:lnTo>
                  <a:pt x="3187797" y="316886"/>
                </a:lnTo>
                <a:lnTo>
                  <a:pt x="3029355" y="316886"/>
                </a:lnTo>
                <a:lnTo>
                  <a:pt x="3029355" y="158443"/>
                </a:lnTo>
                <a:lnTo>
                  <a:pt x="2870915" y="158443"/>
                </a:lnTo>
                <a:close/>
                <a:moveTo>
                  <a:pt x="1593894" y="0"/>
                </a:moveTo>
                <a:lnTo>
                  <a:pt x="1752336" y="0"/>
                </a:lnTo>
                <a:lnTo>
                  <a:pt x="1752336" y="158443"/>
                </a:lnTo>
                <a:lnTo>
                  <a:pt x="1910776" y="158443"/>
                </a:lnTo>
                <a:lnTo>
                  <a:pt x="1910776" y="316886"/>
                </a:lnTo>
                <a:lnTo>
                  <a:pt x="1752335" y="316886"/>
                </a:lnTo>
                <a:lnTo>
                  <a:pt x="1752335" y="158443"/>
                </a:lnTo>
                <a:lnTo>
                  <a:pt x="1593894" y="158443"/>
                </a:lnTo>
                <a:close/>
                <a:moveTo>
                  <a:pt x="1277010" y="0"/>
                </a:moveTo>
                <a:lnTo>
                  <a:pt x="1435452" y="0"/>
                </a:lnTo>
                <a:lnTo>
                  <a:pt x="1435452" y="158443"/>
                </a:lnTo>
                <a:lnTo>
                  <a:pt x="1277012" y="158443"/>
                </a:lnTo>
                <a:lnTo>
                  <a:pt x="1277012" y="316886"/>
                </a:lnTo>
                <a:lnTo>
                  <a:pt x="1118570" y="316886"/>
                </a:lnTo>
                <a:lnTo>
                  <a:pt x="1118570" y="158443"/>
                </a:lnTo>
                <a:lnTo>
                  <a:pt x="1277010" y="158443"/>
                </a:lnTo>
                <a:close/>
                <a:moveTo>
                  <a:pt x="643246" y="0"/>
                </a:moveTo>
                <a:lnTo>
                  <a:pt x="801687" y="0"/>
                </a:lnTo>
                <a:lnTo>
                  <a:pt x="801687" y="158443"/>
                </a:lnTo>
                <a:lnTo>
                  <a:pt x="960127" y="158443"/>
                </a:lnTo>
                <a:lnTo>
                  <a:pt x="960127" y="1"/>
                </a:lnTo>
                <a:lnTo>
                  <a:pt x="1118569" y="1"/>
                </a:lnTo>
                <a:lnTo>
                  <a:pt x="1118569" y="158444"/>
                </a:lnTo>
                <a:lnTo>
                  <a:pt x="960128" y="158444"/>
                </a:lnTo>
                <a:lnTo>
                  <a:pt x="960128" y="316886"/>
                </a:lnTo>
                <a:lnTo>
                  <a:pt x="801686" y="316886"/>
                </a:lnTo>
                <a:lnTo>
                  <a:pt x="801686" y="158443"/>
                </a:lnTo>
                <a:lnTo>
                  <a:pt x="643246" y="158443"/>
                </a:lnTo>
                <a:close/>
              </a:path>
            </a:pathLst>
          </a:custGeom>
          <a:gradFill>
            <a:gsLst>
              <a:gs pos="0">
                <a:schemeClr val="accent2">
                  <a:lumMod val="20000"/>
                  <a:lumOff val="80000"/>
                  <a:alpha val="0"/>
                </a:schemeClr>
              </a:gs>
              <a:gs pos="33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5400000" scaled="0"/>
          </a:gra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0" y="0"/>
            <a:ext cx="12192000" cy="4503761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67000">
                <a:schemeClr val="bg1"/>
              </a:gs>
            </a:gsLst>
            <a:lin ang="5400000" scaled="0"/>
          </a:gra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-11678" y="0"/>
            <a:ext cx="12203678" cy="2846070"/>
          </a:xfrm>
          <a:custGeom>
            <a:avLst/>
            <a:gdLst>
              <a:gd name="connsiteX0" fmla="*/ 11794904 w 12203678"/>
              <a:gd name="connsiteY0" fmla="*/ 2352660 h 2846070"/>
              <a:gd name="connsiteX1" fmla="*/ 11794904 w 12203678"/>
              <a:gd name="connsiteY1" fmla="*/ 2501971 h 2846070"/>
              <a:gd name="connsiteX2" fmla="*/ 11984182 w 12203678"/>
              <a:gd name="connsiteY2" fmla="*/ 2501971 h 2846070"/>
              <a:gd name="connsiteX3" fmla="*/ 11984182 w 12203678"/>
              <a:gd name="connsiteY3" fmla="*/ 2352660 h 2846070"/>
              <a:gd name="connsiteX4" fmla="*/ 11576648 w 12203678"/>
              <a:gd name="connsiteY4" fmla="*/ 2352660 h 2846070"/>
              <a:gd name="connsiteX5" fmla="*/ 11576648 w 12203678"/>
              <a:gd name="connsiteY5" fmla="*/ 2501971 h 2846070"/>
              <a:gd name="connsiteX6" fmla="*/ 11765910 w 12203678"/>
              <a:gd name="connsiteY6" fmla="*/ 2501971 h 2846070"/>
              <a:gd name="connsiteX7" fmla="*/ 11765910 w 12203678"/>
              <a:gd name="connsiteY7" fmla="*/ 2352660 h 2846070"/>
              <a:gd name="connsiteX8" fmla="*/ 11358394 w 12203678"/>
              <a:gd name="connsiteY8" fmla="*/ 2352660 h 2846070"/>
              <a:gd name="connsiteX9" fmla="*/ 11358394 w 12203678"/>
              <a:gd name="connsiteY9" fmla="*/ 2501971 h 2846070"/>
              <a:gd name="connsiteX10" fmla="*/ 11547654 w 12203678"/>
              <a:gd name="connsiteY10" fmla="*/ 2501971 h 2846070"/>
              <a:gd name="connsiteX11" fmla="*/ 11547654 w 12203678"/>
              <a:gd name="connsiteY11" fmla="*/ 2352660 h 2846070"/>
              <a:gd name="connsiteX12" fmla="*/ 11140138 w 12203678"/>
              <a:gd name="connsiteY12" fmla="*/ 2352660 h 2846070"/>
              <a:gd name="connsiteX13" fmla="*/ 11140138 w 12203678"/>
              <a:gd name="connsiteY13" fmla="*/ 2501971 h 2846070"/>
              <a:gd name="connsiteX14" fmla="*/ 11329398 w 12203678"/>
              <a:gd name="connsiteY14" fmla="*/ 2501971 h 2846070"/>
              <a:gd name="connsiteX15" fmla="*/ 11329398 w 12203678"/>
              <a:gd name="connsiteY15" fmla="*/ 2352660 h 2846070"/>
              <a:gd name="connsiteX16" fmla="*/ 10921882 w 12203678"/>
              <a:gd name="connsiteY16" fmla="*/ 2352660 h 2846070"/>
              <a:gd name="connsiteX17" fmla="*/ 10921882 w 12203678"/>
              <a:gd name="connsiteY17" fmla="*/ 2501971 h 2846070"/>
              <a:gd name="connsiteX18" fmla="*/ 11111142 w 12203678"/>
              <a:gd name="connsiteY18" fmla="*/ 2501971 h 2846070"/>
              <a:gd name="connsiteX19" fmla="*/ 11111142 w 12203678"/>
              <a:gd name="connsiteY19" fmla="*/ 2352660 h 2846070"/>
              <a:gd name="connsiteX20" fmla="*/ 10703626 w 12203678"/>
              <a:gd name="connsiteY20" fmla="*/ 2352660 h 2846070"/>
              <a:gd name="connsiteX21" fmla="*/ 10703626 w 12203678"/>
              <a:gd name="connsiteY21" fmla="*/ 2501971 h 2846070"/>
              <a:gd name="connsiteX22" fmla="*/ 10892888 w 12203678"/>
              <a:gd name="connsiteY22" fmla="*/ 2501971 h 2846070"/>
              <a:gd name="connsiteX23" fmla="*/ 10892888 w 12203678"/>
              <a:gd name="connsiteY23" fmla="*/ 2352660 h 2846070"/>
              <a:gd name="connsiteX24" fmla="*/ 10485372 w 12203678"/>
              <a:gd name="connsiteY24" fmla="*/ 2352660 h 2846070"/>
              <a:gd name="connsiteX25" fmla="*/ 10485372 w 12203678"/>
              <a:gd name="connsiteY25" fmla="*/ 2501971 h 2846070"/>
              <a:gd name="connsiteX26" fmla="*/ 10674632 w 12203678"/>
              <a:gd name="connsiteY26" fmla="*/ 2501971 h 2846070"/>
              <a:gd name="connsiteX27" fmla="*/ 10674632 w 12203678"/>
              <a:gd name="connsiteY27" fmla="*/ 2352660 h 2846070"/>
              <a:gd name="connsiteX28" fmla="*/ 10267116 w 12203678"/>
              <a:gd name="connsiteY28" fmla="*/ 2352660 h 2846070"/>
              <a:gd name="connsiteX29" fmla="*/ 10267116 w 12203678"/>
              <a:gd name="connsiteY29" fmla="*/ 2501971 h 2846070"/>
              <a:gd name="connsiteX30" fmla="*/ 10456376 w 12203678"/>
              <a:gd name="connsiteY30" fmla="*/ 2501971 h 2846070"/>
              <a:gd name="connsiteX31" fmla="*/ 10456376 w 12203678"/>
              <a:gd name="connsiteY31" fmla="*/ 2352660 h 2846070"/>
              <a:gd name="connsiteX32" fmla="*/ 10048860 w 12203678"/>
              <a:gd name="connsiteY32" fmla="*/ 2352660 h 2846070"/>
              <a:gd name="connsiteX33" fmla="*/ 10048860 w 12203678"/>
              <a:gd name="connsiteY33" fmla="*/ 2501971 h 2846070"/>
              <a:gd name="connsiteX34" fmla="*/ 10238120 w 12203678"/>
              <a:gd name="connsiteY34" fmla="*/ 2501971 h 2846070"/>
              <a:gd name="connsiteX35" fmla="*/ 10238120 w 12203678"/>
              <a:gd name="connsiteY35" fmla="*/ 2352660 h 2846070"/>
              <a:gd name="connsiteX36" fmla="*/ 9830604 w 12203678"/>
              <a:gd name="connsiteY36" fmla="*/ 2352660 h 2846070"/>
              <a:gd name="connsiteX37" fmla="*/ 9830604 w 12203678"/>
              <a:gd name="connsiteY37" fmla="*/ 2501971 h 2846070"/>
              <a:gd name="connsiteX38" fmla="*/ 10019866 w 12203678"/>
              <a:gd name="connsiteY38" fmla="*/ 2501971 h 2846070"/>
              <a:gd name="connsiteX39" fmla="*/ 10019866 w 12203678"/>
              <a:gd name="connsiteY39" fmla="*/ 2352660 h 2846070"/>
              <a:gd name="connsiteX40" fmla="*/ 9612350 w 12203678"/>
              <a:gd name="connsiteY40" fmla="*/ 2352660 h 2846070"/>
              <a:gd name="connsiteX41" fmla="*/ 9612350 w 12203678"/>
              <a:gd name="connsiteY41" fmla="*/ 2501971 h 2846070"/>
              <a:gd name="connsiteX42" fmla="*/ 9801610 w 12203678"/>
              <a:gd name="connsiteY42" fmla="*/ 2501971 h 2846070"/>
              <a:gd name="connsiteX43" fmla="*/ 9801610 w 12203678"/>
              <a:gd name="connsiteY43" fmla="*/ 2352660 h 2846070"/>
              <a:gd name="connsiteX44" fmla="*/ 9394094 w 12203678"/>
              <a:gd name="connsiteY44" fmla="*/ 2352660 h 2846070"/>
              <a:gd name="connsiteX45" fmla="*/ 9394094 w 12203678"/>
              <a:gd name="connsiteY45" fmla="*/ 2501971 h 2846070"/>
              <a:gd name="connsiteX46" fmla="*/ 9583354 w 12203678"/>
              <a:gd name="connsiteY46" fmla="*/ 2501971 h 2846070"/>
              <a:gd name="connsiteX47" fmla="*/ 9583354 w 12203678"/>
              <a:gd name="connsiteY47" fmla="*/ 2352660 h 2846070"/>
              <a:gd name="connsiteX48" fmla="*/ 9175838 w 12203678"/>
              <a:gd name="connsiteY48" fmla="*/ 2352660 h 2846070"/>
              <a:gd name="connsiteX49" fmla="*/ 9175838 w 12203678"/>
              <a:gd name="connsiteY49" fmla="*/ 2501971 h 2846070"/>
              <a:gd name="connsiteX50" fmla="*/ 9365098 w 12203678"/>
              <a:gd name="connsiteY50" fmla="*/ 2501971 h 2846070"/>
              <a:gd name="connsiteX51" fmla="*/ 9365098 w 12203678"/>
              <a:gd name="connsiteY51" fmla="*/ 2352660 h 2846070"/>
              <a:gd name="connsiteX52" fmla="*/ 8957582 w 12203678"/>
              <a:gd name="connsiteY52" fmla="*/ 2352660 h 2846070"/>
              <a:gd name="connsiteX53" fmla="*/ 8957582 w 12203678"/>
              <a:gd name="connsiteY53" fmla="*/ 2501971 h 2846070"/>
              <a:gd name="connsiteX54" fmla="*/ 9146844 w 12203678"/>
              <a:gd name="connsiteY54" fmla="*/ 2501971 h 2846070"/>
              <a:gd name="connsiteX55" fmla="*/ 9146844 w 12203678"/>
              <a:gd name="connsiteY55" fmla="*/ 2352660 h 2846070"/>
              <a:gd name="connsiteX56" fmla="*/ 8739328 w 12203678"/>
              <a:gd name="connsiteY56" fmla="*/ 2352660 h 2846070"/>
              <a:gd name="connsiteX57" fmla="*/ 8739328 w 12203678"/>
              <a:gd name="connsiteY57" fmla="*/ 2501971 h 2846070"/>
              <a:gd name="connsiteX58" fmla="*/ 8928588 w 12203678"/>
              <a:gd name="connsiteY58" fmla="*/ 2501971 h 2846070"/>
              <a:gd name="connsiteX59" fmla="*/ 8928588 w 12203678"/>
              <a:gd name="connsiteY59" fmla="*/ 2352660 h 2846070"/>
              <a:gd name="connsiteX60" fmla="*/ 8521072 w 12203678"/>
              <a:gd name="connsiteY60" fmla="*/ 2352660 h 2846070"/>
              <a:gd name="connsiteX61" fmla="*/ 8521072 w 12203678"/>
              <a:gd name="connsiteY61" fmla="*/ 2501971 h 2846070"/>
              <a:gd name="connsiteX62" fmla="*/ 8710332 w 12203678"/>
              <a:gd name="connsiteY62" fmla="*/ 2501971 h 2846070"/>
              <a:gd name="connsiteX63" fmla="*/ 8710332 w 12203678"/>
              <a:gd name="connsiteY63" fmla="*/ 2352660 h 2846070"/>
              <a:gd name="connsiteX64" fmla="*/ 8302817 w 12203678"/>
              <a:gd name="connsiteY64" fmla="*/ 2352660 h 2846070"/>
              <a:gd name="connsiteX65" fmla="*/ 8302817 w 12203678"/>
              <a:gd name="connsiteY65" fmla="*/ 2501971 h 2846070"/>
              <a:gd name="connsiteX66" fmla="*/ 8492076 w 12203678"/>
              <a:gd name="connsiteY66" fmla="*/ 2501971 h 2846070"/>
              <a:gd name="connsiteX67" fmla="*/ 8492076 w 12203678"/>
              <a:gd name="connsiteY67" fmla="*/ 2352660 h 2846070"/>
              <a:gd name="connsiteX68" fmla="*/ 8084561 w 12203678"/>
              <a:gd name="connsiteY68" fmla="*/ 2352660 h 2846070"/>
              <a:gd name="connsiteX69" fmla="*/ 8084561 w 12203678"/>
              <a:gd name="connsiteY69" fmla="*/ 2501971 h 2846070"/>
              <a:gd name="connsiteX70" fmla="*/ 8273822 w 12203678"/>
              <a:gd name="connsiteY70" fmla="*/ 2501971 h 2846070"/>
              <a:gd name="connsiteX71" fmla="*/ 8273822 w 12203678"/>
              <a:gd name="connsiteY71" fmla="*/ 2352660 h 2846070"/>
              <a:gd name="connsiteX72" fmla="*/ 7866306 w 12203678"/>
              <a:gd name="connsiteY72" fmla="*/ 2352660 h 2846070"/>
              <a:gd name="connsiteX73" fmla="*/ 7866306 w 12203678"/>
              <a:gd name="connsiteY73" fmla="*/ 2501971 h 2846070"/>
              <a:gd name="connsiteX74" fmla="*/ 8055566 w 12203678"/>
              <a:gd name="connsiteY74" fmla="*/ 2501971 h 2846070"/>
              <a:gd name="connsiteX75" fmla="*/ 8055566 w 12203678"/>
              <a:gd name="connsiteY75" fmla="*/ 2352660 h 2846070"/>
              <a:gd name="connsiteX76" fmla="*/ 7648050 w 12203678"/>
              <a:gd name="connsiteY76" fmla="*/ 2352660 h 2846070"/>
              <a:gd name="connsiteX77" fmla="*/ 7648050 w 12203678"/>
              <a:gd name="connsiteY77" fmla="*/ 2501971 h 2846070"/>
              <a:gd name="connsiteX78" fmla="*/ 7837311 w 12203678"/>
              <a:gd name="connsiteY78" fmla="*/ 2501971 h 2846070"/>
              <a:gd name="connsiteX79" fmla="*/ 7837311 w 12203678"/>
              <a:gd name="connsiteY79" fmla="*/ 2352660 h 2846070"/>
              <a:gd name="connsiteX80" fmla="*/ 7429795 w 12203678"/>
              <a:gd name="connsiteY80" fmla="*/ 2352660 h 2846070"/>
              <a:gd name="connsiteX81" fmla="*/ 7429795 w 12203678"/>
              <a:gd name="connsiteY81" fmla="*/ 2501971 h 2846070"/>
              <a:gd name="connsiteX82" fmla="*/ 7619055 w 12203678"/>
              <a:gd name="connsiteY82" fmla="*/ 2501971 h 2846070"/>
              <a:gd name="connsiteX83" fmla="*/ 7619055 w 12203678"/>
              <a:gd name="connsiteY83" fmla="*/ 2352660 h 2846070"/>
              <a:gd name="connsiteX84" fmla="*/ 7211540 w 12203678"/>
              <a:gd name="connsiteY84" fmla="*/ 2352660 h 2846070"/>
              <a:gd name="connsiteX85" fmla="*/ 7211540 w 12203678"/>
              <a:gd name="connsiteY85" fmla="*/ 2501971 h 2846070"/>
              <a:gd name="connsiteX86" fmla="*/ 7400800 w 12203678"/>
              <a:gd name="connsiteY86" fmla="*/ 2501971 h 2846070"/>
              <a:gd name="connsiteX87" fmla="*/ 7400800 w 12203678"/>
              <a:gd name="connsiteY87" fmla="*/ 2352660 h 2846070"/>
              <a:gd name="connsiteX88" fmla="*/ 6993284 w 12203678"/>
              <a:gd name="connsiteY88" fmla="*/ 2352660 h 2846070"/>
              <a:gd name="connsiteX89" fmla="*/ 6993284 w 12203678"/>
              <a:gd name="connsiteY89" fmla="*/ 2501971 h 2846070"/>
              <a:gd name="connsiteX90" fmla="*/ 7182545 w 12203678"/>
              <a:gd name="connsiteY90" fmla="*/ 2501971 h 2846070"/>
              <a:gd name="connsiteX91" fmla="*/ 7182545 w 12203678"/>
              <a:gd name="connsiteY91" fmla="*/ 2352660 h 2846070"/>
              <a:gd name="connsiteX92" fmla="*/ 6775029 w 12203678"/>
              <a:gd name="connsiteY92" fmla="*/ 2352660 h 2846070"/>
              <a:gd name="connsiteX93" fmla="*/ 6775029 w 12203678"/>
              <a:gd name="connsiteY93" fmla="*/ 2501971 h 2846070"/>
              <a:gd name="connsiteX94" fmla="*/ 6964289 w 12203678"/>
              <a:gd name="connsiteY94" fmla="*/ 2501971 h 2846070"/>
              <a:gd name="connsiteX95" fmla="*/ 6964289 w 12203678"/>
              <a:gd name="connsiteY95" fmla="*/ 2352660 h 2846070"/>
              <a:gd name="connsiteX96" fmla="*/ 6556773 w 12203678"/>
              <a:gd name="connsiteY96" fmla="*/ 2352660 h 2846070"/>
              <a:gd name="connsiteX97" fmla="*/ 6556773 w 12203678"/>
              <a:gd name="connsiteY97" fmla="*/ 2501971 h 2846070"/>
              <a:gd name="connsiteX98" fmla="*/ 6746034 w 12203678"/>
              <a:gd name="connsiteY98" fmla="*/ 2501971 h 2846070"/>
              <a:gd name="connsiteX99" fmla="*/ 6746034 w 12203678"/>
              <a:gd name="connsiteY99" fmla="*/ 2352660 h 2846070"/>
              <a:gd name="connsiteX100" fmla="*/ 6338518 w 12203678"/>
              <a:gd name="connsiteY100" fmla="*/ 2352660 h 2846070"/>
              <a:gd name="connsiteX101" fmla="*/ 6338518 w 12203678"/>
              <a:gd name="connsiteY101" fmla="*/ 2501971 h 2846070"/>
              <a:gd name="connsiteX102" fmla="*/ 6527778 w 12203678"/>
              <a:gd name="connsiteY102" fmla="*/ 2501971 h 2846070"/>
              <a:gd name="connsiteX103" fmla="*/ 6527778 w 12203678"/>
              <a:gd name="connsiteY103" fmla="*/ 2352660 h 2846070"/>
              <a:gd name="connsiteX104" fmla="*/ 6120262 w 12203678"/>
              <a:gd name="connsiteY104" fmla="*/ 2352660 h 2846070"/>
              <a:gd name="connsiteX105" fmla="*/ 6120262 w 12203678"/>
              <a:gd name="connsiteY105" fmla="*/ 2501971 h 2846070"/>
              <a:gd name="connsiteX106" fmla="*/ 6309523 w 12203678"/>
              <a:gd name="connsiteY106" fmla="*/ 2501971 h 2846070"/>
              <a:gd name="connsiteX107" fmla="*/ 6309523 w 12203678"/>
              <a:gd name="connsiteY107" fmla="*/ 2352660 h 2846070"/>
              <a:gd name="connsiteX108" fmla="*/ 5902007 w 12203678"/>
              <a:gd name="connsiteY108" fmla="*/ 2352660 h 2846070"/>
              <a:gd name="connsiteX109" fmla="*/ 5902007 w 12203678"/>
              <a:gd name="connsiteY109" fmla="*/ 2501971 h 2846070"/>
              <a:gd name="connsiteX110" fmla="*/ 6091267 w 12203678"/>
              <a:gd name="connsiteY110" fmla="*/ 2501971 h 2846070"/>
              <a:gd name="connsiteX111" fmla="*/ 6091267 w 12203678"/>
              <a:gd name="connsiteY111" fmla="*/ 2352660 h 2846070"/>
              <a:gd name="connsiteX112" fmla="*/ 5683753 w 12203678"/>
              <a:gd name="connsiteY112" fmla="*/ 2352660 h 2846070"/>
              <a:gd name="connsiteX113" fmla="*/ 5683753 w 12203678"/>
              <a:gd name="connsiteY113" fmla="*/ 2501971 h 2846070"/>
              <a:gd name="connsiteX114" fmla="*/ 5873013 w 12203678"/>
              <a:gd name="connsiteY114" fmla="*/ 2501971 h 2846070"/>
              <a:gd name="connsiteX115" fmla="*/ 5873013 w 12203678"/>
              <a:gd name="connsiteY115" fmla="*/ 2352660 h 2846070"/>
              <a:gd name="connsiteX116" fmla="*/ 5465498 w 12203678"/>
              <a:gd name="connsiteY116" fmla="*/ 2352660 h 2846070"/>
              <a:gd name="connsiteX117" fmla="*/ 5465498 w 12203678"/>
              <a:gd name="connsiteY117" fmla="*/ 2501971 h 2846070"/>
              <a:gd name="connsiteX118" fmla="*/ 5654757 w 12203678"/>
              <a:gd name="connsiteY118" fmla="*/ 2501971 h 2846070"/>
              <a:gd name="connsiteX119" fmla="*/ 5654757 w 12203678"/>
              <a:gd name="connsiteY119" fmla="*/ 2352660 h 2846070"/>
              <a:gd name="connsiteX120" fmla="*/ 5247244 w 12203678"/>
              <a:gd name="connsiteY120" fmla="*/ 2352660 h 2846070"/>
              <a:gd name="connsiteX121" fmla="*/ 5247244 w 12203678"/>
              <a:gd name="connsiteY121" fmla="*/ 2501971 h 2846070"/>
              <a:gd name="connsiteX122" fmla="*/ 5436504 w 12203678"/>
              <a:gd name="connsiteY122" fmla="*/ 2501971 h 2846070"/>
              <a:gd name="connsiteX123" fmla="*/ 5436504 w 12203678"/>
              <a:gd name="connsiteY123" fmla="*/ 2352660 h 2846070"/>
              <a:gd name="connsiteX124" fmla="*/ 5028989 w 12203678"/>
              <a:gd name="connsiteY124" fmla="*/ 2352660 h 2846070"/>
              <a:gd name="connsiteX125" fmla="*/ 5028989 w 12203678"/>
              <a:gd name="connsiteY125" fmla="*/ 2501971 h 2846070"/>
              <a:gd name="connsiteX126" fmla="*/ 5218249 w 12203678"/>
              <a:gd name="connsiteY126" fmla="*/ 2501971 h 2846070"/>
              <a:gd name="connsiteX127" fmla="*/ 5218249 w 12203678"/>
              <a:gd name="connsiteY127" fmla="*/ 2352660 h 2846070"/>
              <a:gd name="connsiteX128" fmla="*/ 4810731 w 12203678"/>
              <a:gd name="connsiteY128" fmla="*/ 2352660 h 2846070"/>
              <a:gd name="connsiteX129" fmla="*/ 4810731 w 12203678"/>
              <a:gd name="connsiteY129" fmla="*/ 2501971 h 2846070"/>
              <a:gd name="connsiteX130" fmla="*/ 4999994 w 12203678"/>
              <a:gd name="connsiteY130" fmla="*/ 2501971 h 2846070"/>
              <a:gd name="connsiteX131" fmla="*/ 4999994 w 12203678"/>
              <a:gd name="connsiteY131" fmla="*/ 2352660 h 2846070"/>
              <a:gd name="connsiteX132" fmla="*/ 4592477 w 12203678"/>
              <a:gd name="connsiteY132" fmla="*/ 2352660 h 2846070"/>
              <a:gd name="connsiteX133" fmla="*/ 4592477 w 12203678"/>
              <a:gd name="connsiteY133" fmla="*/ 2501971 h 2846070"/>
              <a:gd name="connsiteX134" fmla="*/ 4781737 w 12203678"/>
              <a:gd name="connsiteY134" fmla="*/ 2501971 h 2846070"/>
              <a:gd name="connsiteX135" fmla="*/ 4781737 w 12203678"/>
              <a:gd name="connsiteY135" fmla="*/ 2352660 h 2846070"/>
              <a:gd name="connsiteX136" fmla="*/ 4374221 w 12203678"/>
              <a:gd name="connsiteY136" fmla="*/ 2352660 h 2846070"/>
              <a:gd name="connsiteX137" fmla="*/ 4374221 w 12203678"/>
              <a:gd name="connsiteY137" fmla="*/ 2501971 h 2846070"/>
              <a:gd name="connsiteX138" fmla="*/ 4563482 w 12203678"/>
              <a:gd name="connsiteY138" fmla="*/ 2501971 h 2846070"/>
              <a:gd name="connsiteX139" fmla="*/ 4563482 w 12203678"/>
              <a:gd name="connsiteY139" fmla="*/ 2352660 h 2846070"/>
              <a:gd name="connsiteX140" fmla="*/ 4155969 w 12203678"/>
              <a:gd name="connsiteY140" fmla="*/ 2352660 h 2846070"/>
              <a:gd name="connsiteX141" fmla="*/ 4155969 w 12203678"/>
              <a:gd name="connsiteY141" fmla="*/ 2501971 h 2846070"/>
              <a:gd name="connsiteX142" fmla="*/ 4345225 w 12203678"/>
              <a:gd name="connsiteY142" fmla="*/ 2501971 h 2846070"/>
              <a:gd name="connsiteX143" fmla="*/ 4345225 w 12203678"/>
              <a:gd name="connsiteY143" fmla="*/ 2352660 h 2846070"/>
              <a:gd name="connsiteX144" fmla="*/ 3937714 w 12203678"/>
              <a:gd name="connsiteY144" fmla="*/ 2352660 h 2846070"/>
              <a:gd name="connsiteX145" fmla="*/ 3937714 w 12203678"/>
              <a:gd name="connsiteY145" fmla="*/ 2501971 h 2846070"/>
              <a:gd name="connsiteX146" fmla="*/ 4126975 w 12203678"/>
              <a:gd name="connsiteY146" fmla="*/ 2501971 h 2846070"/>
              <a:gd name="connsiteX147" fmla="*/ 4126975 w 12203678"/>
              <a:gd name="connsiteY147" fmla="*/ 2352660 h 2846070"/>
              <a:gd name="connsiteX148" fmla="*/ 3719460 w 12203678"/>
              <a:gd name="connsiteY148" fmla="*/ 2352660 h 2846070"/>
              <a:gd name="connsiteX149" fmla="*/ 3719460 w 12203678"/>
              <a:gd name="connsiteY149" fmla="*/ 2501971 h 2846070"/>
              <a:gd name="connsiteX150" fmla="*/ 3908720 w 12203678"/>
              <a:gd name="connsiteY150" fmla="*/ 2501971 h 2846070"/>
              <a:gd name="connsiteX151" fmla="*/ 3908720 w 12203678"/>
              <a:gd name="connsiteY151" fmla="*/ 2352660 h 2846070"/>
              <a:gd name="connsiteX152" fmla="*/ 3501207 w 12203678"/>
              <a:gd name="connsiteY152" fmla="*/ 2352660 h 2846070"/>
              <a:gd name="connsiteX153" fmla="*/ 3501207 w 12203678"/>
              <a:gd name="connsiteY153" fmla="*/ 2501971 h 2846070"/>
              <a:gd name="connsiteX154" fmla="*/ 3690464 w 12203678"/>
              <a:gd name="connsiteY154" fmla="*/ 2501971 h 2846070"/>
              <a:gd name="connsiteX155" fmla="*/ 3690464 w 12203678"/>
              <a:gd name="connsiteY155" fmla="*/ 2352660 h 2846070"/>
              <a:gd name="connsiteX156" fmla="*/ 3282949 w 12203678"/>
              <a:gd name="connsiteY156" fmla="*/ 2352660 h 2846070"/>
              <a:gd name="connsiteX157" fmla="*/ 3282949 w 12203678"/>
              <a:gd name="connsiteY157" fmla="*/ 2501971 h 2846070"/>
              <a:gd name="connsiteX158" fmla="*/ 3472211 w 12203678"/>
              <a:gd name="connsiteY158" fmla="*/ 2501971 h 2846070"/>
              <a:gd name="connsiteX159" fmla="*/ 3472211 w 12203678"/>
              <a:gd name="connsiteY159" fmla="*/ 2352660 h 2846070"/>
              <a:gd name="connsiteX160" fmla="*/ 3064692 w 12203678"/>
              <a:gd name="connsiteY160" fmla="*/ 2352660 h 2846070"/>
              <a:gd name="connsiteX161" fmla="*/ 3064692 w 12203678"/>
              <a:gd name="connsiteY161" fmla="*/ 2501971 h 2846070"/>
              <a:gd name="connsiteX162" fmla="*/ 3253955 w 12203678"/>
              <a:gd name="connsiteY162" fmla="*/ 2501971 h 2846070"/>
              <a:gd name="connsiteX163" fmla="*/ 3253955 w 12203678"/>
              <a:gd name="connsiteY163" fmla="*/ 2352660 h 2846070"/>
              <a:gd name="connsiteX164" fmla="*/ 2846438 w 12203678"/>
              <a:gd name="connsiteY164" fmla="*/ 2352660 h 2846070"/>
              <a:gd name="connsiteX165" fmla="*/ 2846438 w 12203678"/>
              <a:gd name="connsiteY165" fmla="*/ 2501971 h 2846070"/>
              <a:gd name="connsiteX166" fmla="*/ 3035698 w 12203678"/>
              <a:gd name="connsiteY166" fmla="*/ 2501971 h 2846070"/>
              <a:gd name="connsiteX167" fmla="*/ 3035698 w 12203678"/>
              <a:gd name="connsiteY167" fmla="*/ 2352660 h 2846070"/>
              <a:gd name="connsiteX168" fmla="*/ 2628183 w 12203678"/>
              <a:gd name="connsiteY168" fmla="*/ 2352660 h 2846070"/>
              <a:gd name="connsiteX169" fmla="*/ 2628183 w 12203678"/>
              <a:gd name="connsiteY169" fmla="*/ 2501971 h 2846070"/>
              <a:gd name="connsiteX170" fmla="*/ 2817442 w 12203678"/>
              <a:gd name="connsiteY170" fmla="*/ 2501971 h 2846070"/>
              <a:gd name="connsiteX171" fmla="*/ 2817442 w 12203678"/>
              <a:gd name="connsiteY171" fmla="*/ 2352660 h 2846070"/>
              <a:gd name="connsiteX172" fmla="*/ 2409929 w 12203678"/>
              <a:gd name="connsiteY172" fmla="*/ 2352660 h 2846070"/>
              <a:gd name="connsiteX173" fmla="*/ 2409929 w 12203678"/>
              <a:gd name="connsiteY173" fmla="*/ 2501971 h 2846070"/>
              <a:gd name="connsiteX174" fmla="*/ 2599189 w 12203678"/>
              <a:gd name="connsiteY174" fmla="*/ 2501971 h 2846070"/>
              <a:gd name="connsiteX175" fmla="*/ 2599189 w 12203678"/>
              <a:gd name="connsiteY175" fmla="*/ 2352660 h 2846070"/>
              <a:gd name="connsiteX176" fmla="*/ 2191673 w 12203678"/>
              <a:gd name="connsiteY176" fmla="*/ 2352660 h 2846070"/>
              <a:gd name="connsiteX177" fmla="*/ 2191673 w 12203678"/>
              <a:gd name="connsiteY177" fmla="*/ 2501971 h 2846070"/>
              <a:gd name="connsiteX178" fmla="*/ 2380935 w 12203678"/>
              <a:gd name="connsiteY178" fmla="*/ 2501971 h 2846070"/>
              <a:gd name="connsiteX179" fmla="*/ 2380935 w 12203678"/>
              <a:gd name="connsiteY179" fmla="*/ 2352660 h 2846070"/>
              <a:gd name="connsiteX180" fmla="*/ 1973418 w 12203678"/>
              <a:gd name="connsiteY180" fmla="*/ 2352660 h 2846070"/>
              <a:gd name="connsiteX181" fmla="*/ 1973418 w 12203678"/>
              <a:gd name="connsiteY181" fmla="*/ 2501971 h 2846070"/>
              <a:gd name="connsiteX182" fmla="*/ 2162678 w 12203678"/>
              <a:gd name="connsiteY182" fmla="*/ 2501971 h 2846070"/>
              <a:gd name="connsiteX183" fmla="*/ 2162678 w 12203678"/>
              <a:gd name="connsiteY183" fmla="*/ 2352660 h 2846070"/>
              <a:gd name="connsiteX184" fmla="*/ 1755161 w 12203678"/>
              <a:gd name="connsiteY184" fmla="*/ 2352660 h 2846070"/>
              <a:gd name="connsiteX185" fmla="*/ 1755161 w 12203678"/>
              <a:gd name="connsiteY185" fmla="*/ 2501971 h 2846070"/>
              <a:gd name="connsiteX186" fmla="*/ 1944422 w 12203678"/>
              <a:gd name="connsiteY186" fmla="*/ 2501971 h 2846070"/>
              <a:gd name="connsiteX187" fmla="*/ 1944422 w 12203678"/>
              <a:gd name="connsiteY187" fmla="*/ 2352660 h 2846070"/>
              <a:gd name="connsiteX188" fmla="*/ 1536906 w 12203678"/>
              <a:gd name="connsiteY188" fmla="*/ 2352660 h 2846070"/>
              <a:gd name="connsiteX189" fmla="*/ 1536906 w 12203678"/>
              <a:gd name="connsiteY189" fmla="*/ 2501971 h 2846070"/>
              <a:gd name="connsiteX190" fmla="*/ 1726166 w 12203678"/>
              <a:gd name="connsiteY190" fmla="*/ 2501971 h 2846070"/>
              <a:gd name="connsiteX191" fmla="*/ 1726166 w 12203678"/>
              <a:gd name="connsiteY191" fmla="*/ 2352660 h 2846070"/>
              <a:gd name="connsiteX192" fmla="*/ 1318652 w 12203678"/>
              <a:gd name="connsiteY192" fmla="*/ 2352660 h 2846070"/>
              <a:gd name="connsiteX193" fmla="*/ 1318652 w 12203678"/>
              <a:gd name="connsiteY193" fmla="*/ 2501971 h 2846070"/>
              <a:gd name="connsiteX194" fmla="*/ 1507911 w 12203678"/>
              <a:gd name="connsiteY194" fmla="*/ 2501971 h 2846070"/>
              <a:gd name="connsiteX195" fmla="*/ 1507911 w 12203678"/>
              <a:gd name="connsiteY195" fmla="*/ 2352660 h 2846070"/>
              <a:gd name="connsiteX196" fmla="*/ 1100397 w 12203678"/>
              <a:gd name="connsiteY196" fmla="*/ 2352660 h 2846070"/>
              <a:gd name="connsiteX197" fmla="*/ 1100397 w 12203678"/>
              <a:gd name="connsiteY197" fmla="*/ 2501971 h 2846070"/>
              <a:gd name="connsiteX198" fmla="*/ 1289657 w 12203678"/>
              <a:gd name="connsiteY198" fmla="*/ 2501971 h 2846070"/>
              <a:gd name="connsiteX199" fmla="*/ 1289657 w 12203678"/>
              <a:gd name="connsiteY199" fmla="*/ 2352660 h 2846070"/>
              <a:gd name="connsiteX200" fmla="*/ 882141 w 12203678"/>
              <a:gd name="connsiteY200" fmla="*/ 2352660 h 2846070"/>
              <a:gd name="connsiteX201" fmla="*/ 882141 w 12203678"/>
              <a:gd name="connsiteY201" fmla="*/ 2501971 h 2846070"/>
              <a:gd name="connsiteX202" fmla="*/ 1071402 w 12203678"/>
              <a:gd name="connsiteY202" fmla="*/ 2501971 h 2846070"/>
              <a:gd name="connsiteX203" fmla="*/ 1071402 w 12203678"/>
              <a:gd name="connsiteY203" fmla="*/ 2352660 h 2846070"/>
              <a:gd name="connsiteX204" fmla="*/ 663886 w 12203678"/>
              <a:gd name="connsiteY204" fmla="*/ 2352660 h 2846070"/>
              <a:gd name="connsiteX205" fmla="*/ 663886 w 12203678"/>
              <a:gd name="connsiteY205" fmla="*/ 2501971 h 2846070"/>
              <a:gd name="connsiteX206" fmla="*/ 853146 w 12203678"/>
              <a:gd name="connsiteY206" fmla="*/ 2501971 h 2846070"/>
              <a:gd name="connsiteX207" fmla="*/ 853146 w 12203678"/>
              <a:gd name="connsiteY207" fmla="*/ 2352660 h 2846070"/>
              <a:gd name="connsiteX208" fmla="*/ 445630 w 12203678"/>
              <a:gd name="connsiteY208" fmla="*/ 2352660 h 2846070"/>
              <a:gd name="connsiteX209" fmla="*/ 445630 w 12203678"/>
              <a:gd name="connsiteY209" fmla="*/ 2501971 h 2846070"/>
              <a:gd name="connsiteX210" fmla="*/ 634891 w 12203678"/>
              <a:gd name="connsiteY210" fmla="*/ 2501971 h 2846070"/>
              <a:gd name="connsiteX211" fmla="*/ 634891 w 12203678"/>
              <a:gd name="connsiteY211" fmla="*/ 2352660 h 2846070"/>
              <a:gd name="connsiteX212" fmla="*/ 227375 w 12203678"/>
              <a:gd name="connsiteY212" fmla="*/ 2352660 h 2846070"/>
              <a:gd name="connsiteX213" fmla="*/ 227375 w 12203678"/>
              <a:gd name="connsiteY213" fmla="*/ 2501971 h 2846070"/>
              <a:gd name="connsiteX214" fmla="*/ 416635 w 12203678"/>
              <a:gd name="connsiteY214" fmla="*/ 2501971 h 2846070"/>
              <a:gd name="connsiteX215" fmla="*/ 416635 w 12203678"/>
              <a:gd name="connsiteY215" fmla="*/ 2352660 h 2846070"/>
              <a:gd name="connsiteX216" fmla="*/ 11794904 w 12203678"/>
              <a:gd name="connsiteY216" fmla="*/ 2174268 h 2846070"/>
              <a:gd name="connsiteX217" fmla="*/ 11794904 w 12203678"/>
              <a:gd name="connsiteY217" fmla="*/ 2323584 h 2846070"/>
              <a:gd name="connsiteX218" fmla="*/ 11984182 w 12203678"/>
              <a:gd name="connsiteY218" fmla="*/ 2323584 h 2846070"/>
              <a:gd name="connsiteX219" fmla="*/ 11984182 w 12203678"/>
              <a:gd name="connsiteY219" fmla="*/ 2174268 h 2846070"/>
              <a:gd name="connsiteX220" fmla="*/ 11576648 w 12203678"/>
              <a:gd name="connsiteY220" fmla="*/ 2174268 h 2846070"/>
              <a:gd name="connsiteX221" fmla="*/ 11576648 w 12203678"/>
              <a:gd name="connsiteY221" fmla="*/ 2323584 h 2846070"/>
              <a:gd name="connsiteX222" fmla="*/ 11765910 w 12203678"/>
              <a:gd name="connsiteY222" fmla="*/ 2323584 h 2846070"/>
              <a:gd name="connsiteX223" fmla="*/ 11765910 w 12203678"/>
              <a:gd name="connsiteY223" fmla="*/ 2174268 h 2846070"/>
              <a:gd name="connsiteX224" fmla="*/ 11358394 w 12203678"/>
              <a:gd name="connsiteY224" fmla="*/ 2174268 h 2846070"/>
              <a:gd name="connsiteX225" fmla="*/ 11358394 w 12203678"/>
              <a:gd name="connsiteY225" fmla="*/ 2323584 h 2846070"/>
              <a:gd name="connsiteX226" fmla="*/ 11547654 w 12203678"/>
              <a:gd name="connsiteY226" fmla="*/ 2323584 h 2846070"/>
              <a:gd name="connsiteX227" fmla="*/ 11547654 w 12203678"/>
              <a:gd name="connsiteY227" fmla="*/ 2174268 h 2846070"/>
              <a:gd name="connsiteX228" fmla="*/ 11140138 w 12203678"/>
              <a:gd name="connsiteY228" fmla="*/ 2174268 h 2846070"/>
              <a:gd name="connsiteX229" fmla="*/ 11140138 w 12203678"/>
              <a:gd name="connsiteY229" fmla="*/ 2323584 h 2846070"/>
              <a:gd name="connsiteX230" fmla="*/ 11329398 w 12203678"/>
              <a:gd name="connsiteY230" fmla="*/ 2323584 h 2846070"/>
              <a:gd name="connsiteX231" fmla="*/ 11329398 w 12203678"/>
              <a:gd name="connsiteY231" fmla="*/ 2174268 h 2846070"/>
              <a:gd name="connsiteX232" fmla="*/ 10921882 w 12203678"/>
              <a:gd name="connsiteY232" fmla="*/ 2174268 h 2846070"/>
              <a:gd name="connsiteX233" fmla="*/ 10921882 w 12203678"/>
              <a:gd name="connsiteY233" fmla="*/ 2323584 h 2846070"/>
              <a:gd name="connsiteX234" fmla="*/ 11111142 w 12203678"/>
              <a:gd name="connsiteY234" fmla="*/ 2323584 h 2846070"/>
              <a:gd name="connsiteX235" fmla="*/ 11111142 w 12203678"/>
              <a:gd name="connsiteY235" fmla="*/ 2174268 h 2846070"/>
              <a:gd name="connsiteX236" fmla="*/ 10703626 w 12203678"/>
              <a:gd name="connsiteY236" fmla="*/ 2174268 h 2846070"/>
              <a:gd name="connsiteX237" fmla="*/ 10703626 w 12203678"/>
              <a:gd name="connsiteY237" fmla="*/ 2323584 h 2846070"/>
              <a:gd name="connsiteX238" fmla="*/ 10892888 w 12203678"/>
              <a:gd name="connsiteY238" fmla="*/ 2323584 h 2846070"/>
              <a:gd name="connsiteX239" fmla="*/ 10892888 w 12203678"/>
              <a:gd name="connsiteY239" fmla="*/ 2174268 h 2846070"/>
              <a:gd name="connsiteX240" fmla="*/ 10485372 w 12203678"/>
              <a:gd name="connsiteY240" fmla="*/ 2174268 h 2846070"/>
              <a:gd name="connsiteX241" fmla="*/ 10485372 w 12203678"/>
              <a:gd name="connsiteY241" fmla="*/ 2323584 h 2846070"/>
              <a:gd name="connsiteX242" fmla="*/ 10674632 w 12203678"/>
              <a:gd name="connsiteY242" fmla="*/ 2323584 h 2846070"/>
              <a:gd name="connsiteX243" fmla="*/ 10674632 w 12203678"/>
              <a:gd name="connsiteY243" fmla="*/ 2174268 h 2846070"/>
              <a:gd name="connsiteX244" fmla="*/ 10267116 w 12203678"/>
              <a:gd name="connsiteY244" fmla="*/ 2174268 h 2846070"/>
              <a:gd name="connsiteX245" fmla="*/ 10267116 w 12203678"/>
              <a:gd name="connsiteY245" fmla="*/ 2323584 h 2846070"/>
              <a:gd name="connsiteX246" fmla="*/ 10456376 w 12203678"/>
              <a:gd name="connsiteY246" fmla="*/ 2323584 h 2846070"/>
              <a:gd name="connsiteX247" fmla="*/ 10456376 w 12203678"/>
              <a:gd name="connsiteY247" fmla="*/ 2174268 h 2846070"/>
              <a:gd name="connsiteX248" fmla="*/ 10048860 w 12203678"/>
              <a:gd name="connsiteY248" fmla="*/ 2174268 h 2846070"/>
              <a:gd name="connsiteX249" fmla="*/ 10048860 w 12203678"/>
              <a:gd name="connsiteY249" fmla="*/ 2323584 h 2846070"/>
              <a:gd name="connsiteX250" fmla="*/ 10238120 w 12203678"/>
              <a:gd name="connsiteY250" fmla="*/ 2323584 h 2846070"/>
              <a:gd name="connsiteX251" fmla="*/ 10238120 w 12203678"/>
              <a:gd name="connsiteY251" fmla="*/ 2174268 h 2846070"/>
              <a:gd name="connsiteX252" fmla="*/ 9830604 w 12203678"/>
              <a:gd name="connsiteY252" fmla="*/ 2174268 h 2846070"/>
              <a:gd name="connsiteX253" fmla="*/ 9830604 w 12203678"/>
              <a:gd name="connsiteY253" fmla="*/ 2323584 h 2846070"/>
              <a:gd name="connsiteX254" fmla="*/ 10019866 w 12203678"/>
              <a:gd name="connsiteY254" fmla="*/ 2323584 h 2846070"/>
              <a:gd name="connsiteX255" fmla="*/ 10019866 w 12203678"/>
              <a:gd name="connsiteY255" fmla="*/ 2174268 h 2846070"/>
              <a:gd name="connsiteX256" fmla="*/ 9612350 w 12203678"/>
              <a:gd name="connsiteY256" fmla="*/ 2174268 h 2846070"/>
              <a:gd name="connsiteX257" fmla="*/ 9612350 w 12203678"/>
              <a:gd name="connsiteY257" fmla="*/ 2323584 h 2846070"/>
              <a:gd name="connsiteX258" fmla="*/ 9801610 w 12203678"/>
              <a:gd name="connsiteY258" fmla="*/ 2323584 h 2846070"/>
              <a:gd name="connsiteX259" fmla="*/ 9801610 w 12203678"/>
              <a:gd name="connsiteY259" fmla="*/ 2174268 h 2846070"/>
              <a:gd name="connsiteX260" fmla="*/ 9394094 w 12203678"/>
              <a:gd name="connsiteY260" fmla="*/ 2174268 h 2846070"/>
              <a:gd name="connsiteX261" fmla="*/ 9394094 w 12203678"/>
              <a:gd name="connsiteY261" fmla="*/ 2323584 h 2846070"/>
              <a:gd name="connsiteX262" fmla="*/ 9583354 w 12203678"/>
              <a:gd name="connsiteY262" fmla="*/ 2323584 h 2846070"/>
              <a:gd name="connsiteX263" fmla="*/ 9583354 w 12203678"/>
              <a:gd name="connsiteY263" fmla="*/ 2174268 h 2846070"/>
              <a:gd name="connsiteX264" fmla="*/ 9175838 w 12203678"/>
              <a:gd name="connsiteY264" fmla="*/ 2174268 h 2846070"/>
              <a:gd name="connsiteX265" fmla="*/ 9175838 w 12203678"/>
              <a:gd name="connsiteY265" fmla="*/ 2323584 h 2846070"/>
              <a:gd name="connsiteX266" fmla="*/ 9365098 w 12203678"/>
              <a:gd name="connsiteY266" fmla="*/ 2323584 h 2846070"/>
              <a:gd name="connsiteX267" fmla="*/ 9365098 w 12203678"/>
              <a:gd name="connsiteY267" fmla="*/ 2174268 h 2846070"/>
              <a:gd name="connsiteX268" fmla="*/ 8957582 w 12203678"/>
              <a:gd name="connsiteY268" fmla="*/ 2174268 h 2846070"/>
              <a:gd name="connsiteX269" fmla="*/ 8957582 w 12203678"/>
              <a:gd name="connsiteY269" fmla="*/ 2323584 h 2846070"/>
              <a:gd name="connsiteX270" fmla="*/ 9146844 w 12203678"/>
              <a:gd name="connsiteY270" fmla="*/ 2323584 h 2846070"/>
              <a:gd name="connsiteX271" fmla="*/ 9146844 w 12203678"/>
              <a:gd name="connsiteY271" fmla="*/ 2174268 h 2846070"/>
              <a:gd name="connsiteX272" fmla="*/ 8739328 w 12203678"/>
              <a:gd name="connsiteY272" fmla="*/ 2174268 h 2846070"/>
              <a:gd name="connsiteX273" fmla="*/ 8739328 w 12203678"/>
              <a:gd name="connsiteY273" fmla="*/ 2323584 h 2846070"/>
              <a:gd name="connsiteX274" fmla="*/ 8928588 w 12203678"/>
              <a:gd name="connsiteY274" fmla="*/ 2323584 h 2846070"/>
              <a:gd name="connsiteX275" fmla="*/ 8928588 w 12203678"/>
              <a:gd name="connsiteY275" fmla="*/ 2174268 h 2846070"/>
              <a:gd name="connsiteX276" fmla="*/ 8521072 w 12203678"/>
              <a:gd name="connsiteY276" fmla="*/ 2174268 h 2846070"/>
              <a:gd name="connsiteX277" fmla="*/ 8521072 w 12203678"/>
              <a:gd name="connsiteY277" fmla="*/ 2323584 h 2846070"/>
              <a:gd name="connsiteX278" fmla="*/ 8710332 w 12203678"/>
              <a:gd name="connsiteY278" fmla="*/ 2323584 h 2846070"/>
              <a:gd name="connsiteX279" fmla="*/ 8710332 w 12203678"/>
              <a:gd name="connsiteY279" fmla="*/ 2174268 h 2846070"/>
              <a:gd name="connsiteX280" fmla="*/ 8302817 w 12203678"/>
              <a:gd name="connsiteY280" fmla="*/ 2174268 h 2846070"/>
              <a:gd name="connsiteX281" fmla="*/ 8302817 w 12203678"/>
              <a:gd name="connsiteY281" fmla="*/ 2323584 h 2846070"/>
              <a:gd name="connsiteX282" fmla="*/ 8492076 w 12203678"/>
              <a:gd name="connsiteY282" fmla="*/ 2323584 h 2846070"/>
              <a:gd name="connsiteX283" fmla="*/ 8492076 w 12203678"/>
              <a:gd name="connsiteY283" fmla="*/ 2174268 h 2846070"/>
              <a:gd name="connsiteX284" fmla="*/ 8084561 w 12203678"/>
              <a:gd name="connsiteY284" fmla="*/ 2174268 h 2846070"/>
              <a:gd name="connsiteX285" fmla="*/ 8084561 w 12203678"/>
              <a:gd name="connsiteY285" fmla="*/ 2323584 h 2846070"/>
              <a:gd name="connsiteX286" fmla="*/ 8273822 w 12203678"/>
              <a:gd name="connsiteY286" fmla="*/ 2323584 h 2846070"/>
              <a:gd name="connsiteX287" fmla="*/ 8273822 w 12203678"/>
              <a:gd name="connsiteY287" fmla="*/ 2174268 h 2846070"/>
              <a:gd name="connsiteX288" fmla="*/ 7866306 w 12203678"/>
              <a:gd name="connsiteY288" fmla="*/ 2174268 h 2846070"/>
              <a:gd name="connsiteX289" fmla="*/ 7866306 w 12203678"/>
              <a:gd name="connsiteY289" fmla="*/ 2323584 h 2846070"/>
              <a:gd name="connsiteX290" fmla="*/ 8055566 w 12203678"/>
              <a:gd name="connsiteY290" fmla="*/ 2323584 h 2846070"/>
              <a:gd name="connsiteX291" fmla="*/ 8055566 w 12203678"/>
              <a:gd name="connsiteY291" fmla="*/ 2174268 h 2846070"/>
              <a:gd name="connsiteX292" fmla="*/ 7648050 w 12203678"/>
              <a:gd name="connsiteY292" fmla="*/ 2174268 h 2846070"/>
              <a:gd name="connsiteX293" fmla="*/ 7648050 w 12203678"/>
              <a:gd name="connsiteY293" fmla="*/ 2323584 h 2846070"/>
              <a:gd name="connsiteX294" fmla="*/ 7837311 w 12203678"/>
              <a:gd name="connsiteY294" fmla="*/ 2323584 h 2846070"/>
              <a:gd name="connsiteX295" fmla="*/ 7837311 w 12203678"/>
              <a:gd name="connsiteY295" fmla="*/ 2174268 h 2846070"/>
              <a:gd name="connsiteX296" fmla="*/ 7429795 w 12203678"/>
              <a:gd name="connsiteY296" fmla="*/ 2174268 h 2846070"/>
              <a:gd name="connsiteX297" fmla="*/ 7429795 w 12203678"/>
              <a:gd name="connsiteY297" fmla="*/ 2323584 h 2846070"/>
              <a:gd name="connsiteX298" fmla="*/ 7619055 w 12203678"/>
              <a:gd name="connsiteY298" fmla="*/ 2323584 h 2846070"/>
              <a:gd name="connsiteX299" fmla="*/ 7619055 w 12203678"/>
              <a:gd name="connsiteY299" fmla="*/ 2174268 h 2846070"/>
              <a:gd name="connsiteX300" fmla="*/ 7211540 w 12203678"/>
              <a:gd name="connsiteY300" fmla="*/ 2174268 h 2846070"/>
              <a:gd name="connsiteX301" fmla="*/ 7211540 w 12203678"/>
              <a:gd name="connsiteY301" fmla="*/ 2323584 h 2846070"/>
              <a:gd name="connsiteX302" fmla="*/ 7400800 w 12203678"/>
              <a:gd name="connsiteY302" fmla="*/ 2323584 h 2846070"/>
              <a:gd name="connsiteX303" fmla="*/ 7400800 w 12203678"/>
              <a:gd name="connsiteY303" fmla="*/ 2174268 h 2846070"/>
              <a:gd name="connsiteX304" fmla="*/ 6993284 w 12203678"/>
              <a:gd name="connsiteY304" fmla="*/ 2174268 h 2846070"/>
              <a:gd name="connsiteX305" fmla="*/ 6993284 w 12203678"/>
              <a:gd name="connsiteY305" fmla="*/ 2323584 h 2846070"/>
              <a:gd name="connsiteX306" fmla="*/ 7182545 w 12203678"/>
              <a:gd name="connsiteY306" fmla="*/ 2323584 h 2846070"/>
              <a:gd name="connsiteX307" fmla="*/ 7182545 w 12203678"/>
              <a:gd name="connsiteY307" fmla="*/ 2174268 h 2846070"/>
              <a:gd name="connsiteX308" fmla="*/ 6775029 w 12203678"/>
              <a:gd name="connsiteY308" fmla="*/ 2174268 h 2846070"/>
              <a:gd name="connsiteX309" fmla="*/ 6775029 w 12203678"/>
              <a:gd name="connsiteY309" fmla="*/ 2323584 h 2846070"/>
              <a:gd name="connsiteX310" fmla="*/ 6964289 w 12203678"/>
              <a:gd name="connsiteY310" fmla="*/ 2323584 h 2846070"/>
              <a:gd name="connsiteX311" fmla="*/ 6964289 w 12203678"/>
              <a:gd name="connsiteY311" fmla="*/ 2174268 h 2846070"/>
              <a:gd name="connsiteX312" fmla="*/ 6556773 w 12203678"/>
              <a:gd name="connsiteY312" fmla="*/ 2174268 h 2846070"/>
              <a:gd name="connsiteX313" fmla="*/ 6556773 w 12203678"/>
              <a:gd name="connsiteY313" fmla="*/ 2323584 h 2846070"/>
              <a:gd name="connsiteX314" fmla="*/ 6746034 w 12203678"/>
              <a:gd name="connsiteY314" fmla="*/ 2323584 h 2846070"/>
              <a:gd name="connsiteX315" fmla="*/ 6746034 w 12203678"/>
              <a:gd name="connsiteY315" fmla="*/ 2174268 h 2846070"/>
              <a:gd name="connsiteX316" fmla="*/ 6338518 w 12203678"/>
              <a:gd name="connsiteY316" fmla="*/ 2174268 h 2846070"/>
              <a:gd name="connsiteX317" fmla="*/ 6338518 w 12203678"/>
              <a:gd name="connsiteY317" fmla="*/ 2323584 h 2846070"/>
              <a:gd name="connsiteX318" fmla="*/ 6527778 w 12203678"/>
              <a:gd name="connsiteY318" fmla="*/ 2323584 h 2846070"/>
              <a:gd name="connsiteX319" fmla="*/ 6527778 w 12203678"/>
              <a:gd name="connsiteY319" fmla="*/ 2174268 h 2846070"/>
              <a:gd name="connsiteX320" fmla="*/ 6120262 w 12203678"/>
              <a:gd name="connsiteY320" fmla="*/ 2174268 h 2846070"/>
              <a:gd name="connsiteX321" fmla="*/ 6120262 w 12203678"/>
              <a:gd name="connsiteY321" fmla="*/ 2323584 h 2846070"/>
              <a:gd name="connsiteX322" fmla="*/ 6309523 w 12203678"/>
              <a:gd name="connsiteY322" fmla="*/ 2323584 h 2846070"/>
              <a:gd name="connsiteX323" fmla="*/ 6309523 w 12203678"/>
              <a:gd name="connsiteY323" fmla="*/ 2174268 h 2846070"/>
              <a:gd name="connsiteX324" fmla="*/ 5902007 w 12203678"/>
              <a:gd name="connsiteY324" fmla="*/ 2174268 h 2846070"/>
              <a:gd name="connsiteX325" fmla="*/ 5902007 w 12203678"/>
              <a:gd name="connsiteY325" fmla="*/ 2323584 h 2846070"/>
              <a:gd name="connsiteX326" fmla="*/ 6091267 w 12203678"/>
              <a:gd name="connsiteY326" fmla="*/ 2323584 h 2846070"/>
              <a:gd name="connsiteX327" fmla="*/ 6091267 w 12203678"/>
              <a:gd name="connsiteY327" fmla="*/ 2174268 h 2846070"/>
              <a:gd name="connsiteX328" fmla="*/ 5683753 w 12203678"/>
              <a:gd name="connsiteY328" fmla="*/ 2174268 h 2846070"/>
              <a:gd name="connsiteX329" fmla="*/ 5683753 w 12203678"/>
              <a:gd name="connsiteY329" fmla="*/ 2323584 h 2846070"/>
              <a:gd name="connsiteX330" fmla="*/ 5873013 w 12203678"/>
              <a:gd name="connsiteY330" fmla="*/ 2323584 h 2846070"/>
              <a:gd name="connsiteX331" fmla="*/ 5873013 w 12203678"/>
              <a:gd name="connsiteY331" fmla="*/ 2174268 h 2846070"/>
              <a:gd name="connsiteX332" fmla="*/ 5465498 w 12203678"/>
              <a:gd name="connsiteY332" fmla="*/ 2174268 h 2846070"/>
              <a:gd name="connsiteX333" fmla="*/ 5465498 w 12203678"/>
              <a:gd name="connsiteY333" fmla="*/ 2323584 h 2846070"/>
              <a:gd name="connsiteX334" fmla="*/ 5654757 w 12203678"/>
              <a:gd name="connsiteY334" fmla="*/ 2323584 h 2846070"/>
              <a:gd name="connsiteX335" fmla="*/ 5654757 w 12203678"/>
              <a:gd name="connsiteY335" fmla="*/ 2174268 h 2846070"/>
              <a:gd name="connsiteX336" fmla="*/ 5247244 w 12203678"/>
              <a:gd name="connsiteY336" fmla="*/ 2174268 h 2846070"/>
              <a:gd name="connsiteX337" fmla="*/ 5247244 w 12203678"/>
              <a:gd name="connsiteY337" fmla="*/ 2323584 h 2846070"/>
              <a:gd name="connsiteX338" fmla="*/ 5436504 w 12203678"/>
              <a:gd name="connsiteY338" fmla="*/ 2323584 h 2846070"/>
              <a:gd name="connsiteX339" fmla="*/ 5436504 w 12203678"/>
              <a:gd name="connsiteY339" fmla="*/ 2174268 h 2846070"/>
              <a:gd name="connsiteX340" fmla="*/ 5028989 w 12203678"/>
              <a:gd name="connsiteY340" fmla="*/ 2174268 h 2846070"/>
              <a:gd name="connsiteX341" fmla="*/ 5028989 w 12203678"/>
              <a:gd name="connsiteY341" fmla="*/ 2323584 h 2846070"/>
              <a:gd name="connsiteX342" fmla="*/ 5218249 w 12203678"/>
              <a:gd name="connsiteY342" fmla="*/ 2323584 h 2846070"/>
              <a:gd name="connsiteX343" fmla="*/ 5218249 w 12203678"/>
              <a:gd name="connsiteY343" fmla="*/ 2174268 h 2846070"/>
              <a:gd name="connsiteX344" fmla="*/ 4810731 w 12203678"/>
              <a:gd name="connsiteY344" fmla="*/ 2174268 h 2846070"/>
              <a:gd name="connsiteX345" fmla="*/ 4810731 w 12203678"/>
              <a:gd name="connsiteY345" fmla="*/ 2323584 h 2846070"/>
              <a:gd name="connsiteX346" fmla="*/ 4999994 w 12203678"/>
              <a:gd name="connsiteY346" fmla="*/ 2323584 h 2846070"/>
              <a:gd name="connsiteX347" fmla="*/ 4999994 w 12203678"/>
              <a:gd name="connsiteY347" fmla="*/ 2174268 h 2846070"/>
              <a:gd name="connsiteX348" fmla="*/ 4592477 w 12203678"/>
              <a:gd name="connsiteY348" fmla="*/ 2174268 h 2846070"/>
              <a:gd name="connsiteX349" fmla="*/ 4592477 w 12203678"/>
              <a:gd name="connsiteY349" fmla="*/ 2323584 h 2846070"/>
              <a:gd name="connsiteX350" fmla="*/ 4781737 w 12203678"/>
              <a:gd name="connsiteY350" fmla="*/ 2323584 h 2846070"/>
              <a:gd name="connsiteX351" fmla="*/ 4781737 w 12203678"/>
              <a:gd name="connsiteY351" fmla="*/ 2174268 h 2846070"/>
              <a:gd name="connsiteX352" fmla="*/ 4374221 w 12203678"/>
              <a:gd name="connsiteY352" fmla="*/ 2174268 h 2846070"/>
              <a:gd name="connsiteX353" fmla="*/ 4374221 w 12203678"/>
              <a:gd name="connsiteY353" fmla="*/ 2323584 h 2846070"/>
              <a:gd name="connsiteX354" fmla="*/ 4563482 w 12203678"/>
              <a:gd name="connsiteY354" fmla="*/ 2323584 h 2846070"/>
              <a:gd name="connsiteX355" fmla="*/ 4563482 w 12203678"/>
              <a:gd name="connsiteY355" fmla="*/ 2174268 h 2846070"/>
              <a:gd name="connsiteX356" fmla="*/ 4155969 w 12203678"/>
              <a:gd name="connsiteY356" fmla="*/ 2174268 h 2846070"/>
              <a:gd name="connsiteX357" fmla="*/ 4155969 w 12203678"/>
              <a:gd name="connsiteY357" fmla="*/ 2323584 h 2846070"/>
              <a:gd name="connsiteX358" fmla="*/ 4345225 w 12203678"/>
              <a:gd name="connsiteY358" fmla="*/ 2323584 h 2846070"/>
              <a:gd name="connsiteX359" fmla="*/ 4345225 w 12203678"/>
              <a:gd name="connsiteY359" fmla="*/ 2174268 h 2846070"/>
              <a:gd name="connsiteX360" fmla="*/ 3937714 w 12203678"/>
              <a:gd name="connsiteY360" fmla="*/ 2174268 h 2846070"/>
              <a:gd name="connsiteX361" fmla="*/ 3937714 w 12203678"/>
              <a:gd name="connsiteY361" fmla="*/ 2323584 h 2846070"/>
              <a:gd name="connsiteX362" fmla="*/ 4126975 w 12203678"/>
              <a:gd name="connsiteY362" fmla="*/ 2323584 h 2846070"/>
              <a:gd name="connsiteX363" fmla="*/ 4126975 w 12203678"/>
              <a:gd name="connsiteY363" fmla="*/ 2174268 h 2846070"/>
              <a:gd name="connsiteX364" fmla="*/ 3719460 w 12203678"/>
              <a:gd name="connsiteY364" fmla="*/ 2174268 h 2846070"/>
              <a:gd name="connsiteX365" fmla="*/ 3719460 w 12203678"/>
              <a:gd name="connsiteY365" fmla="*/ 2323584 h 2846070"/>
              <a:gd name="connsiteX366" fmla="*/ 3908720 w 12203678"/>
              <a:gd name="connsiteY366" fmla="*/ 2323584 h 2846070"/>
              <a:gd name="connsiteX367" fmla="*/ 3908720 w 12203678"/>
              <a:gd name="connsiteY367" fmla="*/ 2174268 h 2846070"/>
              <a:gd name="connsiteX368" fmla="*/ 3501207 w 12203678"/>
              <a:gd name="connsiteY368" fmla="*/ 2174268 h 2846070"/>
              <a:gd name="connsiteX369" fmla="*/ 3501207 w 12203678"/>
              <a:gd name="connsiteY369" fmla="*/ 2323584 h 2846070"/>
              <a:gd name="connsiteX370" fmla="*/ 3690464 w 12203678"/>
              <a:gd name="connsiteY370" fmla="*/ 2323584 h 2846070"/>
              <a:gd name="connsiteX371" fmla="*/ 3690464 w 12203678"/>
              <a:gd name="connsiteY371" fmla="*/ 2174268 h 2846070"/>
              <a:gd name="connsiteX372" fmla="*/ 3282949 w 12203678"/>
              <a:gd name="connsiteY372" fmla="*/ 2174268 h 2846070"/>
              <a:gd name="connsiteX373" fmla="*/ 3282949 w 12203678"/>
              <a:gd name="connsiteY373" fmla="*/ 2323584 h 2846070"/>
              <a:gd name="connsiteX374" fmla="*/ 3472211 w 12203678"/>
              <a:gd name="connsiteY374" fmla="*/ 2323584 h 2846070"/>
              <a:gd name="connsiteX375" fmla="*/ 3472211 w 12203678"/>
              <a:gd name="connsiteY375" fmla="*/ 2174268 h 2846070"/>
              <a:gd name="connsiteX376" fmla="*/ 3064692 w 12203678"/>
              <a:gd name="connsiteY376" fmla="*/ 2174268 h 2846070"/>
              <a:gd name="connsiteX377" fmla="*/ 3064692 w 12203678"/>
              <a:gd name="connsiteY377" fmla="*/ 2323584 h 2846070"/>
              <a:gd name="connsiteX378" fmla="*/ 3253955 w 12203678"/>
              <a:gd name="connsiteY378" fmla="*/ 2323584 h 2846070"/>
              <a:gd name="connsiteX379" fmla="*/ 3253955 w 12203678"/>
              <a:gd name="connsiteY379" fmla="*/ 2174268 h 2846070"/>
              <a:gd name="connsiteX380" fmla="*/ 2846438 w 12203678"/>
              <a:gd name="connsiteY380" fmla="*/ 2174268 h 2846070"/>
              <a:gd name="connsiteX381" fmla="*/ 2846438 w 12203678"/>
              <a:gd name="connsiteY381" fmla="*/ 2323584 h 2846070"/>
              <a:gd name="connsiteX382" fmla="*/ 3035698 w 12203678"/>
              <a:gd name="connsiteY382" fmla="*/ 2323584 h 2846070"/>
              <a:gd name="connsiteX383" fmla="*/ 3035698 w 12203678"/>
              <a:gd name="connsiteY383" fmla="*/ 2174268 h 2846070"/>
              <a:gd name="connsiteX384" fmla="*/ 2628183 w 12203678"/>
              <a:gd name="connsiteY384" fmla="*/ 2174268 h 2846070"/>
              <a:gd name="connsiteX385" fmla="*/ 2628183 w 12203678"/>
              <a:gd name="connsiteY385" fmla="*/ 2323584 h 2846070"/>
              <a:gd name="connsiteX386" fmla="*/ 2817442 w 12203678"/>
              <a:gd name="connsiteY386" fmla="*/ 2323584 h 2846070"/>
              <a:gd name="connsiteX387" fmla="*/ 2817442 w 12203678"/>
              <a:gd name="connsiteY387" fmla="*/ 2174268 h 2846070"/>
              <a:gd name="connsiteX388" fmla="*/ 2409929 w 12203678"/>
              <a:gd name="connsiteY388" fmla="*/ 2174268 h 2846070"/>
              <a:gd name="connsiteX389" fmla="*/ 2409929 w 12203678"/>
              <a:gd name="connsiteY389" fmla="*/ 2323584 h 2846070"/>
              <a:gd name="connsiteX390" fmla="*/ 2599189 w 12203678"/>
              <a:gd name="connsiteY390" fmla="*/ 2323584 h 2846070"/>
              <a:gd name="connsiteX391" fmla="*/ 2599189 w 12203678"/>
              <a:gd name="connsiteY391" fmla="*/ 2174268 h 2846070"/>
              <a:gd name="connsiteX392" fmla="*/ 2191673 w 12203678"/>
              <a:gd name="connsiteY392" fmla="*/ 2174268 h 2846070"/>
              <a:gd name="connsiteX393" fmla="*/ 2191673 w 12203678"/>
              <a:gd name="connsiteY393" fmla="*/ 2323584 h 2846070"/>
              <a:gd name="connsiteX394" fmla="*/ 2380935 w 12203678"/>
              <a:gd name="connsiteY394" fmla="*/ 2323584 h 2846070"/>
              <a:gd name="connsiteX395" fmla="*/ 2380935 w 12203678"/>
              <a:gd name="connsiteY395" fmla="*/ 2174268 h 2846070"/>
              <a:gd name="connsiteX396" fmla="*/ 1973418 w 12203678"/>
              <a:gd name="connsiteY396" fmla="*/ 2174268 h 2846070"/>
              <a:gd name="connsiteX397" fmla="*/ 1973418 w 12203678"/>
              <a:gd name="connsiteY397" fmla="*/ 2323584 h 2846070"/>
              <a:gd name="connsiteX398" fmla="*/ 2162678 w 12203678"/>
              <a:gd name="connsiteY398" fmla="*/ 2323584 h 2846070"/>
              <a:gd name="connsiteX399" fmla="*/ 2162678 w 12203678"/>
              <a:gd name="connsiteY399" fmla="*/ 2174268 h 2846070"/>
              <a:gd name="connsiteX400" fmla="*/ 1755161 w 12203678"/>
              <a:gd name="connsiteY400" fmla="*/ 2174268 h 2846070"/>
              <a:gd name="connsiteX401" fmla="*/ 1755161 w 12203678"/>
              <a:gd name="connsiteY401" fmla="*/ 2323584 h 2846070"/>
              <a:gd name="connsiteX402" fmla="*/ 1944422 w 12203678"/>
              <a:gd name="connsiteY402" fmla="*/ 2323584 h 2846070"/>
              <a:gd name="connsiteX403" fmla="*/ 1944422 w 12203678"/>
              <a:gd name="connsiteY403" fmla="*/ 2174268 h 2846070"/>
              <a:gd name="connsiteX404" fmla="*/ 1536906 w 12203678"/>
              <a:gd name="connsiteY404" fmla="*/ 2174268 h 2846070"/>
              <a:gd name="connsiteX405" fmla="*/ 1536906 w 12203678"/>
              <a:gd name="connsiteY405" fmla="*/ 2323584 h 2846070"/>
              <a:gd name="connsiteX406" fmla="*/ 1726166 w 12203678"/>
              <a:gd name="connsiteY406" fmla="*/ 2323584 h 2846070"/>
              <a:gd name="connsiteX407" fmla="*/ 1726166 w 12203678"/>
              <a:gd name="connsiteY407" fmla="*/ 2174268 h 2846070"/>
              <a:gd name="connsiteX408" fmla="*/ 1318652 w 12203678"/>
              <a:gd name="connsiteY408" fmla="*/ 2174268 h 2846070"/>
              <a:gd name="connsiteX409" fmla="*/ 1318652 w 12203678"/>
              <a:gd name="connsiteY409" fmla="*/ 2323584 h 2846070"/>
              <a:gd name="connsiteX410" fmla="*/ 1507911 w 12203678"/>
              <a:gd name="connsiteY410" fmla="*/ 2323584 h 2846070"/>
              <a:gd name="connsiteX411" fmla="*/ 1507911 w 12203678"/>
              <a:gd name="connsiteY411" fmla="*/ 2174268 h 2846070"/>
              <a:gd name="connsiteX412" fmla="*/ 1100397 w 12203678"/>
              <a:gd name="connsiteY412" fmla="*/ 2174268 h 2846070"/>
              <a:gd name="connsiteX413" fmla="*/ 1100397 w 12203678"/>
              <a:gd name="connsiteY413" fmla="*/ 2323584 h 2846070"/>
              <a:gd name="connsiteX414" fmla="*/ 1289657 w 12203678"/>
              <a:gd name="connsiteY414" fmla="*/ 2323584 h 2846070"/>
              <a:gd name="connsiteX415" fmla="*/ 1289657 w 12203678"/>
              <a:gd name="connsiteY415" fmla="*/ 2174268 h 2846070"/>
              <a:gd name="connsiteX416" fmla="*/ 882141 w 12203678"/>
              <a:gd name="connsiteY416" fmla="*/ 2174268 h 2846070"/>
              <a:gd name="connsiteX417" fmla="*/ 882141 w 12203678"/>
              <a:gd name="connsiteY417" fmla="*/ 2323584 h 2846070"/>
              <a:gd name="connsiteX418" fmla="*/ 1071402 w 12203678"/>
              <a:gd name="connsiteY418" fmla="*/ 2323584 h 2846070"/>
              <a:gd name="connsiteX419" fmla="*/ 1071402 w 12203678"/>
              <a:gd name="connsiteY419" fmla="*/ 2174268 h 2846070"/>
              <a:gd name="connsiteX420" fmla="*/ 663886 w 12203678"/>
              <a:gd name="connsiteY420" fmla="*/ 2174268 h 2846070"/>
              <a:gd name="connsiteX421" fmla="*/ 663886 w 12203678"/>
              <a:gd name="connsiteY421" fmla="*/ 2323584 h 2846070"/>
              <a:gd name="connsiteX422" fmla="*/ 853146 w 12203678"/>
              <a:gd name="connsiteY422" fmla="*/ 2323584 h 2846070"/>
              <a:gd name="connsiteX423" fmla="*/ 853146 w 12203678"/>
              <a:gd name="connsiteY423" fmla="*/ 2174268 h 2846070"/>
              <a:gd name="connsiteX424" fmla="*/ 445630 w 12203678"/>
              <a:gd name="connsiteY424" fmla="*/ 2174268 h 2846070"/>
              <a:gd name="connsiteX425" fmla="*/ 445630 w 12203678"/>
              <a:gd name="connsiteY425" fmla="*/ 2323584 h 2846070"/>
              <a:gd name="connsiteX426" fmla="*/ 634891 w 12203678"/>
              <a:gd name="connsiteY426" fmla="*/ 2323584 h 2846070"/>
              <a:gd name="connsiteX427" fmla="*/ 634891 w 12203678"/>
              <a:gd name="connsiteY427" fmla="*/ 2174268 h 2846070"/>
              <a:gd name="connsiteX428" fmla="*/ 227375 w 12203678"/>
              <a:gd name="connsiteY428" fmla="*/ 2174268 h 2846070"/>
              <a:gd name="connsiteX429" fmla="*/ 227375 w 12203678"/>
              <a:gd name="connsiteY429" fmla="*/ 2323584 h 2846070"/>
              <a:gd name="connsiteX430" fmla="*/ 416635 w 12203678"/>
              <a:gd name="connsiteY430" fmla="*/ 2323584 h 2846070"/>
              <a:gd name="connsiteX431" fmla="*/ 416635 w 12203678"/>
              <a:gd name="connsiteY431" fmla="*/ 2174268 h 2846070"/>
              <a:gd name="connsiteX432" fmla="*/ 11794904 w 12203678"/>
              <a:gd name="connsiteY432" fmla="*/ 1995876 h 2846070"/>
              <a:gd name="connsiteX433" fmla="*/ 11794904 w 12203678"/>
              <a:gd name="connsiteY433" fmla="*/ 2145192 h 2846070"/>
              <a:gd name="connsiteX434" fmla="*/ 11984182 w 12203678"/>
              <a:gd name="connsiteY434" fmla="*/ 2145192 h 2846070"/>
              <a:gd name="connsiteX435" fmla="*/ 11984182 w 12203678"/>
              <a:gd name="connsiteY435" fmla="*/ 1995876 h 2846070"/>
              <a:gd name="connsiteX436" fmla="*/ 11576648 w 12203678"/>
              <a:gd name="connsiteY436" fmla="*/ 1995876 h 2846070"/>
              <a:gd name="connsiteX437" fmla="*/ 11576648 w 12203678"/>
              <a:gd name="connsiteY437" fmla="*/ 2145192 h 2846070"/>
              <a:gd name="connsiteX438" fmla="*/ 11765910 w 12203678"/>
              <a:gd name="connsiteY438" fmla="*/ 2145192 h 2846070"/>
              <a:gd name="connsiteX439" fmla="*/ 11765910 w 12203678"/>
              <a:gd name="connsiteY439" fmla="*/ 1995876 h 2846070"/>
              <a:gd name="connsiteX440" fmla="*/ 11358394 w 12203678"/>
              <a:gd name="connsiteY440" fmla="*/ 1995876 h 2846070"/>
              <a:gd name="connsiteX441" fmla="*/ 11358394 w 12203678"/>
              <a:gd name="connsiteY441" fmla="*/ 2145192 h 2846070"/>
              <a:gd name="connsiteX442" fmla="*/ 11547654 w 12203678"/>
              <a:gd name="connsiteY442" fmla="*/ 2145192 h 2846070"/>
              <a:gd name="connsiteX443" fmla="*/ 11547654 w 12203678"/>
              <a:gd name="connsiteY443" fmla="*/ 1995876 h 2846070"/>
              <a:gd name="connsiteX444" fmla="*/ 11140138 w 12203678"/>
              <a:gd name="connsiteY444" fmla="*/ 1995876 h 2846070"/>
              <a:gd name="connsiteX445" fmla="*/ 11140138 w 12203678"/>
              <a:gd name="connsiteY445" fmla="*/ 2145192 h 2846070"/>
              <a:gd name="connsiteX446" fmla="*/ 11329398 w 12203678"/>
              <a:gd name="connsiteY446" fmla="*/ 2145192 h 2846070"/>
              <a:gd name="connsiteX447" fmla="*/ 11329398 w 12203678"/>
              <a:gd name="connsiteY447" fmla="*/ 1995876 h 2846070"/>
              <a:gd name="connsiteX448" fmla="*/ 10921882 w 12203678"/>
              <a:gd name="connsiteY448" fmla="*/ 1995876 h 2846070"/>
              <a:gd name="connsiteX449" fmla="*/ 10921882 w 12203678"/>
              <a:gd name="connsiteY449" fmla="*/ 2145192 h 2846070"/>
              <a:gd name="connsiteX450" fmla="*/ 11111142 w 12203678"/>
              <a:gd name="connsiteY450" fmla="*/ 2145192 h 2846070"/>
              <a:gd name="connsiteX451" fmla="*/ 11111142 w 12203678"/>
              <a:gd name="connsiteY451" fmla="*/ 1995876 h 2846070"/>
              <a:gd name="connsiteX452" fmla="*/ 10703626 w 12203678"/>
              <a:gd name="connsiteY452" fmla="*/ 1995876 h 2846070"/>
              <a:gd name="connsiteX453" fmla="*/ 10703626 w 12203678"/>
              <a:gd name="connsiteY453" fmla="*/ 2145192 h 2846070"/>
              <a:gd name="connsiteX454" fmla="*/ 10892888 w 12203678"/>
              <a:gd name="connsiteY454" fmla="*/ 2145192 h 2846070"/>
              <a:gd name="connsiteX455" fmla="*/ 10892888 w 12203678"/>
              <a:gd name="connsiteY455" fmla="*/ 1995876 h 2846070"/>
              <a:gd name="connsiteX456" fmla="*/ 10485372 w 12203678"/>
              <a:gd name="connsiteY456" fmla="*/ 1995876 h 2846070"/>
              <a:gd name="connsiteX457" fmla="*/ 10485372 w 12203678"/>
              <a:gd name="connsiteY457" fmla="*/ 2145192 h 2846070"/>
              <a:gd name="connsiteX458" fmla="*/ 10674632 w 12203678"/>
              <a:gd name="connsiteY458" fmla="*/ 2145192 h 2846070"/>
              <a:gd name="connsiteX459" fmla="*/ 10674632 w 12203678"/>
              <a:gd name="connsiteY459" fmla="*/ 1995876 h 2846070"/>
              <a:gd name="connsiteX460" fmla="*/ 10267116 w 12203678"/>
              <a:gd name="connsiteY460" fmla="*/ 1995876 h 2846070"/>
              <a:gd name="connsiteX461" fmla="*/ 10267116 w 12203678"/>
              <a:gd name="connsiteY461" fmla="*/ 2145192 h 2846070"/>
              <a:gd name="connsiteX462" fmla="*/ 10456376 w 12203678"/>
              <a:gd name="connsiteY462" fmla="*/ 2145192 h 2846070"/>
              <a:gd name="connsiteX463" fmla="*/ 10456376 w 12203678"/>
              <a:gd name="connsiteY463" fmla="*/ 1995876 h 2846070"/>
              <a:gd name="connsiteX464" fmla="*/ 10048860 w 12203678"/>
              <a:gd name="connsiteY464" fmla="*/ 1995876 h 2846070"/>
              <a:gd name="connsiteX465" fmla="*/ 10048860 w 12203678"/>
              <a:gd name="connsiteY465" fmla="*/ 2145192 h 2846070"/>
              <a:gd name="connsiteX466" fmla="*/ 10238120 w 12203678"/>
              <a:gd name="connsiteY466" fmla="*/ 2145192 h 2846070"/>
              <a:gd name="connsiteX467" fmla="*/ 10238120 w 12203678"/>
              <a:gd name="connsiteY467" fmla="*/ 1995876 h 2846070"/>
              <a:gd name="connsiteX468" fmla="*/ 9830604 w 12203678"/>
              <a:gd name="connsiteY468" fmla="*/ 1995876 h 2846070"/>
              <a:gd name="connsiteX469" fmla="*/ 9830604 w 12203678"/>
              <a:gd name="connsiteY469" fmla="*/ 2145192 h 2846070"/>
              <a:gd name="connsiteX470" fmla="*/ 10019866 w 12203678"/>
              <a:gd name="connsiteY470" fmla="*/ 2145192 h 2846070"/>
              <a:gd name="connsiteX471" fmla="*/ 10019866 w 12203678"/>
              <a:gd name="connsiteY471" fmla="*/ 1995876 h 2846070"/>
              <a:gd name="connsiteX472" fmla="*/ 9612350 w 12203678"/>
              <a:gd name="connsiteY472" fmla="*/ 1995876 h 2846070"/>
              <a:gd name="connsiteX473" fmla="*/ 9612350 w 12203678"/>
              <a:gd name="connsiteY473" fmla="*/ 2145192 h 2846070"/>
              <a:gd name="connsiteX474" fmla="*/ 9801610 w 12203678"/>
              <a:gd name="connsiteY474" fmla="*/ 2145192 h 2846070"/>
              <a:gd name="connsiteX475" fmla="*/ 9801610 w 12203678"/>
              <a:gd name="connsiteY475" fmla="*/ 1995876 h 2846070"/>
              <a:gd name="connsiteX476" fmla="*/ 9394094 w 12203678"/>
              <a:gd name="connsiteY476" fmla="*/ 1995876 h 2846070"/>
              <a:gd name="connsiteX477" fmla="*/ 9394094 w 12203678"/>
              <a:gd name="connsiteY477" fmla="*/ 2145192 h 2846070"/>
              <a:gd name="connsiteX478" fmla="*/ 9583354 w 12203678"/>
              <a:gd name="connsiteY478" fmla="*/ 2145192 h 2846070"/>
              <a:gd name="connsiteX479" fmla="*/ 9583354 w 12203678"/>
              <a:gd name="connsiteY479" fmla="*/ 1995876 h 2846070"/>
              <a:gd name="connsiteX480" fmla="*/ 9175838 w 12203678"/>
              <a:gd name="connsiteY480" fmla="*/ 1995876 h 2846070"/>
              <a:gd name="connsiteX481" fmla="*/ 9175838 w 12203678"/>
              <a:gd name="connsiteY481" fmla="*/ 2145192 h 2846070"/>
              <a:gd name="connsiteX482" fmla="*/ 9365098 w 12203678"/>
              <a:gd name="connsiteY482" fmla="*/ 2145192 h 2846070"/>
              <a:gd name="connsiteX483" fmla="*/ 9365098 w 12203678"/>
              <a:gd name="connsiteY483" fmla="*/ 1995876 h 2846070"/>
              <a:gd name="connsiteX484" fmla="*/ 8957582 w 12203678"/>
              <a:gd name="connsiteY484" fmla="*/ 1995876 h 2846070"/>
              <a:gd name="connsiteX485" fmla="*/ 8957582 w 12203678"/>
              <a:gd name="connsiteY485" fmla="*/ 2145192 h 2846070"/>
              <a:gd name="connsiteX486" fmla="*/ 9146844 w 12203678"/>
              <a:gd name="connsiteY486" fmla="*/ 2145192 h 2846070"/>
              <a:gd name="connsiteX487" fmla="*/ 9146844 w 12203678"/>
              <a:gd name="connsiteY487" fmla="*/ 1995876 h 2846070"/>
              <a:gd name="connsiteX488" fmla="*/ 8739328 w 12203678"/>
              <a:gd name="connsiteY488" fmla="*/ 1995876 h 2846070"/>
              <a:gd name="connsiteX489" fmla="*/ 8739328 w 12203678"/>
              <a:gd name="connsiteY489" fmla="*/ 2145192 h 2846070"/>
              <a:gd name="connsiteX490" fmla="*/ 8928588 w 12203678"/>
              <a:gd name="connsiteY490" fmla="*/ 2145192 h 2846070"/>
              <a:gd name="connsiteX491" fmla="*/ 8928588 w 12203678"/>
              <a:gd name="connsiteY491" fmla="*/ 1995876 h 2846070"/>
              <a:gd name="connsiteX492" fmla="*/ 8521072 w 12203678"/>
              <a:gd name="connsiteY492" fmla="*/ 1995876 h 2846070"/>
              <a:gd name="connsiteX493" fmla="*/ 8521072 w 12203678"/>
              <a:gd name="connsiteY493" fmla="*/ 2145192 h 2846070"/>
              <a:gd name="connsiteX494" fmla="*/ 8710332 w 12203678"/>
              <a:gd name="connsiteY494" fmla="*/ 2145192 h 2846070"/>
              <a:gd name="connsiteX495" fmla="*/ 8710332 w 12203678"/>
              <a:gd name="connsiteY495" fmla="*/ 1995876 h 2846070"/>
              <a:gd name="connsiteX496" fmla="*/ 8302817 w 12203678"/>
              <a:gd name="connsiteY496" fmla="*/ 1995876 h 2846070"/>
              <a:gd name="connsiteX497" fmla="*/ 8302817 w 12203678"/>
              <a:gd name="connsiteY497" fmla="*/ 2145192 h 2846070"/>
              <a:gd name="connsiteX498" fmla="*/ 8492076 w 12203678"/>
              <a:gd name="connsiteY498" fmla="*/ 2145192 h 2846070"/>
              <a:gd name="connsiteX499" fmla="*/ 8492076 w 12203678"/>
              <a:gd name="connsiteY499" fmla="*/ 1995876 h 2846070"/>
              <a:gd name="connsiteX500" fmla="*/ 8084561 w 12203678"/>
              <a:gd name="connsiteY500" fmla="*/ 1995876 h 2846070"/>
              <a:gd name="connsiteX501" fmla="*/ 8084561 w 12203678"/>
              <a:gd name="connsiteY501" fmla="*/ 2145192 h 2846070"/>
              <a:gd name="connsiteX502" fmla="*/ 8273822 w 12203678"/>
              <a:gd name="connsiteY502" fmla="*/ 2145192 h 2846070"/>
              <a:gd name="connsiteX503" fmla="*/ 8273822 w 12203678"/>
              <a:gd name="connsiteY503" fmla="*/ 1995876 h 2846070"/>
              <a:gd name="connsiteX504" fmla="*/ 7866306 w 12203678"/>
              <a:gd name="connsiteY504" fmla="*/ 1995876 h 2846070"/>
              <a:gd name="connsiteX505" fmla="*/ 7866306 w 12203678"/>
              <a:gd name="connsiteY505" fmla="*/ 2145192 h 2846070"/>
              <a:gd name="connsiteX506" fmla="*/ 8055566 w 12203678"/>
              <a:gd name="connsiteY506" fmla="*/ 2145192 h 2846070"/>
              <a:gd name="connsiteX507" fmla="*/ 8055566 w 12203678"/>
              <a:gd name="connsiteY507" fmla="*/ 1995876 h 2846070"/>
              <a:gd name="connsiteX508" fmla="*/ 7648050 w 12203678"/>
              <a:gd name="connsiteY508" fmla="*/ 1995876 h 2846070"/>
              <a:gd name="connsiteX509" fmla="*/ 7648050 w 12203678"/>
              <a:gd name="connsiteY509" fmla="*/ 2145192 h 2846070"/>
              <a:gd name="connsiteX510" fmla="*/ 7837311 w 12203678"/>
              <a:gd name="connsiteY510" fmla="*/ 2145192 h 2846070"/>
              <a:gd name="connsiteX511" fmla="*/ 7837311 w 12203678"/>
              <a:gd name="connsiteY511" fmla="*/ 1995876 h 2846070"/>
              <a:gd name="connsiteX512" fmla="*/ 7429795 w 12203678"/>
              <a:gd name="connsiteY512" fmla="*/ 1995876 h 2846070"/>
              <a:gd name="connsiteX513" fmla="*/ 7429795 w 12203678"/>
              <a:gd name="connsiteY513" fmla="*/ 2145192 h 2846070"/>
              <a:gd name="connsiteX514" fmla="*/ 7619055 w 12203678"/>
              <a:gd name="connsiteY514" fmla="*/ 2145192 h 2846070"/>
              <a:gd name="connsiteX515" fmla="*/ 7619055 w 12203678"/>
              <a:gd name="connsiteY515" fmla="*/ 1995876 h 2846070"/>
              <a:gd name="connsiteX516" fmla="*/ 7211540 w 12203678"/>
              <a:gd name="connsiteY516" fmla="*/ 1995876 h 2846070"/>
              <a:gd name="connsiteX517" fmla="*/ 7211540 w 12203678"/>
              <a:gd name="connsiteY517" fmla="*/ 2145192 h 2846070"/>
              <a:gd name="connsiteX518" fmla="*/ 7400800 w 12203678"/>
              <a:gd name="connsiteY518" fmla="*/ 2145192 h 2846070"/>
              <a:gd name="connsiteX519" fmla="*/ 7400800 w 12203678"/>
              <a:gd name="connsiteY519" fmla="*/ 1995876 h 2846070"/>
              <a:gd name="connsiteX520" fmla="*/ 6993284 w 12203678"/>
              <a:gd name="connsiteY520" fmla="*/ 1995876 h 2846070"/>
              <a:gd name="connsiteX521" fmla="*/ 6993284 w 12203678"/>
              <a:gd name="connsiteY521" fmla="*/ 2145192 h 2846070"/>
              <a:gd name="connsiteX522" fmla="*/ 7182545 w 12203678"/>
              <a:gd name="connsiteY522" fmla="*/ 2145192 h 2846070"/>
              <a:gd name="connsiteX523" fmla="*/ 7182545 w 12203678"/>
              <a:gd name="connsiteY523" fmla="*/ 1995876 h 2846070"/>
              <a:gd name="connsiteX524" fmla="*/ 6775029 w 12203678"/>
              <a:gd name="connsiteY524" fmla="*/ 1995876 h 2846070"/>
              <a:gd name="connsiteX525" fmla="*/ 6775029 w 12203678"/>
              <a:gd name="connsiteY525" fmla="*/ 2145192 h 2846070"/>
              <a:gd name="connsiteX526" fmla="*/ 6964289 w 12203678"/>
              <a:gd name="connsiteY526" fmla="*/ 2145192 h 2846070"/>
              <a:gd name="connsiteX527" fmla="*/ 6964289 w 12203678"/>
              <a:gd name="connsiteY527" fmla="*/ 1995876 h 2846070"/>
              <a:gd name="connsiteX528" fmla="*/ 6556773 w 12203678"/>
              <a:gd name="connsiteY528" fmla="*/ 1995876 h 2846070"/>
              <a:gd name="connsiteX529" fmla="*/ 6556773 w 12203678"/>
              <a:gd name="connsiteY529" fmla="*/ 2145192 h 2846070"/>
              <a:gd name="connsiteX530" fmla="*/ 6746034 w 12203678"/>
              <a:gd name="connsiteY530" fmla="*/ 2145192 h 2846070"/>
              <a:gd name="connsiteX531" fmla="*/ 6746034 w 12203678"/>
              <a:gd name="connsiteY531" fmla="*/ 1995876 h 2846070"/>
              <a:gd name="connsiteX532" fmla="*/ 6338518 w 12203678"/>
              <a:gd name="connsiteY532" fmla="*/ 1995876 h 2846070"/>
              <a:gd name="connsiteX533" fmla="*/ 6338518 w 12203678"/>
              <a:gd name="connsiteY533" fmla="*/ 2145192 h 2846070"/>
              <a:gd name="connsiteX534" fmla="*/ 6527778 w 12203678"/>
              <a:gd name="connsiteY534" fmla="*/ 2145192 h 2846070"/>
              <a:gd name="connsiteX535" fmla="*/ 6527778 w 12203678"/>
              <a:gd name="connsiteY535" fmla="*/ 1995876 h 2846070"/>
              <a:gd name="connsiteX536" fmla="*/ 6120262 w 12203678"/>
              <a:gd name="connsiteY536" fmla="*/ 1995876 h 2846070"/>
              <a:gd name="connsiteX537" fmla="*/ 6120262 w 12203678"/>
              <a:gd name="connsiteY537" fmla="*/ 2145192 h 2846070"/>
              <a:gd name="connsiteX538" fmla="*/ 6309523 w 12203678"/>
              <a:gd name="connsiteY538" fmla="*/ 2145192 h 2846070"/>
              <a:gd name="connsiteX539" fmla="*/ 6309523 w 12203678"/>
              <a:gd name="connsiteY539" fmla="*/ 1995876 h 2846070"/>
              <a:gd name="connsiteX540" fmla="*/ 5902007 w 12203678"/>
              <a:gd name="connsiteY540" fmla="*/ 1995876 h 2846070"/>
              <a:gd name="connsiteX541" fmla="*/ 5902007 w 12203678"/>
              <a:gd name="connsiteY541" fmla="*/ 2145192 h 2846070"/>
              <a:gd name="connsiteX542" fmla="*/ 6091267 w 12203678"/>
              <a:gd name="connsiteY542" fmla="*/ 2145192 h 2846070"/>
              <a:gd name="connsiteX543" fmla="*/ 6091267 w 12203678"/>
              <a:gd name="connsiteY543" fmla="*/ 1995876 h 2846070"/>
              <a:gd name="connsiteX544" fmla="*/ 5683753 w 12203678"/>
              <a:gd name="connsiteY544" fmla="*/ 1995876 h 2846070"/>
              <a:gd name="connsiteX545" fmla="*/ 5683753 w 12203678"/>
              <a:gd name="connsiteY545" fmla="*/ 2145192 h 2846070"/>
              <a:gd name="connsiteX546" fmla="*/ 5873013 w 12203678"/>
              <a:gd name="connsiteY546" fmla="*/ 2145192 h 2846070"/>
              <a:gd name="connsiteX547" fmla="*/ 5873013 w 12203678"/>
              <a:gd name="connsiteY547" fmla="*/ 1995876 h 2846070"/>
              <a:gd name="connsiteX548" fmla="*/ 5465498 w 12203678"/>
              <a:gd name="connsiteY548" fmla="*/ 1995876 h 2846070"/>
              <a:gd name="connsiteX549" fmla="*/ 5465498 w 12203678"/>
              <a:gd name="connsiteY549" fmla="*/ 2145192 h 2846070"/>
              <a:gd name="connsiteX550" fmla="*/ 5654757 w 12203678"/>
              <a:gd name="connsiteY550" fmla="*/ 2145192 h 2846070"/>
              <a:gd name="connsiteX551" fmla="*/ 5654757 w 12203678"/>
              <a:gd name="connsiteY551" fmla="*/ 1995876 h 2846070"/>
              <a:gd name="connsiteX552" fmla="*/ 5247244 w 12203678"/>
              <a:gd name="connsiteY552" fmla="*/ 1995876 h 2846070"/>
              <a:gd name="connsiteX553" fmla="*/ 5247244 w 12203678"/>
              <a:gd name="connsiteY553" fmla="*/ 2145192 h 2846070"/>
              <a:gd name="connsiteX554" fmla="*/ 5436504 w 12203678"/>
              <a:gd name="connsiteY554" fmla="*/ 2145192 h 2846070"/>
              <a:gd name="connsiteX555" fmla="*/ 5436504 w 12203678"/>
              <a:gd name="connsiteY555" fmla="*/ 1995876 h 2846070"/>
              <a:gd name="connsiteX556" fmla="*/ 5028989 w 12203678"/>
              <a:gd name="connsiteY556" fmla="*/ 1995876 h 2846070"/>
              <a:gd name="connsiteX557" fmla="*/ 5028989 w 12203678"/>
              <a:gd name="connsiteY557" fmla="*/ 2145192 h 2846070"/>
              <a:gd name="connsiteX558" fmla="*/ 5218249 w 12203678"/>
              <a:gd name="connsiteY558" fmla="*/ 2145192 h 2846070"/>
              <a:gd name="connsiteX559" fmla="*/ 5218249 w 12203678"/>
              <a:gd name="connsiteY559" fmla="*/ 1995876 h 2846070"/>
              <a:gd name="connsiteX560" fmla="*/ 4810731 w 12203678"/>
              <a:gd name="connsiteY560" fmla="*/ 1995876 h 2846070"/>
              <a:gd name="connsiteX561" fmla="*/ 4810731 w 12203678"/>
              <a:gd name="connsiteY561" fmla="*/ 2145192 h 2846070"/>
              <a:gd name="connsiteX562" fmla="*/ 4999994 w 12203678"/>
              <a:gd name="connsiteY562" fmla="*/ 2145192 h 2846070"/>
              <a:gd name="connsiteX563" fmla="*/ 4999994 w 12203678"/>
              <a:gd name="connsiteY563" fmla="*/ 1995876 h 2846070"/>
              <a:gd name="connsiteX564" fmla="*/ 4592477 w 12203678"/>
              <a:gd name="connsiteY564" fmla="*/ 1995876 h 2846070"/>
              <a:gd name="connsiteX565" fmla="*/ 4592477 w 12203678"/>
              <a:gd name="connsiteY565" fmla="*/ 2145192 h 2846070"/>
              <a:gd name="connsiteX566" fmla="*/ 4781737 w 12203678"/>
              <a:gd name="connsiteY566" fmla="*/ 2145192 h 2846070"/>
              <a:gd name="connsiteX567" fmla="*/ 4781737 w 12203678"/>
              <a:gd name="connsiteY567" fmla="*/ 1995876 h 2846070"/>
              <a:gd name="connsiteX568" fmla="*/ 4374221 w 12203678"/>
              <a:gd name="connsiteY568" fmla="*/ 1995876 h 2846070"/>
              <a:gd name="connsiteX569" fmla="*/ 4374221 w 12203678"/>
              <a:gd name="connsiteY569" fmla="*/ 2145192 h 2846070"/>
              <a:gd name="connsiteX570" fmla="*/ 4563482 w 12203678"/>
              <a:gd name="connsiteY570" fmla="*/ 2145192 h 2846070"/>
              <a:gd name="connsiteX571" fmla="*/ 4563482 w 12203678"/>
              <a:gd name="connsiteY571" fmla="*/ 1995876 h 2846070"/>
              <a:gd name="connsiteX572" fmla="*/ 4155969 w 12203678"/>
              <a:gd name="connsiteY572" fmla="*/ 1995876 h 2846070"/>
              <a:gd name="connsiteX573" fmla="*/ 4155969 w 12203678"/>
              <a:gd name="connsiteY573" fmla="*/ 2145192 h 2846070"/>
              <a:gd name="connsiteX574" fmla="*/ 4345225 w 12203678"/>
              <a:gd name="connsiteY574" fmla="*/ 2145192 h 2846070"/>
              <a:gd name="connsiteX575" fmla="*/ 4345225 w 12203678"/>
              <a:gd name="connsiteY575" fmla="*/ 1995876 h 2846070"/>
              <a:gd name="connsiteX576" fmla="*/ 3937714 w 12203678"/>
              <a:gd name="connsiteY576" fmla="*/ 1995876 h 2846070"/>
              <a:gd name="connsiteX577" fmla="*/ 3937714 w 12203678"/>
              <a:gd name="connsiteY577" fmla="*/ 2145192 h 2846070"/>
              <a:gd name="connsiteX578" fmla="*/ 4126975 w 12203678"/>
              <a:gd name="connsiteY578" fmla="*/ 2145192 h 2846070"/>
              <a:gd name="connsiteX579" fmla="*/ 4126975 w 12203678"/>
              <a:gd name="connsiteY579" fmla="*/ 1995876 h 2846070"/>
              <a:gd name="connsiteX580" fmla="*/ 3719460 w 12203678"/>
              <a:gd name="connsiteY580" fmla="*/ 1995876 h 2846070"/>
              <a:gd name="connsiteX581" fmla="*/ 3719460 w 12203678"/>
              <a:gd name="connsiteY581" fmla="*/ 2145192 h 2846070"/>
              <a:gd name="connsiteX582" fmla="*/ 3908720 w 12203678"/>
              <a:gd name="connsiteY582" fmla="*/ 2145192 h 2846070"/>
              <a:gd name="connsiteX583" fmla="*/ 3908720 w 12203678"/>
              <a:gd name="connsiteY583" fmla="*/ 1995876 h 2846070"/>
              <a:gd name="connsiteX584" fmla="*/ 3501207 w 12203678"/>
              <a:gd name="connsiteY584" fmla="*/ 1995876 h 2846070"/>
              <a:gd name="connsiteX585" fmla="*/ 3501207 w 12203678"/>
              <a:gd name="connsiteY585" fmla="*/ 2145192 h 2846070"/>
              <a:gd name="connsiteX586" fmla="*/ 3690464 w 12203678"/>
              <a:gd name="connsiteY586" fmla="*/ 2145192 h 2846070"/>
              <a:gd name="connsiteX587" fmla="*/ 3690464 w 12203678"/>
              <a:gd name="connsiteY587" fmla="*/ 1995876 h 2846070"/>
              <a:gd name="connsiteX588" fmla="*/ 3282949 w 12203678"/>
              <a:gd name="connsiteY588" fmla="*/ 1995876 h 2846070"/>
              <a:gd name="connsiteX589" fmla="*/ 3282949 w 12203678"/>
              <a:gd name="connsiteY589" fmla="*/ 2145192 h 2846070"/>
              <a:gd name="connsiteX590" fmla="*/ 3472211 w 12203678"/>
              <a:gd name="connsiteY590" fmla="*/ 2145192 h 2846070"/>
              <a:gd name="connsiteX591" fmla="*/ 3472211 w 12203678"/>
              <a:gd name="connsiteY591" fmla="*/ 1995876 h 2846070"/>
              <a:gd name="connsiteX592" fmla="*/ 3064692 w 12203678"/>
              <a:gd name="connsiteY592" fmla="*/ 1995876 h 2846070"/>
              <a:gd name="connsiteX593" fmla="*/ 3064692 w 12203678"/>
              <a:gd name="connsiteY593" fmla="*/ 2145192 h 2846070"/>
              <a:gd name="connsiteX594" fmla="*/ 3253955 w 12203678"/>
              <a:gd name="connsiteY594" fmla="*/ 2145192 h 2846070"/>
              <a:gd name="connsiteX595" fmla="*/ 3253955 w 12203678"/>
              <a:gd name="connsiteY595" fmla="*/ 1995876 h 2846070"/>
              <a:gd name="connsiteX596" fmla="*/ 2846438 w 12203678"/>
              <a:gd name="connsiteY596" fmla="*/ 1995876 h 2846070"/>
              <a:gd name="connsiteX597" fmla="*/ 2846438 w 12203678"/>
              <a:gd name="connsiteY597" fmla="*/ 2145192 h 2846070"/>
              <a:gd name="connsiteX598" fmla="*/ 3035698 w 12203678"/>
              <a:gd name="connsiteY598" fmla="*/ 2145192 h 2846070"/>
              <a:gd name="connsiteX599" fmla="*/ 3035698 w 12203678"/>
              <a:gd name="connsiteY599" fmla="*/ 1995876 h 2846070"/>
              <a:gd name="connsiteX600" fmla="*/ 2628183 w 12203678"/>
              <a:gd name="connsiteY600" fmla="*/ 1995876 h 2846070"/>
              <a:gd name="connsiteX601" fmla="*/ 2628183 w 12203678"/>
              <a:gd name="connsiteY601" fmla="*/ 2145192 h 2846070"/>
              <a:gd name="connsiteX602" fmla="*/ 2817442 w 12203678"/>
              <a:gd name="connsiteY602" fmla="*/ 2145192 h 2846070"/>
              <a:gd name="connsiteX603" fmla="*/ 2817442 w 12203678"/>
              <a:gd name="connsiteY603" fmla="*/ 1995876 h 2846070"/>
              <a:gd name="connsiteX604" fmla="*/ 2409929 w 12203678"/>
              <a:gd name="connsiteY604" fmla="*/ 1995876 h 2846070"/>
              <a:gd name="connsiteX605" fmla="*/ 2409929 w 12203678"/>
              <a:gd name="connsiteY605" fmla="*/ 2145192 h 2846070"/>
              <a:gd name="connsiteX606" fmla="*/ 2599189 w 12203678"/>
              <a:gd name="connsiteY606" fmla="*/ 2145192 h 2846070"/>
              <a:gd name="connsiteX607" fmla="*/ 2599189 w 12203678"/>
              <a:gd name="connsiteY607" fmla="*/ 1995876 h 2846070"/>
              <a:gd name="connsiteX608" fmla="*/ 2191673 w 12203678"/>
              <a:gd name="connsiteY608" fmla="*/ 1995876 h 2846070"/>
              <a:gd name="connsiteX609" fmla="*/ 2191673 w 12203678"/>
              <a:gd name="connsiteY609" fmla="*/ 2145192 h 2846070"/>
              <a:gd name="connsiteX610" fmla="*/ 2380935 w 12203678"/>
              <a:gd name="connsiteY610" fmla="*/ 2145192 h 2846070"/>
              <a:gd name="connsiteX611" fmla="*/ 2380935 w 12203678"/>
              <a:gd name="connsiteY611" fmla="*/ 1995876 h 2846070"/>
              <a:gd name="connsiteX612" fmla="*/ 1973418 w 12203678"/>
              <a:gd name="connsiteY612" fmla="*/ 1995876 h 2846070"/>
              <a:gd name="connsiteX613" fmla="*/ 1973418 w 12203678"/>
              <a:gd name="connsiteY613" fmla="*/ 2145192 h 2846070"/>
              <a:gd name="connsiteX614" fmla="*/ 2162678 w 12203678"/>
              <a:gd name="connsiteY614" fmla="*/ 2145192 h 2846070"/>
              <a:gd name="connsiteX615" fmla="*/ 2162678 w 12203678"/>
              <a:gd name="connsiteY615" fmla="*/ 1995876 h 2846070"/>
              <a:gd name="connsiteX616" fmla="*/ 1755161 w 12203678"/>
              <a:gd name="connsiteY616" fmla="*/ 1995876 h 2846070"/>
              <a:gd name="connsiteX617" fmla="*/ 1755161 w 12203678"/>
              <a:gd name="connsiteY617" fmla="*/ 2145192 h 2846070"/>
              <a:gd name="connsiteX618" fmla="*/ 1944422 w 12203678"/>
              <a:gd name="connsiteY618" fmla="*/ 2145192 h 2846070"/>
              <a:gd name="connsiteX619" fmla="*/ 1944422 w 12203678"/>
              <a:gd name="connsiteY619" fmla="*/ 1995876 h 2846070"/>
              <a:gd name="connsiteX620" fmla="*/ 1536906 w 12203678"/>
              <a:gd name="connsiteY620" fmla="*/ 1995876 h 2846070"/>
              <a:gd name="connsiteX621" fmla="*/ 1536906 w 12203678"/>
              <a:gd name="connsiteY621" fmla="*/ 2145192 h 2846070"/>
              <a:gd name="connsiteX622" fmla="*/ 1726166 w 12203678"/>
              <a:gd name="connsiteY622" fmla="*/ 2145192 h 2846070"/>
              <a:gd name="connsiteX623" fmla="*/ 1726166 w 12203678"/>
              <a:gd name="connsiteY623" fmla="*/ 1995876 h 2846070"/>
              <a:gd name="connsiteX624" fmla="*/ 1318652 w 12203678"/>
              <a:gd name="connsiteY624" fmla="*/ 1995876 h 2846070"/>
              <a:gd name="connsiteX625" fmla="*/ 1318652 w 12203678"/>
              <a:gd name="connsiteY625" fmla="*/ 2145192 h 2846070"/>
              <a:gd name="connsiteX626" fmla="*/ 1507911 w 12203678"/>
              <a:gd name="connsiteY626" fmla="*/ 2145192 h 2846070"/>
              <a:gd name="connsiteX627" fmla="*/ 1507911 w 12203678"/>
              <a:gd name="connsiteY627" fmla="*/ 1995876 h 2846070"/>
              <a:gd name="connsiteX628" fmla="*/ 1100397 w 12203678"/>
              <a:gd name="connsiteY628" fmla="*/ 1995876 h 2846070"/>
              <a:gd name="connsiteX629" fmla="*/ 1100397 w 12203678"/>
              <a:gd name="connsiteY629" fmla="*/ 2145192 h 2846070"/>
              <a:gd name="connsiteX630" fmla="*/ 1289657 w 12203678"/>
              <a:gd name="connsiteY630" fmla="*/ 2145192 h 2846070"/>
              <a:gd name="connsiteX631" fmla="*/ 1289657 w 12203678"/>
              <a:gd name="connsiteY631" fmla="*/ 1995876 h 2846070"/>
              <a:gd name="connsiteX632" fmla="*/ 882141 w 12203678"/>
              <a:gd name="connsiteY632" fmla="*/ 1995876 h 2846070"/>
              <a:gd name="connsiteX633" fmla="*/ 882141 w 12203678"/>
              <a:gd name="connsiteY633" fmla="*/ 2145192 h 2846070"/>
              <a:gd name="connsiteX634" fmla="*/ 1071402 w 12203678"/>
              <a:gd name="connsiteY634" fmla="*/ 2145192 h 2846070"/>
              <a:gd name="connsiteX635" fmla="*/ 1071402 w 12203678"/>
              <a:gd name="connsiteY635" fmla="*/ 1995876 h 2846070"/>
              <a:gd name="connsiteX636" fmla="*/ 663886 w 12203678"/>
              <a:gd name="connsiteY636" fmla="*/ 1995876 h 2846070"/>
              <a:gd name="connsiteX637" fmla="*/ 663886 w 12203678"/>
              <a:gd name="connsiteY637" fmla="*/ 2145192 h 2846070"/>
              <a:gd name="connsiteX638" fmla="*/ 853146 w 12203678"/>
              <a:gd name="connsiteY638" fmla="*/ 2145192 h 2846070"/>
              <a:gd name="connsiteX639" fmla="*/ 853146 w 12203678"/>
              <a:gd name="connsiteY639" fmla="*/ 1995876 h 2846070"/>
              <a:gd name="connsiteX640" fmla="*/ 445630 w 12203678"/>
              <a:gd name="connsiteY640" fmla="*/ 1995876 h 2846070"/>
              <a:gd name="connsiteX641" fmla="*/ 445630 w 12203678"/>
              <a:gd name="connsiteY641" fmla="*/ 2145192 h 2846070"/>
              <a:gd name="connsiteX642" fmla="*/ 634891 w 12203678"/>
              <a:gd name="connsiteY642" fmla="*/ 2145192 h 2846070"/>
              <a:gd name="connsiteX643" fmla="*/ 634891 w 12203678"/>
              <a:gd name="connsiteY643" fmla="*/ 1995876 h 2846070"/>
              <a:gd name="connsiteX644" fmla="*/ 227375 w 12203678"/>
              <a:gd name="connsiteY644" fmla="*/ 1995876 h 2846070"/>
              <a:gd name="connsiteX645" fmla="*/ 227375 w 12203678"/>
              <a:gd name="connsiteY645" fmla="*/ 2145192 h 2846070"/>
              <a:gd name="connsiteX646" fmla="*/ 416635 w 12203678"/>
              <a:gd name="connsiteY646" fmla="*/ 2145192 h 2846070"/>
              <a:gd name="connsiteX647" fmla="*/ 416635 w 12203678"/>
              <a:gd name="connsiteY647" fmla="*/ 1995876 h 2846070"/>
              <a:gd name="connsiteX648" fmla="*/ 11794904 w 12203678"/>
              <a:gd name="connsiteY648" fmla="*/ 1817484 h 2846070"/>
              <a:gd name="connsiteX649" fmla="*/ 11794904 w 12203678"/>
              <a:gd name="connsiteY649" fmla="*/ 1966800 h 2846070"/>
              <a:gd name="connsiteX650" fmla="*/ 11984182 w 12203678"/>
              <a:gd name="connsiteY650" fmla="*/ 1966800 h 2846070"/>
              <a:gd name="connsiteX651" fmla="*/ 11984182 w 12203678"/>
              <a:gd name="connsiteY651" fmla="*/ 1817484 h 2846070"/>
              <a:gd name="connsiteX652" fmla="*/ 11576648 w 12203678"/>
              <a:gd name="connsiteY652" fmla="*/ 1817484 h 2846070"/>
              <a:gd name="connsiteX653" fmla="*/ 11576648 w 12203678"/>
              <a:gd name="connsiteY653" fmla="*/ 1966800 h 2846070"/>
              <a:gd name="connsiteX654" fmla="*/ 11765910 w 12203678"/>
              <a:gd name="connsiteY654" fmla="*/ 1966800 h 2846070"/>
              <a:gd name="connsiteX655" fmla="*/ 11765910 w 12203678"/>
              <a:gd name="connsiteY655" fmla="*/ 1817484 h 2846070"/>
              <a:gd name="connsiteX656" fmla="*/ 11358394 w 12203678"/>
              <a:gd name="connsiteY656" fmla="*/ 1817484 h 2846070"/>
              <a:gd name="connsiteX657" fmla="*/ 11358394 w 12203678"/>
              <a:gd name="connsiteY657" fmla="*/ 1966800 h 2846070"/>
              <a:gd name="connsiteX658" fmla="*/ 11547654 w 12203678"/>
              <a:gd name="connsiteY658" fmla="*/ 1966800 h 2846070"/>
              <a:gd name="connsiteX659" fmla="*/ 11547654 w 12203678"/>
              <a:gd name="connsiteY659" fmla="*/ 1817484 h 2846070"/>
              <a:gd name="connsiteX660" fmla="*/ 11140138 w 12203678"/>
              <a:gd name="connsiteY660" fmla="*/ 1817484 h 2846070"/>
              <a:gd name="connsiteX661" fmla="*/ 11140138 w 12203678"/>
              <a:gd name="connsiteY661" fmla="*/ 1966800 h 2846070"/>
              <a:gd name="connsiteX662" fmla="*/ 11329398 w 12203678"/>
              <a:gd name="connsiteY662" fmla="*/ 1966800 h 2846070"/>
              <a:gd name="connsiteX663" fmla="*/ 11329398 w 12203678"/>
              <a:gd name="connsiteY663" fmla="*/ 1817484 h 2846070"/>
              <a:gd name="connsiteX664" fmla="*/ 10921882 w 12203678"/>
              <a:gd name="connsiteY664" fmla="*/ 1817484 h 2846070"/>
              <a:gd name="connsiteX665" fmla="*/ 10921882 w 12203678"/>
              <a:gd name="connsiteY665" fmla="*/ 1966800 h 2846070"/>
              <a:gd name="connsiteX666" fmla="*/ 11111142 w 12203678"/>
              <a:gd name="connsiteY666" fmla="*/ 1966800 h 2846070"/>
              <a:gd name="connsiteX667" fmla="*/ 11111142 w 12203678"/>
              <a:gd name="connsiteY667" fmla="*/ 1817484 h 2846070"/>
              <a:gd name="connsiteX668" fmla="*/ 10703626 w 12203678"/>
              <a:gd name="connsiteY668" fmla="*/ 1817484 h 2846070"/>
              <a:gd name="connsiteX669" fmla="*/ 10703626 w 12203678"/>
              <a:gd name="connsiteY669" fmla="*/ 1966800 h 2846070"/>
              <a:gd name="connsiteX670" fmla="*/ 10892888 w 12203678"/>
              <a:gd name="connsiteY670" fmla="*/ 1966800 h 2846070"/>
              <a:gd name="connsiteX671" fmla="*/ 10892888 w 12203678"/>
              <a:gd name="connsiteY671" fmla="*/ 1817484 h 2846070"/>
              <a:gd name="connsiteX672" fmla="*/ 10485372 w 12203678"/>
              <a:gd name="connsiteY672" fmla="*/ 1817484 h 2846070"/>
              <a:gd name="connsiteX673" fmla="*/ 10485372 w 12203678"/>
              <a:gd name="connsiteY673" fmla="*/ 1966800 h 2846070"/>
              <a:gd name="connsiteX674" fmla="*/ 10674632 w 12203678"/>
              <a:gd name="connsiteY674" fmla="*/ 1966800 h 2846070"/>
              <a:gd name="connsiteX675" fmla="*/ 10674632 w 12203678"/>
              <a:gd name="connsiteY675" fmla="*/ 1817484 h 2846070"/>
              <a:gd name="connsiteX676" fmla="*/ 10267116 w 12203678"/>
              <a:gd name="connsiteY676" fmla="*/ 1817484 h 2846070"/>
              <a:gd name="connsiteX677" fmla="*/ 10267116 w 12203678"/>
              <a:gd name="connsiteY677" fmla="*/ 1966800 h 2846070"/>
              <a:gd name="connsiteX678" fmla="*/ 10456376 w 12203678"/>
              <a:gd name="connsiteY678" fmla="*/ 1966800 h 2846070"/>
              <a:gd name="connsiteX679" fmla="*/ 10456376 w 12203678"/>
              <a:gd name="connsiteY679" fmla="*/ 1817484 h 2846070"/>
              <a:gd name="connsiteX680" fmla="*/ 10048860 w 12203678"/>
              <a:gd name="connsiteY680" fmla="*/ 1817484 h 2846070"/>
              <a:gd name="connsiteX681" fmla="*/ 10048860 w 12203678"/>
              <a:gd name="connsiteY681" fmla="*/ 1966800 h 2846070"/>
              <a:gd name="connsiteX682" fmla="*/ 10238120 w 12203678"/>
              <a:gd name="connsiteY682" fmla="*/ 1966800 h 2846070"/>
              <a:gd name="connsiteX683" fmla="*/ 10238120 w 12203678"/>
              <a:gd name="connsiteY683" fmla="*/ 1817484 h 2846070"/>
              <a:gd name="connsiteX684" fmla="*/ 9830604 w 12203678"/>
              <a:gd name="connsiteY684" fmla="*/ 1817484 h 2846070"/>
              <a:gd name="connsiteX685" fmla="*/ 9830604 w 12203678"/>
              <a:gd name="connsiteY685" fmla="*/ 1966800 h 2846070"/>
              <a:gd name="connsiteX686" fmla="*/ 10019866 w 12203678"/>
              <a:gd name="connsiteY686" fmla="*/ 1966800 h 2846070"/>
              <a:gd name="connsiteX687" fmla="*/ 10019866 w 12203678"/>
              <a:gd name="connsiteY687" fmla="*/ 1817484 h 2846070"/>
              <a:gd name="connsiteX688" fmla="*/ 9612350 w 12203678"/>
              <a:gd name="connsiteY688" fmla="*/ 1817484 h 2846070"/>
              <a:gd name="connsiteX689" fmla="*/ 9612350 w 12203678"/>
              <a:gd name="connsiteY689" fmla="*/ 1966800 h 2846070"/>
              <a:gd name="connsiteX690" fmla="*/ 9801610 w 12203678"/>
              <a:gd name="connsiteY690" fmla="*/ 1966800 h 2846070"/>
              <a:gd name="connsiteX691" fmla="*/ 9801610 w 12203678"/>
              <a:gd name="connsiteY691" fmla="*/ 1817484 h 2846070"/>
              <a:gd name="connsiteX692" fmla="*/ 9394094 w 12203678"/>
              <a:gd name="connsiteY692" fmla="*/ 1817484 h 2846070"/>
              <a:gd name="connsiteX693" fmla="*/ 9394094 w 12203678"/>
              <a:gd name="connsiteY693" fmla="*/ 1966800 h 2846070"/>
              <a:gd name="connsiteX694" fmla="*/ 9583354 w 12203678"/>
              <a:gd name="connsiteY694" fmla="*/ 1966800 h 2846070"/>
              <a:gd name="connsiteX695" fmla="*/ 9583354 w 12203678"/>
              <a:gd name="connsiteY695" fmla="*/ 1817484 h 2846070"/>
              <a:gd name="connsiteX696" fmla="*/ 9175838 w 12203678"/>
              <a:gd name="connsiteY696" fmla="*/ 1817484 h 2846070"/>
              <a:gd name="connsiteX697" fmla="*/ 9175838 w 12203678"/>
              <a:gd name="connsiteY697" fmla="*/ 1966800 h 2846070"/>
              <a:gd name="connsiteX698" fmla="*/ 9365098 w 12203678"/>
              <a:gd name="connsiteY698" fmla="*/ 1966800 h 2846070"/>
              <a:gd name="connsiteX699" fmla="*/ 9365098 w 12203678"/>
              <a:gd name="connsiteY699" fmla="*/ 1817484 h 2846070"/>
              <a:gd name="connsiteX700" fmla="*/ 8957582 w 12203678"/>
              <a:gd name="connsiteY700" fmla="*/ 1817484 h 2846070"/>
              <a:gd name="connsiteX701" fmla="*/ 8957582 w 12203678"/>
              <a:gd name="connsiteY701" fmla="*/ 1966800 h 2846070"/>
              <a:gd name="connsiteX702" fmla="*/ 9146844 w 12203678"/>
              <a:gd name="connsiteY702" fmla="*/ 1966800 h 2846070"/>
              <a:gd name="connsiteX703" fmla="*/ 9146844 w 12203678"/>
              <a:gd name="connsiteY703" fmla="*/ 1817484 h 2846070"/>
              <a:gd name="connsiteX704" fmla="*/ 8739328 w 12203678"/>
              <a:gd name="connsiteY704" fmla="*/ 1817484 h 2846070"/>
              <a:gd name="connsiteX705" fmla="*/ 8739328 w 12203678"/>
              <a:gd name="connsiteY705" fmla="*/ 1966800 h 2846070"/>
              <a:gd name="connsiteX706" fmla="*/ 8928588 w 12203678"/>
              <a:gd name="connsiteY706" fmla="*/ 1966800 h 2846070"/>
              <a:gd name="connsiteX707" fmla="*/ 8928588 w 12203678"/>
              <a:gd name="connsiteY707" fmla="*/ 1817484 h 2846070"/>
              <a:gd name="connsiteX708" fmla="*/ 8521072 w 12203678"/>
              <a:gd name="connsiteY708" fmla="*/ 1817484 h 2846070"/>
              <a:gd name="connsiteX709" fmla="*/ 8521072 w 12203678"/>
              <a:gd name="connsiteY709" fmla="*/ 1966800 h 2846070"/>
              <a:gd name="connsiteX710" fmla="*/ 8710332 w 12203678"/>
              <a:gd name="connsiteY710" fmla="*/ 1966800 h 2846070"/>
              <a:gd name="connsiteX711" fmla="*/ 8710332 w 12203678"/>
              <a:gd name="connsiteY711" fmla="*/ 1817484 h 2846070"/>
              <a:gd name="connsiteX712" fmla="*/ 8302817 w 12203678"/>
              <a:gd name="connsiteY712" fmla="*/ 1817484 h 2846070"/>
              <a:gd name="connsiteX713" fmla="*/ 8302817 w 12203678"/>
              <a:gd name="connsiteY713" fmla="*/ 1966800 h 2846070"/>
              <a:gd name="connsiteX714" fmla="*/ 8492076 w 12203678"/>
              <a:gd name="connsiteY714" fmla="*/ 1966800 h 2846070"/>
              <a:gd name="connsiteX715" fmla="*/ 8492076 w 12203678"/>
              <a:gd name="connsiteY715" fmla="*/ 1817484 h 2846070"/>
              <a:gd name="connsiteX716" fmla="*/ 8084561 w 12203678"/>
              <a:gd name="connsiteY716" fmla="*/ 1817484 h 2846070"/>
              <a:gd name="connsiteX717" fmla="*/ 8084561 w 12203678"/>
              <a:gd name="connsiteY717" fmla="*/ 1966800 h 2846070"/>
              <a:gd name="connsiteX718" fmla="*/ 8273822 w 12203678"/>
              <a:gd name="connsiteY718" fmla="*/ 1966800 h 2846070"/>
              <a:gd name="connsiteX719" fmla="*/ 8273822 w 12203678"/>
              <a:gd name="connsiteY719" fmla="*/ 1817484 h 2846070"/>
              <a:gd name="connsiteX720" fmla="*/ 7866306 w 12203678"/>
              <a:gd name="connsiteY720" fmla="*/ 1817484 h 2846070"/>
              <a:gd name="connsiteX721" fmla="*/ 7866306 w 12203678"/>
              <a:gd name="connsiteY721" fmla="*/ 1966800 h 2846070"/>
              <a:gd name="connsiteX722" fmla="*/ 8055566 w 12203678"/>
              <a:gd name="connsiteY722" fmla="*/ 1966800 h 2846070"/>
              <a:gd name="connsiteX723" fmla="*/ 8055566 w 12203678"/>
              <a:gd name="connsiteY723" fmla="*/ 1817484 h 2846070"/>
              <a:gd name="connsiteX724" fmla="*/ 7648050 w 12203678"/>
              <a:gd name="connsiteY724" fmla="*/ 1817484 h 2846070"/>
              <a:gd name="connsiteX725" fmla="*/ 7648050 w 12203678"/>
              <a:gd name="connsiteY725" fmla="*/ 1966800 h 2846070"/>
              <a:gd name="connsiteX726" fmla="*/ 7837311 w 12203678"/>
              <a:gd name="connsiteY726" fmla="*/ 1966800 h 2846070"/>
              <a:gd name="connsiteX727" fmla="*/ 7837311 w 12203678"/>
              <a:gd name="connsiteY727" fmla="*/ 1817484 h 2846070"/>
              <a:gd name="connsiteX728" fmla="*/ 7429795 w 12203678"/>
              <a:gd name="connsiteY728" fmla="*/ 1817484 h 2846070"/>
              <a:gd name="connsiteX729" fmla="*/ 7429795 w 12203678"/>
              <a:gd name="connsiteY729" fmla="*/ 1966800 h 2846070"/>
              <a:gd name="connsiteX730" fmla="*/ 7619055 w 12203678"/>
              <a:gd name="connsiteY730" fmla="*/ 1966800 h 2846070"/>
              <a:gd name="connsiteX731" fmla="*/ 7619055 w 12203678"/>
              <a:gd name="connsiteY731" fmla="*/ 1817484 h 2846070"/>
              <a:gd name="connsiteX732" fmla="*/ 7211540 w 12203678"/>
              <a:gd name="connsiteY732" fmla="*/ 1817484 h 2846070"/>
              <a:gd name="connsiteX733" fmla="*/ 7211540 w 12203678"/>
              <a:gd name="connsiteY733" fmla="*/ 1966800 h 2846070"/>
              <a:gd name="connsiteX734" fmla="*/ 7400800 w 12203678"/>
              <a:gd name="connsiteY734" fmla="*/ 1966800 h 2846070"/>
              <a:gd name="connsiteX735" fmla="*/ 7400800 w 12203678"/>
              <a:gd name="connsiteY735" fmla="*/ 1817484 h 2846070"/>
              <a:gd name="connsiteX736" fmla="*/ 6993284 w 12203678"/>
              <a:gd name="connsiteY736" fmla="*/ 1817484 h 2846070"/>
              <a:gd name="connsiteX737" fmla="*/ 6993284 w 12203678"/>
              <a:gd name="connsiteY737" fmla="*/ 1966800 h 2846070"/>
              <a:gd name="connsiteX738" fmla="*/ 7182545 w 12203678"/>
              <a:gd name="connsiteY738" fmla="*/ 1966800 h 2846070"/>
              <a:gd name="connsiteX739" fmla="*/ 7182545 w 12203678"/>
              <a:gd name="connsiteY739" fmla="*/ 1817484 h 2846070"/>
              <a:gd name="connsiteX740" fmla="*/ 6775029 w 12203678"/>
              <a:gd name="connsiteY740" fmla="*/ 1817484 h 2846070"/>
              <a:gd name="connsiteX741" fmla="*/ 6775029 w 12203678"/>
              <a:gd name="connsiteY741" fmla="*/ 1966800 h 2846070"/>
              <a:gd name="connsiteX742" fmla="*/ 6964289 w 12203678"/>
              <a:gd name="connsiteY742" fmla="*/ 1966800 h 2846070"/>
              <a:gd name="connsiteX743" fmla="*/ 6964289 w 12203678"/>
              <a:gd name="connsiteY743" fmla="*/ 1817484 h 2846070"/>
              <a:gd name="connsiteX744" fmla="*/ 6556773 w 12203678"/>
              <a:gd name="connsiteY744" fmla="*/ 1817484 h 2846070"/>
              <a:gd name="connsiteX745" fmla="*/ 6556773 w 12203678"/>
              <a:gd name="connsiteY745" fmla="*/ 1966800 h 2846070"/>
              <a:gd name="connsiteX746" fmla="*/ 6746034 w 12203678"/>
              <a:gd name="connsiteY746" fmla="*/ 1966800 h 2846070"/>
              <a:gd name="connsiteX747" fmla="*/ 6746034 w 12203678"/>
              <a:gd name="connsiteY747" fmla="*/ 1817484 h 2846070"/>
              <a:gd name="connsiteX748" fmla="*/ 6338518 w 12203678"/>
              <a:gd name="connsiteY748" fmla="*/ 1817484 h 2846070"/>
              <a:gd name="connsiteX749" fmla="*/ 6338518 w 12203678"/>
              <a:gd name="connsiteY749" fmla="*/ 1966800 h 2846070"/>
              <a:gd name="connsiteX750" fmla="*/ 6527778 w 12203678"/>
              <a:gd name="connsiteY750" fmla="*/ 1966800 h 2846070"/>
              <a:gd name="connsiteX751" fmla="*/ 6527778 w 12203678"/>
              <a:gd name="connsiteY751" fmla="*/ 1817484 h 2846070"/>
              <a:gd name="connsiteX752" fmla="*/ 6120262 w 12203678"/>
              <a:gd name="connsiteY752" fmla="*/ 1817484 h 2846070"/>
              <a:gd name="connsiteX753" fmla="*/ 6120262 w 12203678"/>
              <a:gd name="connsiteY753" fmla="*/ 1966800 h 2846070"/>
              <a:gd name="connsiteX754" fmla="*/ 6309523 w 12203678"/>
              <a:gd name="connsiteY754" fmla="*/ 1966800 h 2846070"/>
              <a:gd name="connsiteX755" fmla="*/ 6309523 w 12203678"/>
              <a:gd name="connsiteY755" fmla="*/ 1817484 h 2846070"/>
              <a:gd name="connsiteX756" fmla="*/ 5902007 w 12203678"/>
              <a:gd name="connsiteY756" fmla="*/ 1817484 h 2846070"/>
              <a:gd name="connsiteX757" fmla="*/ 5902007 w 12203678"/>
              <a:gd name="connsiteY757" fmla="*/ 1966800 h 2846070"/>
              <a:gd name="connsiteX758" fmla="*/ 6091267 w 12203678"/>
              <a:gd name="connsiteY758" fmla="*/ 1966800 h 2846070"/>
              <a:gd name="connsiteX759" fmla="*/ 6091267 w 12203678"/>
              <a:gd name="connsiteY759" fmla="*/ 1817484 h 2846070"/>
              <a:gd name="connsiteX760" fmla="*/ 5683753 w 12203678"/>
              <a:gd name="connsiteY760" fmla="*/ 1817484 h 2846070"/>
              <a:gd name="connsiteX761" fmla="*/ 5683753 w 12203678"/>
              <a:gd name="connsiteY761" fmla="*/ 1966800 h 2846070"/>
              <a:gd name="connsiteX762" fmla="*/ 5873013 w 12203678"/>
              <a:gd name="connsiteY762" fmla="*/ 1966800 h 2846070"/>
              <a:gd name="connsiteX763" fmla="*/ 5873013 w 12203678"/>
              <a:gd name="connsiteY763" fmla="*/ 1817484 h 2846070"/>
              <a:gd name="connsiteX764" fmla="*/ 5465498 w 12203678"/>
              <a:gd name="connsiteY764" fmla="*/ 1817484 h 2846070"/>
              <a:gd name="connsiteX765" fmla="*/ 5465498 w 12203678"/>
              <a:gd name="connsiteY765" fmla="*/ 1966800 h 2846070"/>
              <a:gd name="connsiteX766" fmla="*/ 5654757 w 12203678"/>
              <a:gd name="connsiteY766" fmla="*/ 1966800 h 2846070"/>
              <a:gd name="connsiteX767" fmla="*/ 5654757 w 12203678"/>
              <a:gd name="connsiteY767" fmla="*/ 1817484 h 2846070"/>
              <a:gd name="connsiteX768" fmla="*/ 5247244 w 12203678"/>
              <a:gd name="connsiteY768" fmla="*/ 1817484 h 2846070"/>
              <a:gd name="connsiteX769" fmla="*/ 5247244 w 12203678"/>
              <a:gd name="connsiteY769" fmla="*/ 1966800 h 2846070"/>
              <a:gd name="connsiteX770" fmla="*/ 5436504 w 12203678"/>
              <a:gd name="connsiteY770" fmla="*/ 1966800 h 2846070"/>
              <a:gd name="connsiteX771" fmla="*/ 5436504 w 12203678"/>
              <a:gd name="connsiteY771" fmla="*/ 1817484 h 2846070"/>
              <a:gd name="connsiteX772" fmla="*/ 5028989 w 12203678"/>
              <a:gd name="connsiteY772" fmla="*/ 1817484 h 2846070"/>
              <a:gd name="connsiteX773" fmla="*/ 5028989 w 12203678"/>
              <a:gd name="connsiteY773" fmla="*/ 1966800 h 2846070"/>
              <a:gd name="connsiteX774" fmla="*/ 5218249 w 12203678"/>
              <a:gd name="connsiteY774" fmla="*/ 1966800 h 2846070"/>
              <a:gd name="connsiteX775" fmla="*/ 5218249 w 12203678"/>
              <a:gd name="connsiteY775" fmla="*/ 1817484 h 2846070"/>
              <a:gd name="connsiteX776" fmla="*/ 4810731 w 12203678"/>
              <a:gd name="connsiteY776" fmla="*/ 1817484 h 2846070"/>
              <a:gd name="connsiteX777" fmla="*/ 4810731 w 12203678"/>
              <a:gd name="connsiteY777" fmla="*/ 1966800 h 2846070"/>
              <a:gd name="connsiteX778" fmla="*/ 4999994 w 12203678"/>
              <a:gd name="connsiteY778" fmla="*/ 1966800 h 2846070"/>
              <a:gd name="connsiteX779" fmla="*/ 4999994 w 12203678"/>
              <a:gd name="connsiteY779" fmla="*/ 1817484 h 2846070"/>
              <a:gd name="connsiteX780" fmla="*/ 4592477 w 12203678"/>
              <a:gd name="connsiteY780" fmla="*/ 1817484 h 2846070"/>
              <a:gd name="connsiteX781" fmla="*/ 4592477 w 12203678"/>
              <a:gd name="connsiteY781" fmla="*/ 1966800 h 2846070"/>
              <a:gd name="connsiteX782" fmla="*/ 4781737 w 12203678"/>
              <a:gd name="connsiteY782" fmla="*/ 1966800 h 2846070"/>
              <a:gd name="connsiteX783" fmla="*/ 4781737 w 12203678"/>
              <a:gd name="connsiteY783" fmla="*/ 1817484 h 2846070"/>
              <a:gd name="connsiteX784" fmla="*/ 4374221 w 12203678"/>
              <a:gd name="connsiteY784" fmla="*/ 1817484 h 2846070"/>
              <a:gd name="connsiteX785" fmla="*/ 4374221 w 12203678"/>
              <a:gd name="connsiteY785" fmla="*/ 1966800 h 2846070"/>
              <a:gd name="connsiteX786" fmla="*/ 4563482 w 12203678"/>
              <a:gd name="connsiteY786" fmla="*/ 1966800 h 2846070"/>
              <a:gd name="connsiteX787" fmla="*/ 4563482 w 12203678"/>
              <a:gd name="connsiteY787" fmla="*/ 1817484 h 2846070"/>
              <a:gd name="connsiteX788" fmla="*/ 4155969 w 12203678"/>
              <a:gd name="connsiteY788" fmla="*/ 1817484 h 2846070"/>
              <a:gd name="connsiteX789" fmla="*/ 4155969 w 12203678"/>
              <a:gd name="connsiteY789" fmla="*/ 1966800 h 2846070"/>
              <a:gd name="connsiteX790" fmla="*/ 4345225 w 12203678"/>
              <a:gd name="connsiteY790" fmla="*/ 1966800 h 2846070"/>
              <a:gd name="connsiteX791" fmla="*/ 4345225 w 12203678"/>
              <a:gd name="connsiteY791" fmla="*/ 1817484 h 2846070"/>
              <a:gd name="connsiteX792" fmla="*/ 3937714 w 12203678"/>
              <a:gd name="connsiteY792" fmla="*/ 1817484 h 2846070"/>
              <a:gd name="connsiteX793" fmla="*/ 3937714 w 12203678"/>
              <a:gd name="connsiteY793" fmla="*/ 1966800 h 2846070"/>
              <a:gd name="connsiteX794" fmla="*/ 4126975 w 12203678"/>
              <a:gd name="connsiteY794" fmla="*/ 1966800 h 2846070"/>
              <a:gd name="connsiteX795" fmla="*/ 4126975 w 12203678"/>
              <a:gd name="connsiteY795" fmla="*/ 1817484 h 2846070"/>
              <a:gd name="connsiteX796" fmla="*/ 3719460 w 12203678"/>
              <a:gd name="connsiteY796" fmla="*/ 1817484 h 2846070"/>
              <a:gd name="connsiteX797" fmla="*/ 3719460 w 12203678"/>
              <a:gd name="connsiteY797" fmla="*/ 1966800 h 2846070"/>
              <a:gd name="connsiteX798" fmla="*/ 3908720 w 12203678"/>
              <a:gd name="connsiteY798" fmla="*/ 1966800 h 2846070"/>
              <a:gd name="connsiteX799" fmla="*/ 3908720 w 12203678"/>
              <a:gd name="connsiteY799" fmla="*/ 1817484 h 2846070"/>
              <a:gd name="connsiteX800" fmla="*/ 3501207 w 12203678"/>
              <a:gd name="connsiteY800" fmla="*/ 1817484 h 2846070"/>
              <a:gd name="connsiteX801" fmla="*/ 3501207 w 12203678"/>
              <a:gd name="connsiteY801" fmla="*/ 1966800 h 2846070"/>
              <a:gd name="connsiteX802" fmla="*/ 3690464 w 12203678"/>
              <a:gd name="connsiteY802" fmla="*/ 1966800 h 2846070"/>
              <a:gd name="connsiteX803" fmla="*/ 3690464 w 12203678"/>
              <a:gd name="connsiteY803" fmla="*/ 1817484 h 2846070"/>
              <a:gd name="connsiteX804" fmla="*/ 3282949 w 12203678"/>
              <a:gd name="connsiteY804" fmla="*/ 1817484 h 2846070"/>
              <a:gd name="connsiteX805" fmla="*/ 3282949 w 12203678"/>
              <a:gd name="connsiteY805" fmla="*/ 1966800 h 2846070"/>
              <a:gd name="connsiteX806" fmla="*/ 3472211 w 12203678"/>
              <a:gd name="connsiteY806" fmla="*/ 1966800 h 2846070"/>
              <a:gd name="connsiteX807" fmla="*/ 3472211 w 12203678"/>
              <a:gd name="connsiteY807" fmla="*/ 1817484 h 2846070"/>
              <a:gd name="connsiteX808" fmla="*/ 3064692 w 12203678"/>
              <a:gd name="connsiteY808" fmla="*/ 1817484 h 2846070"/>
              <a:gd name="connsiteX809" fmla="*/ 3064692 w 12203678"/>
              <a:gd name="connsiteY809" fmla="*/ 1966800 h 2846070"/>
              <a:gd name="connsiteX810" fmla="*/ 3253955 w 12203678"/>
              <a:gd name="connsiteY810" fmla="*/ 1966800 h 2846070"/>
              <a:gd name="connsiteX811" fmla="*/ 3253955 w 12203678"/>
              <a:gd name="connsiteY811" fmla="*/ 1817484 h 2846070"/>
              <a:gd name="connsiteX812" fmla="*/ 2846438 w 12203678"/>
              <a:gd name="connsiteY812" fmla="*/ 1817484 h 2846070"/>
              <a:gd name="connsiteX813" fmla="*/ 2846438 w 12203678"/>
              <a:gd name="connsiteY813" fmla="*/ 1966800 h 2846070"/>
              <a:gd name="connsiteX814" fmla="*/ 3035698 w 12203678"/>
              <a:gd name="connsiteY814" fmla="*/ 1966800 h 2846070"/>
              <a:gd name="connsiteX815" fmla="*/ 3035698 w 12203678"/>
              <a:gd name="connsiteY815" fmla="*/ 1817484 h 2846070"/>
              <a:gd name="connsiteX816" fmla="*/ 2628183 w 12203678"/>
              <a:gd name="connsiteY816" fmla="*/ 1817484 h 2846070"/>
              <a:gd name="connsiteX817" fmla="*/ 2628183 w 12203678"/>
              <a:gd name="connsiteY817" fmla="*/ 1966800 h 2846070"/>
              <a:gd name="connsiteX818" fmla="*/ 2817442 w 12203678"/>
              <a:gd name="connsiteY818" fmla="*/ 1966800 h 2846070"/>
              <a:gd name="connsiteX819" fmla="*/ 2817442 w 12203678"/>
              <a:gd name="connsiteY819" fmla="*/ 1817484 h 2846070"/>
              <a:gd name="connsiteX820" fmla="*/ 2409929 w 12203678"/>
              <a:gd name="connsiteY820" fmla="*/ 1817484 h 2846070"/>
              <a:gd name="connsiteX821" fmla="*/ 2409929 w 12203678"/>
              <a:gd name="connsiteY821" fmla="*/ 1966800 h 2846070"/>
              <a:gd name="connsiteX822" fmla="*/ 2599189 w 12203678"/>
              <a:gd name="connsiteY822" fmla="*/ 1966800 h 2846070"/>
              <a:gd name="connsiteX823" fmla="*/ 2599189 w 12203678"/>
              <a:gd name="connsiteY823" fmla="*/ 1817484 h 2846070"/>
              <a:gd name="connsiteX824" fmla="*/ 2191673 w 12203678"/>
              <a:gd name="connsiteY824" fmla="*/ 1817484 h 2846070"/>
              <a:gd name="connsiteX825" fmla="*/ 2191673 w 12203678"/>
              <a:gd name="connsiteY825" fmla="*/ 1966800 h 2846070"/>
              <a:gd name="connsiteX826" fmla="*/ 2380935 w 12203678"/>
              <a:gd name="connsiteY826" fmla="*/ 1966800 h 2846070"/>
              <a:gd name="connsiteX827" fmla="*/ 2380935 w 12203678"/>
              <a:gd name="connsiteY827" fmla="*/ 1817484 h 2846070"/>
              <a:gd name="connsiteX828" fmla="*/ 1973418 w 12203678"/>
              <a:gd name="connsiteY828" fmla="*/ 1817484 h 2846070"/>
              <a:gd name="connsiteX829" fmla="*/ 1973418 w 12203678"/>
              <a:gd name="connsiteY829" fmla="*/ 1966800 h 2846070"/>
              <a:gd name="connsiteX830" fmla="*/ 2162678 w 12203678"/>
              <a:gd name="connsiteY830" fmla="*/ 1966800 h 2846070"/>
              <a:gd name="connsiteX831" fmla="*/ 2162678 w 12203678"/>
              <a:gd name="connsiteY831" fmla="*/ 1817484 h 2846070"/>
              <a:gd name="connsiteX832" fmla="*/ 1755161 w 12203678"/>
              <a:gd name="connsiteY832" fmla="*/ 1817484 h 2846070"/>
              <a:gd name="connsiteX833" fmla="*/ 1755161 w 12203678"/>
              <a:gd name="connsiteY833" fmla="*/ 1966800 h 2846070"/>
              <a:gd name="connsiteX834" fmla="*/ 1944422 w 12203678"/>
              <a:gd name="connsiteY834" fmla="*/ 1966800 h 2846070"/>
              <a:gd name="connsiteX835" fmla="*/ 1944422 w 12203678"/>
              <a:gd name="connsiteY835" fmla="*/ 1817484 h 2846070"/>
              <a:gd name="connsiteX836" fmla="*/ 1536906 w 12203678"/>
              <a:gd name="connsiteY836" fmla="*/ 1817484 h 2846070"/>
              <a:gd name="connsiteX837" fmla="*/ 1536906 w 12203678"/>
              <a:gd name="connsiteY837" fmla="*/ 1966800 h 2846070"/>
              <a:gd name="connsiteX838" fmla="*/ 1726166 w 12203678"/>
              <a:gd name="connsiteY838" fmla="*/ 1966800 h 2846070"/>
              <a:gd name="connsiteX839" fmla="*/ 1726166 w 12203678"/>
              <a:gd name="connsiteY839" fmla="*/ 1817484 h 2846070"/>
              <a:gd name="connsiteX840" fmla="*/ 1318652 w 12203678"/>
              <a:gd name="connsiteY840" fmla="*/ 1817484 h 2846070"/>
              <a:gd name="connsiteX841" fmla="*/ 1318652 w 12203678"/>
              <a:gd name="connsiteY841" fmla="*/ 1966800 h 2846070"/>
              <a:gd name="connsiteX842" fmla="*/ 1507911 w 12203678"/>
              <a:gd name="connsiteY842" fmla="*/ 1966800 h 2846070"/>
              <a:gd name="connsiteX843" fmla="*/ 1507911 w 12203678"/>
              <a:gd name="connsiteY843" fmla="*/ 1817484 h 2846070"/>
              <a:gd name="connsiteX844" fmla="*/ 1100397 w 12203678"/>
              <a:gd name="connsiteY844" fmla="*/ 1817484 h 2846070"/>
              <a:gd name="connsiteX845" fmla="*/ 1100397 w 12203678"/>
              <a:gd name="connsiteY845" fmla="*/ 1966800 h 2846070"/>
              <a:gd name="connsiteX846" fmla="*/ 1289657 w 12203678"/>
              <a:gd name="connsiteY846" fmla="*/ 1966800 h 2846070"/>
              <a:gd name="connsiteX847" fmla="*/ 1289657 w 12203678"/>
              <a:gd name="connsiteY847" fmla="*/ 1817484 h 2846070"/>
              <a:gd name="connsiteX848" fmla="*/ 882141 w 12203678"/>
              <a:gd name="connsiteY848" fmla="*/ 1817484 h 2846070"/>
              <a:gd name="connsiteX849" fmla="*/ 882141 w 12203678"/>
              <a:gd name="connsiteY849" fmla="*/ 1966800 h 2846070"/>
              <a:gd name="connsiteX850" fmla="*/ 1071402 w 12203678"/>
              <a:gd name="connsiteY850" fmla="*/ 1966800 h 2846070"/>
              <a:gd name="connsiteX851" fmla="*/ 1071402 w 12203678"/>
              <a:gd name="connsiteY851" fmla="*/ 1817484 h 2846070"/>
              <a:gd name="connsiteX852" fmla="*/ 663886 w 12203678"/>
              <a:gd name="connsiteY852" fmla="*/ 1817484 h 2846070"/>
              <a:gd name="connsiteX853" fmla="*/ 663886 w 12203678"/>
              <a:gd name="connsiteY853" fmla="*/ 1966800 h 2846070"/>
              <a:gd name="connsiteX854" fmla="*/ 853146 w 12203678"/>
              <a:gd name="connsiteY854" fmla="*/ 1966800 h 2846070"/>
              <a:gd name="connsiteX855" fmla="*/ 853146 w 12203678"/>
              <a:gd name="connsiteY855" fmla="*/ 1817484 h 2846070"/>
              <a:gd name="connsiteX856" fmla="*/ 445630 w 12203678"/>
              <a:gd name="connsiteY856" fmla="*/ 1817484 h 2846070"/>
              <a:gd name="connsiteX857" fmla="*/ 445630 w 12203678"/>
              <a:gd name="connsiteY857" fmla="*/ 1966800 h 2846070"/>
              <a:gd name="connsiteX858" fmla="*/ 634891 w 12203678"/>
              <a:gd name="connsiteY858" fmla="*/ 1966800 h 2846070"/>
              <a:gd name="connsiteX859" fmla="*/ 634891 w 12203678"/>
              <a:gd name="connsiteY859" fmla="*/ 1817484 h 2846070"/>
              <a:gd name="connsiteX860" fmla="*/ 227375 w 12203678"/>
              <a:gd name="connsiteY860" fmla="*/ 1817484 h 2846070"/>
              <a:gd name="connsiteX861" fmla="*/ 227375 w 12203678"/>
              <a:gd name="connsiteY861" fmla="*/ 1966800 h 2846070"/>
              <a:gd name="connsiteX862" fmla="*/ 416635 w 12203678"/>
              <a:gd name="connsiteY862" fmla="*/ 1966800 h 2846070"/>
              <a:gd name="connsiteX863" fmla="*/ 416635 w 12203678"/>
              <a:gd name="connsiteY863" fmla="*/ 1817484 h 2846070"/>
              <a:gd name="connsiteX864" fmla="*/ 11794904 w 12203678"/>
              <a:gd name="connsiteY864" fmla="*/ 1639092 h 2846070"/>
              <a:gd name="connsiteX865" fmla="*/ 11794904 w 12203678"/>
              <a:gd name="connsiteY865" fmla="*/ 1788408 h 2846070"/>
              <a:gd name="connsiteX866" fmla="*/ 11984182 w 12203678"/>
              <a:gd name="connsiteY866" fmla="*/ 1788408 h 2846070"/>
              <a:gd name="connsiteX867" fmla="*/ 11984182 w 12203678"/>
              <a:gd name="connsiteY867" fmla="*/ 1639092 h 2846070"/>
              <a:gd name="connsiteX868" fmla="*/ 11576648 w 12203678"/>
              <a:gd name="connsiteY868" fmla="*/ 1639092 h 2846070"/>
              <a:gd name="connsiteX869" fmla="*/ 11576648 w 12203678"/>
              <a:gd name="connsiteY869" fmla="*/ 1788408 h 2846070"/>
              <a:gd name="connsiteX870" fmla="*/ 11765910 w 12203678"/>
              <a:gd name="connsiteY870" fmla="*/ 1788408 h 2846070"/>
              <a:gd name="connsiteX871" fmla="*/ 11765910 w 12203678"/>
              <a:gd name="connsiteY871" fmla="*/ 1639092 h 2846070"/>
              <a:gd name="connsiteX872" fmla="*/ 11358394 w 12203678"/>
              <a:gd name="connsiteY872" fmla="*/ 1639092 h 2846070"/>
              <a:gd name="connsiteX873" fmla="*/ 11358394 w 12203678"/>
              <a:gd name="connsiteY873" fmla="*/ 1788408 h 2846070"/>
              <a:gd name="connsiteX874" fmla="*/ 11547654 w 12203678"/>
              <a:gd name="connsiteY874" fmla="*/ 1788408 h 2846070"/>
              <a:gd name="connsiteX875" fmla="*/ 11547654 w 12203678"/>
              <a:gd name="connsiteY875" fmla="*/ 1639092 h 2846070"/>
              <a:gd name="connsiteX876" fmla="*/ 11140138 w 12203678"/>
              <a:gd name="connsiteY876" fmla="*/ 1639092 h 2846070"/>
              <a:gd name="connsiteX877" fmla="*/ 11140138 w 12203678"/>
              <a:gd name="connsiteY877" fmla="*/ 1788408 h 2846070"/>
              <a:gd name="connsiteX878" fmla="*/ 11329398 w 12203678"/>
              <a:gd name="connsiteY878" fmla="*/ 1788408 h 2846070"/>
              <a:gd name="connsiteX879" fmla="*/ 11329398 w 12203678"/>
              <a:gd name="connsiteY879" fmla="*/ 1639092 h 2846070"/>
              <a:gd name="connsiteX880" fmla="*/ 10921882 w 12203678"/>
              <a:gd name="connsiteY880" fmla="*/ 1639092 h 2846070"/>
              <a:gd name="connsiteX881" fmla="*/ 10921882 w 12203678"/>
              <a:gd name="connsiteY881" fmla="*/ 1788408 h 2846070"/>
              <a:gd name="connsiteX882" fmla="*/ 11111142 w 12203678"/>
              <a:gd name="connsiteY882" fmla="*/ 1788408 h 2846070"/>
              <a:gd name="connsiteX883" fmla="*/ 11111142 w 12203678"/>
              <a:gd name="connsiteY883" fmla="*/ 1639092 h 2846070"/>
              <a:gd name="connsiteX884" fmla="*/ 10703626 w 12203678"/>
              <a:gd name="connsiteY884" fmla="*/ 1639092 h 2846070"/>
              <a:gd name="connsiteX885" fmla="*/ 10703626 w 12203678"/>
              <a:gd name="connsiteY885" fmla="*/ 1788408 h 2846070"/>
              <a:gd name="connsiteX886" fmla="*/ 10892888 w 12203678"/>
              <a:gd name="connsiteY886" fmla="*/ 1788408 h 2846070"/>
              <a:gd name="connsiteX887" fmla="*/ 10892888 w 12203678"/>
              <a:gd name="connsiteY887" fmla="*/ 1639092 h 2846070"/>
              <a:gd name="connsiteX888" fmla="*/ 10485372 w 12203678"/>
              <a:gd name="connsiteY888" fmla="*/ 1639092 h 2846070"/>
              <a:gd name="connsiteX889" fmla="*/ 10485372 w 12203678"/>
              <a:gd name="connsiteY889" fmla="*/ 1788408 h 2846070"/>
              <a:gd name="connsiteX890" fmla="*/ 10674632 w 12203678"/>
              <a:gd name="connsiteY890" fmla="*/ 1788408 h 2846070"/>
              <a:gd name="connsiteX891" fmla="*/ 10674632 w 12203678"/>
              <a:gd name="connsiteY891" fmla="*/ 1639092 h 2846070"/>
              <a:gd name="connsiteX892" fmla="*/ 10267116 w 12203678"/>
              <a:gd name="connsiteY892" fmla="*/ 1639092 h 2846070"/>
              <a:gd name="connsiteX893" fmla="*/ 10267116 w 12203678"/>
              <a:gd name="connsiteY893" fmla="*/ 1788408 h 2846070"/>
              <a:gd name="connsiteX894" fmla="*/ 10456376 w 12203678"/>
              <a:gd name="connsiteY894" fmla="*/ 1788408 h 2846070"/>
              <a:gd name="connsiteX895" fmla="*/ 10456376 w 12203678"/>
              <a:gd name="connsiteY895" fmla="*/ 1639092 h 2846070"/>
              <a:gd name="connsiteX896" fmla="*/ 10048860 w 12203678"/>
              <a:gd name="connsiteY896" fmla="*/ 1639092 h 2846070"/>
              <a:gd name="connsiteX897" fmla="*/ 10048860 w 12203678"/>
              <a:gd name="connsiteY897" fmla="*/ 1788408 h 2846070"/>
              <a:gd name="connsiteX898" fmla="*/ 10238120 w 12203678"/>
              <a:gd name="connsiteY898" fmla="*/ 1788408 h 2846070"/>
              <a:gd name="connsiteX899" fmla="*/ 10238120 w 12203678"/>
              <a:gd name="connsiteY899" fmla="*/ 1639092 h 2846070"/>
              <a:gd name="connsiteX900" fmla="*/ 9830604 w 12203678"/>
              <a:gd name="connsiteY900" fmla="*/ 1639092 h 2846070"/>
              <a:gd name="connsiteX901" fmla="*/ 9830604 w 12203678"/>
              <a:gd name="connsiteY901" fmla="*/ 1788408 h 2846070"/>
              <a:gd name="connsiteX902" fmla="*/ 10019866 w 12203678"/>
              <a:gd name="connsiteY902" fmla="*/ 1788408 h 2846070"/>
              <a:gd name="connsiteX903" fmla="*/ 10019866 w 12203678"/>
              <a:gd name="connsiteY903" fmla="*/ 1639092 h 2846070"/>
              <a:gd name="connsiteX904" fmla="*/ 9612350 w 12203678"/>
              <a:gd name="connsiteY904" fmla="*/ 1639092 h 2846070"/>
              <a:gd name="connsiteX905" fmla="*/ 9612350 w 12203678"/>
              <a:gd name="connsiteY905" fmla="*/ 1788408 h 2846070"/>
              <a:gd name="connsiteX906" fmla="*/ 9801610 w 12203678"/>
              <a:gd name="connsiteY906" fmla="*/ 1788408 h 2846070"/>
              <a:gd name="connsiteX907" fmla="*/ 9801610 w 12203678"/>
              <a:gd name="connsiteY907" fmla="*/ 1639092 h 2846070"/>
              <a:gd name="connsiteX908" fmla="*/ 9394094 w 12203678"/>
              <a:gd name="connsiteY908" fmla="*/ 1639092 h 2846070"/>
              <a:gd name="connsiteX909" fmla="*/ 9394094 w 12203678"/>
              <a:gd name="connsiteY909" fmla="*/ 1788408 h 2846070"/>
              <a:gd name="connsiteX910" fmla="*/ 9583354 w 12203678"/>
              <a:gd name="connsiteY910" fmla="*/ 1788408 h 2846070"/>
              <a:gd name="connsiteX911" fmla="*/ 9583354 w 12203678"/>
              <a:gd name="connsiteY911" fmla="*/ 1639092 h 2846070"/>
              <a:gd name="connsiteX912" fmla="*/ 9175838 w 12203678"/>
              <a:gd name="connsiteY912" fmla="*/ 1639092 h 2846070"/>
              <a:gd name="connsiteX913" fmla="*/ 9175838 w 12203678"/>
              <a:gd name="connsiteY913" fmla="*/ 1788408 h 2846070"/>
              <a:gd name="connsiteX914" fmla="*/ 9365098 w 12203678"/>
              <a:gd name="connsiteY914" fmla="*/ 1788408 h 2846070"/>
              <a:gd name="connsiteX915" fmla="*/ 9365098 w 12203678"/>
              <a:gd name="connsiteY915" fmla="*/ 1639092 h 2846070"/>
              <a:gd name="connsiteX916" fmla="*/ 8957582 w 12203678"/>
              <a:gd name="connsiteY916" fmla="*/ 1639092 h 2846070"/>
              <a:gd name="connsiteX917" fmla="*/ 8957582 w 12203678"/>
              <a:gd name="connsiteY917" fmla="*/ 1788408 h 2846070"/>
              <a:gd name="connsiteX918" fmla="*/ 9146844 w 12203678"/>
              <a:gd name="connsiteY918" fmla="*/ 1788408 h 2846070"/>
              <a:gd name="connsiteX919" fmla="*/ 9146844 w 12203678"/>
              <a:gd name="connsiteY919" fmla="*/ 1639092 h 2846070"/>
              <a:gd name="connsiteX920" fmla="*/ 8739328 w 12203678"/>
              <a:gd name="connsiteY920" fmla="*/ 1639092 h 2846070"/>
              <a:gd name="connsiteX921" fmla="*/ 8739328 w 12203678"/>
              <a:gd name="connsiteY921" fmla="*/ 1788408 h 2846070"/>
              <a:gd name="connsiteX922" fmla="*/ 8928588 w 12203678"/>
              <a:gd name="connsiteY922" fmla="*/ 1788408 h 2846070"/>
              <a:gd name="connsiteX923" fmla="*/ 8928588 w 12203678"/>
              <a:gd name="connsiteY923" fmla="*/ 1639092 h 2846070"/>
              <a:gd name="connsiteX924" fmla="*/ 8521072 w 12203678"/>
              <a:gd name="connsiteY924" fmla="*/ 1639092 h 2846070"/>
              <a:gd name="connsiteX925" fmla="*/ 8521072 w 12203678"/>
              <a:gd name="connsiteY925" fmla="*/ 1788408 h 2846070"/>
              <a:gd name="connsiteX926" fmla="*/ 8710332 w 12203678"/>
              <a:gd name="connsiteY926" fmla="*/ 1788408 h 2846070"/>
              <a:gd name="connsiteX927" fmla="*/ 8710332 w 12203678"/>
              <a:gd name="connsiteY927" fmla="*/ 1639092 h 2846070"/>
              <a:gd name="connsiteX928" fmla="*/ 8302817 w 12203678"/>
              <a:gd name="connsiteY928" fmla="*/ 1639092 h 2846070"/>
              <a:gd name="connsiteX929" fmla="*/ 8302817 w 12203678"/>
              <a:gd name="connsiteY929" fmla="*/ 1788408 h 2846070"/>
              <a:gd name="connsiteX930" fmla="*/ 8492076 w 12203678"/>
              <a:gd name="connsiteY930" fmla="*/ 1788408 h 2846070"/>
              <a:gd name="connsiteX931" fmla="*/ 8492076 w 12203678"/>
              <a:gd name="connsiteY931" fmla="*/ 1639092 h 2846070"/>
              <a:gd name="connsiteX932" fmla="*/ 8084561 w 12203678"/>
              <a:gd name="connsiteY932" fmla="*/ 1639092 h 2846070"/>
              <a:gd name="connsiteX933" fmla="*/ 8084561 w 12203678"/>
              <a:gd name="connsiteY933" fmla="*/ 1788408 h 2846070"/>
              <a:gd name="connsiteX934" fmla="*/ 8273822 w 12203678"/>
              <a:gd name="connsiteY934" fmla="*/ 1788408 h 2846070"/>
              <a:gd name="connsiteX935" fmla="*/ 8273822 w 12203678"/>
              <a:gd name="connsiteY935" fmla="*/ 1639092 h 2846070"/>
              <a:gd name="connsiteX936" fmla="*/ 7866306 w 12203678"/>
              <a:gd name="connsiteY936" fmla="*/ 1639092 h 2846070"/>
              <a:gd name="connsiteX937" fmla="*/ 7866306 w 12203678"/>
              <a:gd name="connsiteY937" fmla="*/ 1788408 h 2846070"/>
              <a:gd name="connsiteX938" fmla="*/ 8055566 w 12203678"/>
              <a:gd name="connsiteY938" fmla="*/ 1788408 h 2846070"/>
              <a:gd name="connsiteX939" fmla="*/ 8055566 w 12203678"/>
              <a:gd name="connsiteY939" fmla="*/ 1639092 h 2846070"/>
              <a:gd name="connsiteX940" fmla="*/ 7648050 w 12203678"/>
              <a:gd name="connsiteY940" fmla="*/ 1639092 h 2846070"/>
              <a:gd name="connsiteX941" fmla="*/ 7648050 w 12203678"/>
              <a:gd name="connsiteY941" fmla="*/ 1788408 h 2846070"/>
              <a:gd name="connsiteX942" fmla="*/ 7837311 w 12203678"/>
              <a:gd name="connsiteY942" fmla="*/ 1788408 h 2846070"/>
              <a:gd name="connsiteX943" fmla="*/ 7837311 w 12203678"/>
              <a:gd name="connsiteY943" fmla="*/ 1639092 h 2846070"/>
              <a:gd name="connsiteX944" fmla="*/ 7429795 w 12203678"/>
              <a:gd name="connsiteY944" fmla="*/ 1639092 h 2846070"/>
              <a:gd name="connsiteX945" fmla="*/ 7429795 w 12203678"/>
              <a:gd name="connsiteY945" fmla="*/ 1788408 h 2846070"/>
              <a:gd name="connsiteX946" fmla="*/ 7619055 w 12203678"/>
              <a:gd name="connsiteY946" fmla="*/ 1788408 h 2846070"/>
              <a:gd name="connsiteX947" fmla="*/ 7619055 w 12203678"/>
              <a:gd name="connsiteY947" fmla="*/ 1639092 h 2846070"/>
              <a:gd name="connsiteX948" fmla="*/ 7211540 w 12203678"/>
              <a:gd name="connsiteY948" fmla="*/ 1639092 h 2846070"/>
              <a:gd name="connsiteX949" fmla="*/ 7211540 w 12203678"/>
              <a:gd name="connsiteY949" fmla="*/ 1788408 h 2846070"/>
              <a:gd name="connsiteX950" fmla="*/ 7400800 w 12203678"/>
              <a:gd name="connsiteY950" fmla="*/ 1788408 h 2846070"/>
              <a:gd name="connsiteX951" fmla="*/ 7400800 w 12203678"/>
              <a:gd name="connsiteY951" fmla="*/ 1639092 h 2846070"/>
              <a:gd name="connsiteX952" fmla="*/ 6993284 w 12203678"/>
              <a:gd name="connsiteY952" fmla="*/ 1639092 h 2846070"/>
              <a:gd name="connsiteX953" fmla="*/ 6993284 w 12203678"/>
              <a:gd name="connsiteY953" fmla="*/ 1788408 h 2846070"/>
              <a:gd name="connsiteX954" fmla="*/ 7182545 w 12203678"/>
              <a:gd name="connsiteY954" fmla="*/ 1788408 h 2846070"/>
              <a:gd name="connsiteX955" fmla="*/ 7182545 w 12203678"/>
              <a:gd name="connsiteY955" fmla="*/ 1639092 h 2846070"/>
              <a:gd name="connsiteX956" fmla="*/ 6775029 w 12203678"/>
              <a:gd name="connsiteY956" fmla="*/ 1639092 h 2846070"/>
              <a:gd name="connsiteX957" fmla="*/ 6775029 w 12203678"/>
              <a:gd name="connsiteY957" fmla="*/ 1788408 h 2846070"/>
              <a:gd name="connsiteX958" fmla="*/ 6964289 w 12203678"/>
              <a:gd name="connsiteY958" fmla="*/ 1788408 h 2846070"/>
              <a:gd name="connsiteX959" fmla="*/ 6964289 w 12203678"/>
              <a:gd name="connsiteY959" fmla="*/ 1639092 h 2846070"/>
              <a:gd name="connsiteX960" fmla="*/ 6556773 w 12203678"/>
              <a:gd name="connsiteY960" fmla="*/ 1639092 h 2846070"/>
              <a:gd name="connsiteX961" fmla="*/ 6556773 w 12203678"/>
              <a:gd name="connsiteY961" fmla="*/ 1788408 h 2846070"/>
              <a:gd name="connsiteX962" fmla="*/ 6746034 w 12203678"/>
              <a:gd name="connsiteY962" fmla="*/ 1788408 h 2846070"/>
              <a:gd name="connsiteX963" fmla="*/ 6746034 w 12203678"/>
              <a:gd name="connsiteY963" fmla="*/ 1639092 h 2846070"/>
              <a:gd name="connsiteX964" fmla="*/ 6338518 w 12203678"/>
              <a:gd name="connsiteY964" fmla="*/ 1639092 h 2846070"/>
              <a:gd name="connsiteX965" fmla="*/ 6338518 w 12203678"/>
              <a:gd name="connsiteY965" fmla="*/ 1788408 h 2846070"/>
              <a:gd name="connsiteX966" fmla="*/ 6527778 w 12203678"/>
              <a:gd name="connsiteY966" fmla="*/ 1788408 h 2846070"/>
              <a:gd name="connsiteX967" fmla="*/ 6527778 w 12203678"/>
              <a:gd name="connsiteY967" fmla="*/ 1639092 h 2846070"/>
              <a:gd name="connsiteX968" fmla="*/ 6120262 w 12203678"/>
              <a:gd name="connsiteY968" fmla="*/ 1639092 h 2846070"/>
              <a:gd name="connsiteX969" fmla="*/ 6120262 w 12203678"/>
              <a:gd name="connsiteY969" fmla="*/ 1788408 h 2846070"/>
              <a:gd name="connsiteX970" fmla="*/ 6309523 w 12203678"/>
              <a:gd name="connsiteY970" fmla="*/ 1788408 h 2846070"/>
              <a:gd name="connsiteX971" fmla="*/ 6309523 w 12203678"/>
              <a:gd name="connsiteY971" fmla="*/ 1639092 h 2846070"/>
              <a:gd name="connsiteX972" fmla="*/ 5902007 w 12203678"/>
              <a:gd name="connsiteY972" fmla="*/ 1639092 h 2846070"/>
              <a:gd name="connsiteX973" fmla="*/ 5902007 w 12203678"/>
              <a:gd name="connsiteY973" fmla="*/ 1788408 h 2846070"/>
              <a:gd name="connsiteX974" fmla="*/ 6091267 w 12203678"/>
              <a:gd name="connsiteY974" fmla="*/ 1788408 h 2846070"/>
              <a:gd name="connsiteX975" fmla="*/ 6091267 w 12203678"/>
              <a:gd name="connsiteY975" fmla="*/ 1639092 h 2846070"/>
              <a:gd name="connsiteX976" fmla="*/ 5683753 w 12203678"/>
              <a:gd name="connsiteY976" fmla="*/ 1639092 h 2846070"/>
              <a:gd name="connsiteX977" fmla="*/ 5683753 w 12203678"/>
              <a:gd name="connsiteY977" fmla="*/ 1788408 h 2846070"/>
              <a:gd name="connsiteX978" fmla="*/ 5873013 w 12203678"/>
              <a:gd name="connsiteY978" fmla="*/ 1788408 h 2846070"/>
              <a:gd name="connsiteX979" fmla="*/ 5873013 w 12203678"/>
              <a:gd name="connsiteY979" fmla="*/ 1639092 h 2846070"/>
              <a:gd name="connsiteX980" fmla="*/ 5465498 w 12203678"/>
              <a:gd name="connsiteY980" fmla="*/ 1639092 h 2846070"/>
              <a:gd name="connsiteX981" fmla="*/ 5465498 w 12203678"/>
              <a:gd name="connsiteY981" fmla="*/ 1788408 h 2846070"/>
              <a:gd name="connsiteX982" fmla="*/ 5654757 w 12203678"/>
              <a:gd name="connsiteY982" fmla="*/ 1788408 h 2846070"/>
              <a:gd name="connsiteX983" fmla="*/ 5654757 w 12203678"/>
              <a:gd name="connsiteY983" fmla="*/ 1639092 h 2846070"/>
              <a:gd name="connsiteX984" fmla="*/ 5247244 w 12203678"/>
              <a:gd name="connsiteY984" fmla="*/ 1639092 h 2846070"/>
              <a:gd name="connsiteX985" fmla="*/ 5247244 w 12203678"/>
              <a:gd name="connsiteY985" fmla="*/ 1788408 h 2846070"/>
              <a:gd name="connsiteX986" fmla="*/ 5436504 w 12203678"/>
              <a:gd name="connsiteY986" fmla="*/ 1788408 h 2846070"/>
              <a:gd name="connsiteX987" fmla="*/ 5436504 w 12203678"/>
              <a:gd name="connsiteY987" fmla="*/ 1639092 h 2846070"/>
              <a:gd name="connsiteX988" fmla="*/ 5028989 w 12203678"/>
              <a:gd name="connsiteY988" fmla="*/ 1639092 h 2846070"/>
              <a:gd name="connsiteX989" fmla="*/ 5028989 w 12203678"/>
              <a:gd name="connsiteY989" fmla="*/ 1788408 h 2846070"/>
              <a:gd name="connsiteX990" fmla="*/ 5218249 w 12203678"/>
              <a:gd name="connsiteY990" fmla="*/ 1788408 h 2846070"/>
              <a:gd name="connsiteX991" fmla="*/ 5218249 w 12203678"/>
              <a:gd name="connsiteY991" fmla="*/ 1639092 h 2846070"/>
              <a:gd name="connsiteX992" fmla="*/ 4810731 w 12203678"/>
              <a:gd name="connsiteY992" fmla="*/ 1639092 h 2846070"/>
              <a:gd name="connsiteX993" fmla="*/ 4810731 w 12203678"/>
              <a:gd name="connsiteY993" fmla="*/ 1788408 h 2846070"/>
              <a:gd name="connsiteX994" fmla="*/ 4999994 w 12203678"/>
              <a:gd name="connsiteY994" fmla="*/ 1788408 h 2846070"/>
              <a:gd name="connsiteX995" fmla="*/ 4999994 w 12203678"/>
              <a:gd name="connsiteY995" fmla="*/ 1639092 h 2846070"/>
              <a:gd name="connsiteX996" fmla="*/ 4592477 w 12203678"/>
              <a:gd name="connsiteY996" fmla="*/ 1639092 h 2846070"/>
              <a:gd name="connsiteX997" fmla="*/ 4592477 w 12203678"/>
              <a:gd name="connsiteY997" fmla="*/ 1788408 h 2846070"/>
              <a:gd name="connsiteX998" fmla="*/ 4781737 w 12203678"/>
              <a:gd name="connsiteY998" fmla="*/ 1788408 h 2846070"/>
              <a:gd name="connsiteX999" fmla="*/ 4781737 w 12203678"/>
              <a:gd name="connsiteY999" fmla="*/ 1639092 h 2846070"/>
              <a:gd name="connsiteX1000" fmla="*/ 4374221 w 12203678"/>
              <a:gd name="connsiteY1000" fmla="*/ 1639092 h 2846070"/>
              <a:gd name="connsiteX1001" fmla="*/ 4374221 w 12203678"/>
              <a:gd name="connsiteY1001" fmla="*/ 1788408 h 2846070"/>
              <a:gd name="connsiteX1002" fmla="*/ 4563482 w 12203678"/>
              <a:gd name="connsiteY1002" fmla="*/ 1788408 h 2846070"/>
              <a:gd name="connsiteX1003" fmla="*/ 4563482 w 12203678"/>
              <a:gd name="connsiteY1003" fmla="*/ 1639092 h 2846070"/>
              <a:gd name="connsiteX1004" fmla="*/ 4155969 w 12203678"/>
              <a:gd name="connsiteY1004" fmla="*/ 1639092 h 2846070"/>
              <a:gd name="connsiteX1005" fmla="*/ 4155969 w 12203678"/>
              <a:gd name="connsiteY1005" fmla="*/ 1788408 h 2846070"/>
              <a:gd name="connsiteX1006" fmla="*/ 4345225 w 12203678"/>
              <a:gd name="connsiteY1006" fmla="*/ 1788408 h 2846070"/>
              <a:gd name="connsiteX1007" fmla="*/ 4345225 w 12203678"/>
              <a:gd name="connsiteY1007" fmla="*/ 1639092 h 2846070"/>
              <a:gd name="connsiteX1008" fmla="*/ 3937714 w 12203678"/>
              <a:gd name="connsiteY1008" fmla="*/ 1639092 h 2846070"/>
              <a:gd name="connsiteX1009" fmla="*/ 3937714 w 12203678"/>
              <a:gd name="connsiteY1009" fmla="*/ 1788408 h 2846070"/>
              <a:gd name="connsiteX1010" fmla="*/ 4126975 w 12203678"/>
              <a:gd name="connsiteY1010" fmla="*/ 1788408 h 2846070"/>
              <a:gd name="connsiteX1011" fmla="*/ 4126975 w 12203678"/>
              <a:gd name="connsiteY1011" fmla="*/ 1639092 h 2846070"/>
              <a:gd name="connsiteX1012" fmla="*/ 3719460 w 12203678"/>
              <a:gd name="connsiteY1012" fmla="*/ 1639092 h 2846070"/>
              <a:gd name="connsiteX1013" fmla="*/ 3719460 w 12203678"/>
              <a:gd name="connsiteY1013" fmla="*/ 1788408 h 2846070"/>
              <a:gd name="connsiteX1014" fmla="*/ 3908720 w 12203678"/>
              <a:gd name="connsiteY1014" fmla="*/ 1788408 h 2846070"/>
              <a:gd name="connsiteX1015" fmla="*/ 3908720 w 12203678"/>
              <a:gd name="connsiteY1015" fmla="*/ 1639092 h 2846070"/>
              <a:gd name="connsiteX1016" fmla="*/ 3501207 w 12203678"/>
              <a:gd name="connsiteY1016" fmla="*/ 1639092 h 2846070"/>
              <a:gd name="connsiteX1017" fmla="*/ 3501207 w 12203678"/>
              <a:gd name="connsiteY1017" fmla="*/ 1788408 h 2846070"/>
              <a:gd name="connsiteX1018" fmla="*/ 3690464 w 12203678"/>
              <a:gd name="connsiteY1018" fmla="*/ 1788408 h 2846070"/>
              <a:gd name="connsiteX1019" fmla="*/ 3690464 w 12203678"/>
              <a:gd name="connsiteY1019" fmla="*/ 1639092 h 2846070"/>
              <a:gd name="connsiteX1020" fmla="*/ 3282949 w 12203678"/>
              <a:gd name="connsiteY1020" fmla="*/ 1639092 h 2846070"/>
              <a:gd name="connsiteX1021" fmla="*/ 3282949 w 12203678"/>
              <a:gd name="connsiteY1021" fmla="*/ 1788408 h 2846070"/>
              <a:gd name="connsiteX1022" fmla="*/ 3472211 w 12203678"/>
              <a:gd name="connsiteY1022" fmla="*/ 1788408 h 2846070"/>
              <a:gd name="connsiteX1023" fmla="*/ 3472211 w 12203678"/>
              <a:gd name="connsiteY1023" fmla="*/ 1639092 h 2846070"/>
              <a:gd name="connsiteX1024" fmla="*/ 3064692 w 12203678"/>
              <a:gd name="connsiteY1024" fmla="*/ 1639092 h 2846070"/>
              <a:gd name="connsiteX1025" fmla="*/ 3064692 w 12203678"/>
              <a:gd name="connsiteY1025" fmla="*/ 1788408 h 2846070"/>
              <a:gd name="connsiteX1026" fmla="*/ 3253955 w 12203678"/>
              <a:gd name="connsiteY1026" fmla="*/ 1788408 h 2846070"/>
              <a:gd name="connsiteX1027" fmla="*/ 3253955 w 12203678"/>
              <a:gd name="connsiteY1027" fmla="*/ 1639092 h 2846070"/>
              <a:gd name="connsiteX1028" fmla="*/ 2846438 w 12203678"/>
              <a:gd name="connsiteY1028" fmla="*/ 1639092 h 2846070"/>
              <a:gd name="connsiteX1029" fmla="*/ 2846438 w 12203678"/>
              <a:gd name="connsiteY1029" fmla="*/ 1788408 h 2846070"/>
              <a:gd name="connsiteX1030" fmla="*/ 3035698 w 12203678"/>
              <a:gd name="connsiteY1030" fmla="*/ 1788408 h 2846070"/>
              <a:gd name="connsiteX1031" fmla="*/ 3035698 w 12203678"/>
              <a:gd name="connsiteY1031" fmla="*/ 1639092 h 2846070"/>
              <a:gd name="connsiteX1032" fmla="*/ 2628183 w 12203678"/>
              <a:gd name="connsiteY1032" fmla="*/ 1639092 h 2846070"/>
              <a:gd name="connsiteX1033" fmla="*/ 2628183 w 12203678"/>
              <a:gd name="connsiteY1033" fmla="*/ 1788408 h 2846070"/>
              <a:gd name="connsiteX1034" fmla="*/ 2817442 w 12203678"/>
              <a:gd name="connsiteY1034" fmla="*/ 1788408 h 2846070"/>
              <a:gd name="connsiteX1035" fmla="*/ 2817442 w 12203678"/>
              <a:gd name="connsiteY1035" fmla="*/ 1639092 h 2846070"/>
              <a:gd name="connsiteX1036" fmla="*/ 2409929 w 12203678"/>
              <a:gd name="connsiteY1036" fmla="*/ 1639092 h 2846070"/>
              <a:gd name="connsiteX1037" fmla="*/ 2409929 w 12203678"/>
              <a:gd name="connsiteY1037" fmla="*/ 1788408 h 2846070"/>
              <a:gd name="connsiteX1038" fmla="*/ 2599189 w 12203678"/>
              <a:gd name="connsiteY1038" fmla="*/ 1788408 h 2846070"/>
              <a:gd name="connsiteX1039" fmla="*/ 2599189 w 12203678"/>
              <a:gd name="connsiteY1039" fmla="*/ 1639092 h 2846070"/>
              <a:gd name="connsiteX1040" fmla="*/ 2191673 w 12203678"/>
              <a:gd name="connsiteY1040" fmla="*/ 1639092 h 2846070"/>
              <a:gd name="connsiteX1041" fmla="*/ 2191673 w 12203678"/>
              <a:gd name="connsiteY1041" fmla="*/ 1788408 h 2846070"/>
              <a:gd name="connsiteX1042" fmla="*/ 2380935 w 12203678"/>
              <a:gd name="connsiteY1042" fmla="*/ 1788408 h 2846070"/>
              <a:gd name="connsiteX1043" fmla="*/ 2380935 w 12203678"/>
              <a:gd name="connsiteY1043" fmla="*/ 1639092 h 2846070"/>
              <a:gd name="connsiteX1044" fmla="*/ 1973418 w 12203678"/>
              <a:gd name="connsiteY1044" fmla="*/ 1639092 h 2846070"/>
              <a:gd name="connsiteX1045" fmla="*/ 1973418 w 12203678"/>
              <a:gd name="connsiteY1045" fmla="*/ 1788408 h 2846070"/>
              <a:gd name="connsiteX1046" fmla="*/ 2162678 w 12203678"/>
              <a:gd name="connsiteY1046" fmla="*/ 1788408 h 2846070"/>
              <a:gd name="connsiteX1047" fmla="*/ 2162678 w 12203678"/>
              <a:gd name="connsiteY1047" fmla="*/ 1639092 h 2846070"/>
              <a:gd name="connsiteX1048" fmla="*/ 1755161 w 12203678"/>
              <a:gd name="connsiteY1048" fmla="*/ 1639092 h 2846070"/>
              <a:gd name="connsiteX1049" fmla="*/ 1755161 w 12203678"/>
              <a:gd name="connsiteY1049" fmla="*/ 1788408 h 2846070"/>
              <a:gd name="connsiteX1050" fmla="*/ 1944422 w 12203678"/>
              <a:gd name="connsiteY1050" fmla="*/ 1788408 h 2846070"/>
              <a:gd name="connsiteX1051" fmla="*/ 1944422 w 12203678"/>
              <a:gd name="connsiteY1051" fmla="*/ 1639092 h 2846070"/>
              <a:gd name="connsiteX1052" fmla="*/ 1536906 w 12203678"/>
              <a:gd name="connsiteY1052" fmla="*/ 1639092 h 2846070"/>
              <a:gd name="connsiteX1053" fmla="*/ 1536906 w 12203678"/>
              <a:gd name="connsiteY1053" fmla="*/ 1788408 h 2846070"/>
              <a:gd name="connsiteX1054" fmla="*/ 1726166 w 12203678"/>
              <a:gd name="connsiteY1054" fmla="*/ 1788408 h 2846070"/>
              <a:gd name="connsiteX1055" fmla="*/ 1726166 w 12203678"/>
              <a:gd name="connsiteY1055" fmla="*/ 1639092 h 2846070"/>
              <a:gd name="connsiteX1056" fmla="*/ 1318652 w 12203678"/>
              <a:gd name="connsiteY1056" fmla="*/ 1639092 h 2846070"/>
              <a:gd name="connsiteX1057" fmla="*/ 1318652 w 12203678"/>
              <a:gd name="connsiteY1057" fmla="*/ 1788408 h 2846070"/>
              <a:gd name="connsiteX1058" fmla="*/ 1507911 w 12203678"/>
              <a:gd name="connsiteY1058" fmla="*/ 1788408 h 2846070"/>
              <a:gd name="connsiteX1059" fmla="*/ 1507911 w 12203678"/>
              <a:gd name="connsiteY1059" fmla="*/ 1639092 h 2846070"/>
              <a:gd name="connsiteX1060" fmla="*/ 1100397 w 12203678"/>
              <a:gd name="connsiteY1060" fmla="*/ 1639092 h 2846070"/>
              <a:gd name="connsiteX1061" fmla="*/ 1100397 w 12203678"/>
              <a:gd name="connsiteY1061" fmla="*/ 1788408 h 2846070"/>
              <a:gd name="connsiteX1062" fmla="*/ 1289657 w 12203678"/>
              <a:gd name="connsiteY1062" fmla="*/ 1788408 h 2846070"/>
              <a:gd name="connsiteX1063" fmla="*/ 1289657 w 12203678"/>
              <a:gd name="connsiteY1063" fmla="*/ 1639092 h 2846070"/>
              <a:gd name="connsiteX1064" fmla="*/ 882141 w 12203678"/>
              <a:gd name="connsiteY1064" fmla="*/ 1639092 h 2846070"/>
              <a:gd name="connsiteX1065" fmla="*/ 882141 w 12203678"/>
              <a:gd name="connsiteY1065" fmla="*/ 1788408 h 2846070"/>
              <a:gd name="connsiteX1066" fmla="*/ 1071402 w 12203678"/>
              <a:gd name="connsiteY1066" fmla="*/ 1788408 h 2846070"/>
              <a:gd name="connsiteX1067" fmla="*/ 1071402 w 12203678"/>
              <a:gd name="connsiteY1067" fmla="*/ 1639092 h 2846070"/>
              <a:gd name="connsiteX1068" fmla="*/ 663886 w 12203678"/>
              <a:gd name="connsiteY1068" fmla="*/ 1639092 h 2846070"/>
              <a:gd name="connsiteX1069" fmla="*/ 663886 w 12203678"/>
              <a:gd name="connsiteY1069" fmla="*/ 1788408 h 2846070"/>
              <a:gd name="connsiteX1070" fmla="*/ 853146 w 12203678"/>
              <a:gd name="connsiteY1070" fmla="*/ 1788408 h 2846070"/>
              <a:gd name="connsiteX1071" fmla="*/ 853146 w 12203678"/>
              <a:gd name="connsiteY1071" fmla="*/ 1639092 h 2846070"/>
              <a:gd name="connsiteX1072" fmla="*/ 445630 w 12203678"/>
              <a:gd name="connsiteY1072" fmla="*/ 1639092 h 2846070"/>
              <a:gd name="connsiteX1073" fmla="*/ 445630 w 12203678"/>
              <a:gd name="connsiteY1073" fmla="*/ 1788408 h 2846070"/>
              <a:gd name="connsiteX1074" fmla="*/ 634891 w 12203678"/>
              <a:gd name="connsiteY1074" fmla="*/ 1788408 h 2846070"/>
              <a:gd name="connsiteX1075" fmla="*/ 634891 w 12203678"/>
              <a:gd name="connsiteY1075" fmla="*/ 1639092 h 2846070"/>
              <a:gd name="connsiteX1076" fmla="*/ 227375 w 12203678"/>
              <a:gd name="connsiteY1076" fmla="*/ 1639092 h 2846070"/>
              <a:gd name="connsiteX1077" fmla="*/ 227375 w 12203678"/>
              <a:gd name="connsiteY1077" fmla="*/ 1788408 h 2846070"/>
              <a:gd name="connsiteX1078" fmla="*/ 416635 w 12203678"/>
              <a:gd name="connsiteY1078" fmla="*/ 1788408 h 2846070"/>
              <a:gd name="connsiteX1079" fmla="*/ 416635 w 12203678"/>
              <a:gd name="connsiteY1079" fmla="*/ 1639092 h 2846070"/>
              <a:gd name="connsiteX1080" fmla="*/ 11794904 w 12203678"/>
              <a:gd name="connsiteY1080" fmla="*/ 1460700 h 2846070"/>
              <a:gd name="connsiteX1081" fmla="*/ 11794904 w 12203678"/>
              <a:gd name="connsiteY1081" fmla="*/ 1610016 h 2846070"/>
              <a:gd name="connsiteX1082" fmla="*/ 11984182 w 12203678"/>
              <a:gd name="connsiteY1082" fmla="*/ 1610016 h 2846070"/>
              <a:gd name="connsiteX1083" fmla="*/ 11984182 w 12203678"/>
              <a:gd name="connsiteY1083" fmla="*/ 1460700 h 2846070"/>
              <a:gd name="connsiteX1084" fmla="*/ 11576648 w 12203678"/>
              <a:gd name="connsiteY1084" fmla="*/ 1460700 h 2846070"/>
              <a:gd name="connsiteX1085" fmla="*/ 11576648 w 12203678"/>
              <a:gd name="connsiteY1085" fmla="*/ 1610016 h 2846070"/>
              <a:gd name="connsiteX1086" fmla="*/ 11765910 w 12203678"/>
              <a:gd name="connsiteY1086" fmla="*/ 1610016 h 2846070"/>
              <a:gd name="connsiteX1087" fmla="*/ 11765910 w 12203678"/>
              <a:gd name="connsiteY1087" fmla="*/ 1460700 h 2846070"/>
              <a:gd name="connsiteX1088" fmla="*/ 11358394 w 12203678"/>
              <a:gd name="connsiteY1088" fmla="*/ 1460700 h 2846070"/>
              <a:gd name="connsiteX1089" fmla="*/ 11358394 w 12203678"/>
              <a:gd name="connsiteY1089" fmla="*/ 1610016 h 2846070"/>
              <a:gd name="connsiteX1090" fmla="*/ 11547654 w 12203678"/>
              <a:gd name="connsiteY1090" fmla="*/ 1610016 h 2846070"/>
              <a:gd name="connsiteX1091" fmla="*/ 11547654 w 12203678"/>
              <a:gd name="connsiteY1091" fmla="*/ 1460700 h 2846070"/>
              <a:gd name="connsiteX1092" fmla="*/ 11140138 w 12203678"/>
              <a:gd name="connsiteY1092" fmla="*/ 1460700 h 2846070"/>
              <a:gd name="connsiteX1093" fmla="*/ 11140138 w 12203678"/>
              <a:gd name="connsiteY1093" fmla="*/ 1610016 h 2846070"/>
              <a:gd name="connsiteX1094" fmla="*/ 11329398 w 12203678"/>
              <a:gd name="connsiteY1094" fmla="*/ 1610016 h 2846070"/>
              <a:gd name="connsiteX1095" fmla="*/ 11329398 w 12203678"/>
              <a:gd name="connsiteY1095" fmla="*/ 1460700 h 2846070"/>
              <a:gd name="connsiteX1096" fmla="*/ 10921882 w 12203678"/>
              <a:gd name="connsiteY1096" fmla="*/ 1460700 h 2846070"/>
              <a:gd name="connsiteX1097" fmla="*/ 10921882 w 12203678"/>
              <a:gd name="connsiteY1097" fmla="*/ 1610016 h 2846070"/>
              <a:gd name="connsiteX1098" fmla="*/ 11111142 w 12203678"/>
              <a:gd name="connsiteY1098" fmla="*/ 1610016 h 2846070"/>
              <a:gd name="connsiteX1099" fmla="*/ 11111142 w 12203678"/>
              <a:gd name="connsiteY1099" fmla="*/ 1460700 h 2846070"/>
              <a:gd name="connsiteX1100" fmla="*/ 10703626 w 12203678"/>
              <a:gd name="connsiteY1100" fmla="*/ 1460700 h 2846070"/>
              <a:gd name="connsiteX1101" fmla="*/ 10703626 w 12203678"/>
              <a:gd name="connsiteY1101" fmla="*/ 1610016 h 2846070"/>
              <a:gd name="connsiteX1102" fmla="*/ 10892888 w 12203678"/>
              <a:gd name="connsiteY1102" fmla="*/ 1610016 h 2846070"/>
              <a:gd name="connsiteX1103" fmla="*/ 10892888 w 12203678"/>
              <a:gd name="connsiteY1103" fmla="*/ 1460700 h 2846070"/>
              <a:gd name="connsiteX1104" fmla="*/ 10485372 w 12203678"/>
              <a:gd name="connsiteY1104" fmla="*/ 1460700 h 2846070"/>
              <a:gd name="connsiteX1105" fmla="*/ 10485372 w 12203678"/>
              <a:gd name="connsiteY1105" fmla="*/ 1610016 h 2846070"/>
              <a:gd name="connsiteX1106" fmla="*/ 10674632 w 12203678"/>
              <a:gd name="connsiteY1106" fmla="*/ 1610016 h 2846070"/>
              <a:gd name="connsiteX1107" fmla="*/ 10674632 w 12203678"/>
              <a:gd name="connsiteY1107" fmla="*/ 1460700 h 2846070"/>
              <a:gd name="connsiteX1108" fmla="*/ 10267116 w 12203678"/>
              <a:gd name="connsiteY1108" fmla="*/ 1460700 h 2846070"/>
              <a:gd name="connsiteX1109" fmla="*/ 10267116 w 12203678"/>
              <a:gd name="connsiteY1109" fmla="*/ 1610016 h 2846070"/>
              <a:gd name="connsiteX1110" fmla="*/ 10456376 w 12203678"/>
              <a:gd name="connsiteY1110" fmla="*/ 1610016 h 2846070"/>
              <a:gd name="connsiteX1111" fmla="*/ 10456376 w 12203678"/>
              <a:gd name="connsiteY1111" fmla="*/ 1460700 h 2846070"/>
              <a:gd name="connsiteX1112" fmla="*/ 10048860 w 12203678"/>
              <a:gd name="connsiteY1112" fmla="*/ 1460700 h 2846070"/>
              <a:gd name="connsiteX1113" fmla="*/ 10048860 w 12203678"/>
              <a:gd name="connsiteY1113" fmla="*/ 1610016 h 2846070"/>
              <a:gd name="connsiteX1114" fmla="*/ 10238120 w 12203678"/>
              <a:gd name="connsiteY1114" fmla="*/ 1610016 h 2846070"/>
              <a:gd name="connsiteX1115" fmla="*/ 10238120 w 12203678"/>
              <a:gd name="connsiteY1115" fmla="*/ 1460700 h 2846070"/>
              <a:gd name="connsiteX1116" fmla="*/ 9830604 w 12203678"/>
              <a:gd name="connsiteY1116" fmla="*/ 1460700 h 2846070"/>
              <a:gd name="connsiteX1117" fmla="*/ 9830604 w 12203678"/>
              <a:gd name="connsiteY1117" fmla="*/ 1610016 h 2846070"/>
              <a:gd name="connsiteX1118" fmla="*/ 10019866 w 12203678"/>
              <a:gd name="connsiteY1118" fmla="*/ 1610016 h 2846070"/>
              <a:gd name="connsiteX1119" fmla="*/ 10019866 w 12203678"/>
              <a:gd name="connsiteY1119" fmla="*/ 1460700 h 2846070"/>
              <a:gd name="connsiteX1120" fmla="*/ 9612350 w 12203678"/>
              <a:gd name="connsiteY1120" fmla="*/ 1460700 h 2846070"/>
              <a:gd name="connsiteX1121" fmla="*/ 9612350 w 12203678"/>
              <a:gd name="connsiteY1121" fmla="*/ 1610016 h 2846070"/>
              <a:gd name="connsiteX1122" fmla="*/ 9801610 w 12203678"/>
              <a:gd name="connsiteY1122" fmla="*/ 1610016 h 2846070"/>
              <a:gd name="connsiteX1123" fmla="*/ 9801610 w 12203678"/>
              <a:gd name="connsiteY1123" fmla="*/ 1460700 h 2846070"/>
              <a:gd name="connsiteX1124" fmla="*/ 9394094 w 12203678"/>
              <a:gd name="connsiteY1124" fmla="*/ 1460700 h 2846070"/>
              <a:gd name="connsiteX1125" fmla="*/ 9394094 w 12203678"/>
              <a:gd name="connsiteY1125" fmla="*/ 1610016 h 2846070"/>
              <a:gd name="connsiteX1126" fmla="*/ 9583354 w 12203678"/>
              <a:gd name="connsiteY1126" fmla="*/ 1610016 h 2846070"/>
              <a:gd name="connsiteX1127" fmla="*/ 9583354 w 12203678"/>
              <a:gd name="connsiteY1127" fmla="*/ 1460700 h 2846070"/>
              <a:gd name="connsiteX1128" fmla="*/ 9175838 w 12203678"/>
              <a:gd name="connsiteY1128" fmla="*/ 1460700 h 2846070"/>
              <a:gd name="connsiteX1129" fmla="*/ 9175838 w 12203678"/>
              <a:gd name="connsiteY1129" fmla="*/ 1610016 h 2846070"/>
              <a:gd name="connsiteX1130" fmla="*/ 9365098 w 12203678"/>
              <a:gd name="connsiteY1130" fmla="*/ 1610016 h 2846070"/>
              <a:gd name="connsiteX1131" fmla="*/ 9365098 w 12203678"/>
              <a:gd name="connsiteY1131" fmla="*/ 1460700 h 2846070"/>
              <a:gd name="connsiteX1132" fmla="*/ 8957582 w 12203678"/>
              <a:gd name="connsiteY1132" fmla="*/ 1460700 h 2846070"/>
              <a:gd name="connsiteX1133" fmla="*/ 8957582 w 12203678"/>
              <a:gd name="connsiteY1133" fmla="*/ 1610016 h 2846070"/>
              <a:gd name="connsiteX1134" fmla="*/ 9146844 w 12203678"/>
              <a:gd name="connsiteY1134" fmla="*/ 1610016 h 2846070"/>
              <a:gd name="connsiteX1135" fmla="*/ 9146844 w 12203678"/>
              <a:gd name="connsiteY1135" fmla="*/ 1460700 h 2846070"/>
              <a:gd name="connsiteX1136" fmla="*/ 8739328 w 12203678"/>
              <a:gd name="connsiteY1136" fmla="*/ 1460700 h 2846070"/>
              <a:gd name="connsiteX1137" fmla="*/ 8739328 w 12203678"/>
              <a:gd name="connsiteY1137" fmla="*/ 1610016 h 2846070"/>
              <a:gd name="connsiteX1138" fmla="*/ 8928588 w 12203678"/>
              <a:gd name="connsiteY1138" fmla="*/ 1610016 h 2846070"/>
              <a:gd name="connsiteX1139" fmla="*/ 8928588 w 12203678"/>
              <a:gd name="connsiteY1139" fmla="*/ 1460700 h 2846070"/>
              <a:gd name="connsiteX1140" fmla="*/ 8521072 w 12203678"/>
              <a:gd name="connsiteY1140" fmla="*/ 1460700 h 2846070"/>
              <a:gd name="connsiteX1141" fmla="*/ 8521072 w 12203678"/>
              <a:gd name="connsiteY1141" fmla="*/ 1610016 h 2846070"/>
              <a:gd name="connsiteX1142" fmla="*/ 8710332 w 12203678"/>
              <a:gd name="connsiteY1142" fmla="*/ 1610016 h 2846070"/>
              <a:gd name="connsiteX1143" fmla="*/ 8710332 w 12203678"/>
              <a:gd name="connsiteY1143" fmla="*/ 1460700 h 2846070"/>
              <a:gd name="connsiteX1144" fmla="*/ 8302817 w 12203678"/>
              <a:gd name="connsiteY1144" fmla="*/ 1460700 h 2846070"/>
              <a:gd name="connsiteX1145" fmla="*/ 8302817 w 12203678"/>
              <a:gd name="connsiteY1145" fmla="*/ 1610016 h 2846070"/>
              <a:gd name="connsiteX1146" fmla="*/ 8492076 w 12203678"/>
              <a:gd name="connsiteY1146" fmla="*/ 1610016 h 2846070"/>
              <a:gd name="connsiteX1147" fmla="*/ 8492076 w 12203678"/>
              <a:gd name="connsiteY1147" fmla="*/ 1460700 h 2846070"/>
              <a:gd name="connsiteX1148" fmla="*/ 8084561 w 12203678"/>
              <a:gd name="connsiteY1148" fmla="*/ 1460700 h 2846070"/>
              <a:gd name="connsiteX1149" fmla="*/ 8084561 w 12203678"/>
              <a:gd name="connsiteY1149" fmla="*/ 1610016 h 2846070"/>
              <a:gd name="connsiteX1150" fmla="*/ 8273822 w 12203678"/>
              <a:gd name="connsiteY1150" fmla="*/ 1610016 h 2846070"/>
              <a:gd name="connsiteX1151" fmla="*/ 8273822 w 12203678"/>
              <a:gd name="connsiteY1151" fmla="*/ 1460700 h 2846070"/>
              <a:gd name="connsiteX1152" fmla="*/ 7866306 w 12203678"/>
              <a:gd name="connsiteY1152" fmla="*/ 1460700 h 2846070"/>
              <a:gd name="connsiteX1153" fmla="*/ 7866306 w 12203678"/>
              <a:gd name="connsiteY1153" fmla="*/ 1610016 h 2846070"/>
              <a:gd name="connsiteX1154" fmla="*/ 8055566 w 12203678"/>
              <a:gd name="connsiteY1154" fmla="*/ 1610016 h 2846070"/>
              <a:gd name="connsiteX1155" fmla="*/ 8055566 w 12203678"/>
              <a:gd name="connsiteY1155" fmla="*/ 1460700 h 2846070"/>
              <a:gd name="connsiteX1156" fmla="*/ 7648050 w 12203678"/>
              <a:gd name="connsiteY1156" fmla="*/ 1460700 h 2846070"/>
              <a:gd name="connsiteX1157" fmla="*/ 7648050 w 12203678"/>
              <a:gd name="connsiteY1157" fmla="*/ 1610016 h 2846070"/>
              <a:gd name="connsiteX1158" fmla="*/ 7837311 w 12203678"/>
              <a:gd name="connsiteY1158" fmla="*/ 1610016 h 2846070"/>
              <a:gd name="connsiteX1159" fmla="*/ 7837311 w 12203678"/>
              <a:gd name="connsiteY1159" fmla="*/ 1460700 h 2846070"/>
              <a:gd name="connsiteX1160" fmla="*/ 7429795 w 12203678"/>
              <a:gd name="connsiteY1160" fmla="*/ 1460700 h 2846070"/>
              <a:gd name="connsiteX1161" fmla="*/ 7429795 w 12203678"/>
              <a:gd name="connsiteY1161" fmla="*/ 1610016 h 2846070"/>
              <a:gd name="connsiteX1162" fmla="*/ 7619055 w 12203678"/>
              <a:gd name="connsiteY1162" fmla="*/ 1610016 h 2846070"/>
              <a:gd name="connsiteX1163" fmla="*/ 7619055 w 12203678"/>
              <a:gd name="connsiteY1163" fmla="*/ 1460700 h 2846070"/>
              <a:gd name="connsiteX1164" fmla="*/ 7211540 w 12203678"/>
              <a:gd name="connsiteY1164" fmla="*/ 1460700 h 2846070"/>
              <a:gd name="connsiteX1165" fmla="*/ 7211540 w 12203678"/>
              <a:gd name="connsiteY1165" fmla="*/ 1610016 h 2846070"/>
              <a:gd name="connsiteX1166" fmla="*/ 7400800 w 12203678"/>
              <a:gd name="connsiteY1166" fmla="*/ 1610016 h 2846070"/>
              <a:gd name="connsiteX1167" fmla="*/ 7400800 w 12203678"/>
              <a:gd name="connsiteY1167" fmla="*/ 1460700 h 2846070"/>
              <a:gd name="connsiteX1168" fmla="*/ 6993284 w 12203678"/>
              <a:gd name="connsiteY1168" fmla="*/ 1460700 h 2846070"/>
              <a:gd name="connsiteX1169" fmla="*/ 6993284 w 12203678"/>
              <a:gd name="connsiteY1169" fmla="*/ 1610016 h 2846070"/>
              <a:gd name="connsiteX1170" fmla="*/ 7182545 w 12203678"/>
              <a:gd name="connsiteY1170" fmla="*/ 1610016 h 2846070"/>
              <a:gd name="connsiteX1171" fmla="*/ 7182545 w 12203678"/>
              <a:gd name="connsiteY1171" fmla="*/ 1460700 h 2846070"/>
              <a:gd name="connsiteX1172" fmla="*/ 6775029 w 12203678"/>
              <a:gd name="connsiteY1172" fmla="*/ 1460700 h 2846070"/>
              <a:gd name="connsiteX1173" fmla="*/ 6775029 w 12203678"/>
              <a:gd name="connsiteY1173" fmla="*/ 1610016 h 2846070"/>
              <a:gd name="connsiteX1174" fmla="*/ 6964289 w 12203678"/>
              <a:gd name="connsiteY1174" fmla="*/ 1610016 h 2846070"/>
              <a:gd name="connsiteX1175" fmla="*/ 6964289 w 12203678"/>
              <a:gd name="connsiteY1175" fmla="*/ 1460700 h 2846070"/>
              <a:gd name="connsiteX1176" fmla="*/ 6556773 w 12203678"/>
              <a:gd name="connsiteY1176" fmla="*/ 1460700 h 2846070"/>
              <a:gd name="connsiteX1177" fmla="*/ 6556773 w 12203678"/>
              <a:gd name="connsiteY1177" fmla="*/ 1610016 h 2846070"/>
              <a:gd name="connsiteX1178" fmla="*/ 6746034 w 12203678"/>
              <a:gd name="connsiteY1178" fmla="*/ 1610016 h 2846070"/>
              <a:gd name="connsiteX1179" fmla="*/ 6746034 w 12203678"/>
              <a:gd name="connsiteY1179" fmla="*/ 1460700 h 2846070"/>
              <a:gd name="connsiteX1180" fmla="*/ 6338518 w 12203678"/>
              <a:gd name="connsiteY1180" fmla="*/ 1460700 h 2846070"/>
              <a:gd name="connsiteX1181" fmla="*/ 6338518 w 12203678"/>
              <a:gd name="connsiteY1181" fmla="*/ 1610016 h 2846070"/>
              <a:gd name="connsiteX1182" fmla="*/ 6527778 w 12203678"/>
              <a:gd name="connsiteY1182" fmla="*/ 1610016 h 2846070"/>
              <a:gd name="connsiteX1183" fmla="*/ 6527778 w 12203678"/>
              <a:gd name="connsiteY1183" fmla="*/ 1460700 h 2846070"/>
              <a:gd name="connsiteX1184" fmla="*/ 6120262 w 12203678"/>
              <a:gd name="connsiteY1184" fmla="*/ 1460700 h 2846070"/>
              <a:gd name="connsiteX1185" fmla="*/ 6120262 w 12203678"/>
              <a:gd name="connsiteY1185" fmla="*/ 1610016 h 2846070"/>
              <a:gd name="connsiteX1186" fmla="*/ 6309523 w 12203678"/>
              <a:gd name="connsiteY1186" fmla="*/ 1610016 h 2846070"/>
              <a:gd name="connsiteX1187" fmla="*/ 6309523 w 12203678"/>
              <a:gd name="connsiteY1187" fmla="*/ 1460700 h 2846070"/>
              <a:gd name="connsiteX1188" fmla="*/ 5902007 w 12203678"/>
              <a:gd name="connsiteY1188" fmla="*/ 1460700 h 2846070"/>
              <a:gd name="connsiteX1189" fmla="*/ 5902007 w 12203678"/>
              <a:gd name="connsiteY1189" fmla="*/ 1610016 h 2846070"/>
              <a:gd name="connsiteX1190" fmla="*/ 6091267 w 12203678"/>
              <a:gd name="connsiteY1190" fmla="*/ 1610016 h 2846070"/>
              <a:gd name="connsiteX1191" fmla="*/ 6091267 w 12203678"/>
              <a:gd name="connsiteY1191" fmla="*/ 1460700 h 2846070"/>
              <a:gd name="connsiteX1192" fmla="*/ 5683753 w 12203678"/>
              <a:gd name="connsiteY1192" fmla="*/ 1460700 h 2846070"/>
              <a:gd name="connsiteX1193" fmla="*/ 5683753 w 12203678"/>
              <a:gd name="connsiteY1193" fmla="*/ 1610016 h 2846070"/>
              <a:gd name="connsiteX1194" fmla="*/ 5873013 w 12203678"/>
              <a:gd name="connsiteY1194" fmla="*/ 1610016 h 2846070"/>
              <a:gd name="connsiteX1195" fmla="*/ 5873013 w 12203678"/>
              <a:gd name="connsiteY1195" fmla="*/ 1460700 h 2846070"/>
              <a:gd name="connsiteX1196" fmla="*/ 5465498 w 12203678"/>
              <a:gd name="connsiteY1196" fmla="*/ 1460700 h 2846070"/>
              <a:gd name="connsiteX1197" fmla="*/ 5465498 w 12203678"/>
              <a:gd name="connsiteY1197" fmla="*/ 1610016 h 2846070"/>
              <a:gd name="connsiteX1198" fmla="*/ 5654757 w 12203678"/>
              <a:gd name="connsiteY1198" fmla="*/ 1610016 h 2846070"/>
              <a:gd name="connsiteX1199" fmla="*/ 5654757 w 12203678"/>
              <a:gd name="connsiteY1199" fmla="*/ 1460700 h 2846070"/>
              <a:gd name="connsiteX1200" fmla="*/ 5247244 w 12203678"/>
              <a:gd name="connsiteY1200" fmla="*/ 1460700 h 2846070"/>
              <a:gd name="connsiteX1201" fmla="*/ 5247244 w 12203678"/>
              <a:gd name="connsiteY1201" fmla="*/ 1610016 h 2846070"/>
              <a:gd name="connsiteX1202" fmla="*/ 5436504 w 12203678"/>
              <a:gd name="connsiteY1202" fmla="*/ 1610016 h 2846070"/>
              <a:gd name="connsiteX1203" fmla="*/ 5436504 w 12203678"/>
              <a:gd name="connsiteY1203" fmla="*/ 1460700 h 2846070"/>
              <a:gd name="connsiteX1204" fmla="*/ 5028989 w 12203678"/>
              <a:gd name="connsiteY1204" fmla="*/ 1460700 h 2846070"/>
              <a:gd name="connsiteX1205" fmla="*/ 5028989 w 12203678"/>
              <a:gd name="connsiteY1205" fmla="*/ 1610016 h 2846070"/>
              <a:gd name="connsiteX1206" fmla="*/ 5218249 w 12203678"/>
              <a:gd name="connsiteY1206" fmla="*/ 1610016 h 2846070"/>
              <a:gd name="connsiteX1207" fmla="*/ 5218249 w 12203678"/>
              <a:gd name="connsiteY1207" fmla="*/ 1460700 h 2846070"/>
              <a:gd name="connsiteX1208" fmla="*/ 4810731 w 12203678"/>
              <a:gd name="connsiteY1208" fmla="*/ 1460700 h 2846070"/>
              <a:gd name="connsiteX1209" fmla="*/ 4810731 w 12203678"/>
              <a:gd name="connsiteY1209" fmla="*/ 1610016 h 2846070"/>
              <a:gd name="connsiteX1210" fmla="*/ 4999994 w 12203678"/>
              <a:gd name="connsiteY1210" fmla="*/ 1610016 h 2846070"/>
              <a:gd name="connsiteX1211" fmla="*/ 4999994 w 12203678"/>
              <a:gd name="connsiteY1211" fmla="*/ 1460700 h 2846070"/>
              <a:gd name="connsiteX1212" fmla="*/ 4592477 w 12203678"/>
              <a:gd name="connsiteY1212" fmla="*/ 1460700 h 2846070"/>
              <a:gd name="connsiteX1213" fmla="*/ 4592477 w 12203678"/>
              <a:gd name="connsiteY1213" fmla="*/ 1610016 h 2846070"/>
              <a:gd name="connsiteX1214" fmla="*/ 4781737 w 12203678"/>
              <a:gd name="connsiteY1214" fmla="*/ 1610016 h 2846070"/>
              <a:gd name="connsiteX1215" fmla="*/ 4781737 w 12203678"/>
              <a:gd name="connsiteY1215" fmla="*/ 1460700 h 2846070"/>
              <a:gd name="connsiteX1216" fmla="*/ 4374221 w 12203678"/>
              <a:gd name="connsiteY1216" fmla="*/ 1460700 h 2846070"/>
              <a:gd name="connsiteX1217" fmla="*/ 4374221 w 12203678"/>
              <a:gd name="connsiteY1217" fmla="*/ 1610016 h 2846070"/>
              <a:gd name="connsiteX1218" fmla="*/ 4563482 w 12203678"/>
              <a:gd name="connsiteY1218" fmla="*/ 1610016 h 2846070"/>
              <a:gd name="connsiteX1219" fmla="*/ 4563482 w 12203678"/>
              <a:gd name="connsiteY1219" fmla="*/ 1460700 h 2846070"/>
              <a:gd name="connsiteX1220" fmla="*/ 4155969 w 12203678"/>
              <a:gd name="connsiteY1220" fmla="*/ 1460700 h 2846070"/>
              <a:gd name="connsiteX1221" fmla="*/ 4155969 w 12203678"/>
              <a:gd name="connsiteY1221" fmla="*/ 1610016 h 2846070"/>
              <a:gd name="connsiteX1222" fmla="*/ 4345225 w 12203678"/>
              <a:gd name="connsiteY1222" fmla="*/ 1610016 h 2846070"/>
              <a:gd name="connsiteX1223" fmla="*/ 4345225 w 12203678"/>
              <a:gd name="connsiteY1223" fmla="*/ 1460700 h 2846070"/>
              <a:gd name="connsiteX1224" fmla="*/ 3937714 w 12203678"/>
              <a:gd name="connsiteY1224" fmla="*/ 1460700 h 2846070"/>
              <a:gd name="connsiteX1225" fmla="*/ 3937714 w 12203678"/>
              <a:gd name="connsiteY1225" fmla="*/ 1610016 h 2846070"/>
              <a:gd name="connsiteX1226" fmla="*/ 4126975 w 12203678"/>
              <a:gd name="connsiteY1226" fmla="*/ 1610016 h 2846070"/>
              <a:gd name="connsiteX1227" fmla="*/ 4126975 w 12203678"/>
              <a:gd name="connsiteY1227" fmla="*/ 1460700 h 2846070"/>
              <a:gd name="connsiteX1228" fmla="*/ 3719460 w 12203678"/>
              <a:gd name="connsiteY1228" fmla="*/ 1460700 h 2846070"/>
              <a:gd name="connsiteX1229" fmla="*/ 3719460 w 12203678"/>
              <a:gd name="connsiteY1229" fmla="*/ 1610016 h 2846070"/>
              <a:gd name="connsiteX1230" fmla="*/ 3908720 w 12203678"/>
              <a:gd name="connsiteY1230" fmla="*/ 1610016 h 2846070"/>
              <a:gd name="connsiteX1231" fmla="*/ 3908720 w 12203678"/>
              <a:gd name="connsiteY1231" fmla="*/ 1460700 h 2846070"/>
              <a:gd name="connsiteX1232" fmla="*/ 3501207 w 12203678"/>
              <a:gd name="connsiteY1232" fmla="*/ 1460700 h 2846070"/>
              <a:gd name="connsiteX1233" fmla="*/ 3501207 w 12203678"/>
              <a:gd name="connsiteY1233" fmla="*/ 1610016 h 2846070"/>
              <a:gd name="connsiteX1234" fmla="*/ 3690464 w 12203678"/>
              <a:gd name="connsiteY1234" fmla="*/ 1610016 h 2846070"/>
              <a:gd name="connsiteX1235" fmla="*/ 3690464 w 12203678"/>
              <a:gd name="connsiteY1235" fmla="*/ 1460700 h 2846070"/>
              <a:gd name="connsiteX1236" fmla="*/ 3282949 w 12203678"/>
              <a:gd name="connsiteY1236" fmla="*/ 1460700 h 2846070"/>
              <a:gd name="connsiteX1237" fmla="*/ 3282949 w 12203678"/>
              <a:gd name="connsiteY1237" fmla="*/ 1610016 h 2846070"/>
              <a:gd name="connsiteX1238" fmla="*/ 3472211 w 12203678"/>
              <a:gd name="connsiteY1238" fmla="*/ 1610016 h 2846070"/>
              <a:gd name="connsiteX1239" fmla="*/ 3472211 w 12203678"/>
              <a:gd name="connsiteY1239" fmla="*/ 1460700 h 2846070"/>
              <a:gd name="connsiteX1240" fmla="*/ 3064692 w 12203678"/>
              <a:gd name="connsiteY1240" fmla="*/ 1460700 h 2846070"/>
              <a:gd name="connsiteX1241" fmla="*/ 3064692 w 12203678"/>
              <a:gd name="connsiteY1241" fmla="*/ 1610016 h 2846070"/>
              <a:gd name="connsiteX1242" fmla="*/ 3253955 w 12203678"/>
              <a:gd name="connsiteY1242" fmla="*/ 1610016 h 2846070"/>
              <a:gd name="connsiteX1243" fmla="*/ 3253955 w 12203678"/>
              <a:gd name="connsiteY1243" fmla="*/ 1460700 h 2846070"/>
              <a:gd name="connsiteX1244" fmla="*/ 2846438 w 12203678"/>
              <a:gd name="connsiteY1244" fmla="*/ 1460700 h 2846070"/>
              <a:gd name="connsiteX1245" fmla="*/ 2846438 w 12203678"/>
              <a:gd name="connsiteY1245" fmla="*/ 1610016 h 2846070"/>
              <a:gd name="connsiteX1246" fmla="*/ 3035698 w 12203678"/>
              <a:gd name="connsiteY1246" fmla="*/ 1610016 h 2846070"/>
              <a:gd name="connsiteX1247" fmla="*/ 3035698 w 12203678"/>
              <a:gd name="connsiteY1247" fmla="*/ 1460700 h 2846070"/>
              <a:gd name="connsiteX1248" fmla="*/ 2628183 w 12203678"/>
              <a:gd name="connsiteY1248" fmla="*/ 1460700 h 2846070"/>
              <a:gd name="connsiteX1249" fmla="*/ 2628183 w 12203678"/>
              <a:gd name="connsiteY1249" fmla="*/ 1610016 h 2846070"/>
              <a:gd name="connsiteX1250" fmla="*/ 2817442 w 12203678"/>
              <a:gd name="connsiteY1250" fmla="*/ 1610016 h 2846070"/>
              <a:gd name="connsiteX1251" fmla="*/ 2817442 w 12203678"/>
              <a:gd name="connsiteY1251" fmla="*/ 1460700 h 2846070"/>
              <a:gd name="connsiteX1252" fmla="*/ 2409929 w 12203678"/>
              <a:gd name="connsiteY1252" fmla="*/ 1460700 h 2846070"/>
              <a:gd name="connsiteX1253" fmla="*/ 2409929 w 12203678"/>
              <a:gd name="connsiteY1253" fmla="*/ 1610016 h 2846070"/>
              <a:gd name="connsiteX1254" fmla="*/ 2599189 w 12203678"/>
              <a:gd name="connsiteY1254" fmla="*/ 1610016 h 2846070"/>
              <a:gd name="connsiteX1255" fmla="*/ 2599189 w 12203678"/>
              <a:gd name="connsiteY1255" fmla="*/ 1460700 h 2846070"/>
              <a:gd name="connsiteX1256" fmla="*/ 2191673 w 12203678"/>
              <a:gd name="connsiteY1256" fmla="*/ 1460700 h 2846070"/>
              <a:gd name="connsiteX1257" fmla="*/ 2191673 w 12203678"/>
              <a:gd name="connsiteY1257" fmla="*/ 1610016 h 2846070"/>
              <a:gd name="connsiteX1258" fmla="*/ 2380935 w 12203678"/>
              <a:gd name="connsiteY1258" fmla="*/ 1610016 h 2846070"/>
              <a:gd name="connsiteX1259" fmla="*/ 2380935 w 12203678"/>
              <a:gd name="connsiteY1259" fmla="*/ 1460700 h 2846070"/>
              <a:gd name="connsiteX1260" fmla="*/ 1973418 w 12203678"/>
              <a:gd name="connsiteY1260" fmla="*/ 1460700 h 2846070"/>
              <a:gd name="connsiteX1261" fmla="*/ 1973418 w 12203678"/>
              <a:gd name="connsiteY1261" fmla="*/ 1610016 h 2846070"/>
              <a:gd name="connsiteX1262" fmla="*/ 2162678 w 12203678"/>
              <a:gd name="connsiteY1262" fmla="*/ 1610016 h 2846070"/>
              <a:gd name="connsiteX1263" fmla="*/ 2162678 w 12203678"/>
              <a:gd name="connsiteY1263" fmla="*/ 1460700 h 2846070"/>
              <a:gd name="connsiteX1264" fmla="*/ 1755161 w 12203678"/>
              <a:gd name="connsiteY1264" fmla="*/ 1460700 h 2846070"/>
              <a:gd name="connsiteX1265" fmla="*/ 1755161 w 12203678"/>
              <a:gd name="connsiteY1265" fmla="*/ 1610016 h 2846070"/>
              <a:gd name="connsiteX1266" fmla="*/ 1944422 w 12203678"/>
              <a:gd name="connsiteY1266" fmla="*/ 1610016 h 2846070"/>
              <a:gd name="connsiteX1267" fmla="*/ 1944422 w 12203678"/>
              <a:gd name="connsiteY1267" fmla="*/ 1460700 h 2846070"/>
              <a:gd name="connsiteX1268" fmla="*/ 1536906 w 12203678"/>
              <a:gd name="connsiteY1268" fmla="*/ 1460700 h 2846070"/>
              <a:gd name="connsiteX1269" fmla="*/ 1536906 w 12203678"/>
              <a:gd name="connsiteY1269" fmla="*/ 1610016 h 2846070"/>
              <a:gd name="connsiteX1270" fmla="*/ 1726166 w 12203678"/>
              <a:gd name="connsiteY1270" fmla="*/ 1610016 h 2846070"/>
              <a:gd name="connsiteX1271" fmla="*/ 1726166 w 12203678"/>
              <a:gd name="connsiteY1271" fmla="*/ 1460700 h 2846070"/>
              <a:gd name="connsiteX1272" fmla="*/ 1318652 w 12203678"/>
              <a:gd name="connsiteY1272" fmla="*/ 1460700 h 2846070"/>
              <a:gd name="connsiteX1273" fmla="*/ 1318652 w 12203678"/>
              <a:gd name="connsiteY1273" fmla="*/ 1610016 h 2846070"/>
              <a:gd name="connsiteX1274" fmla="*/ 1507911 w 12203678"/>
              <a:gd name="connsiteY1274" fmla="*/ 1610016 h 2846070"/>
              <a:gd name="connsiteX1275" fmla="*/ 1507911 w 12203678"/>
              <a:gd name="connsiteY1275" fmla="*/ 1460700 h 2846070"/>
              <a:gd name="connsiteX1276" fmla="*/ 1100397 w 12203678"/>
              <a:gd name="connsiteY1276" fmla="*/ 1460700 h 2846070"/>
              <a:gd name="connsiteX1277" fmla="*/ 1100397 w 12203678"/>
              <a:gd name="connsiteY1277" fmla="*/ 1610016 h 2846070"/>
              <a:gd name="connsiteX1278" fmla="*/ 1289657 w 12203678"/>
              <a:gd name="connsiteY1278" fmla="*/ 1610016 h 2846070"/>
              <a:gd name="connsiteX1279" fmla="*/ 1289657 w 12203678"/>
              <a:gd name="connsiteY1279" fmla="*/ 1460700 h 2846070"/>
              <a:gd name="connsiteX1280" fmla="*/ 882141 w 12203678"/>
              <a:gd name="connsiteY1280" fmla="*/ 1460700 h 2846070"/>
              <a:gd name="connsiteX1281" fmla="*/ 882141 w 12203678"/>
              <a:gd name="connsiteY1281" fmla="*/ 1610016 h 2846070"/>
              <a:gd name="connsiteX1282" fmla="*/ 1071402 w 12203678"/>
              <a:gd name="connsiteY1282" fmla="*/ 1610016 h 2846070"/>
              <a:gd name="connsiteX1283" fmla="*/ 1071402 w 12203678"/>
              <a:gd name="connsiteY1283" fmla="*/ 1460700 h 2846070"/>
              <a:gd name="connsiteX1284" fmla="*/ 663886 w 12203678"/>
              <a:gd name="connsiteY1284" fmla="*/ 1460700 h 2846070"/>
              <a:gd name="connsiteX1285" fmla="*/ 663886 w 12203678"/>
              <a:gd name="connsiteY1285" fmla="*/ 1610016 h 2846070"/>
              <a:gd name="connsiteX1286" fmla="*/ 853146 w 12203678"/>
              <a:gd name="connsiteY1286" fmla="*/ 1610016 h 2846070"/>
              <a:gd name="connsiteX1287" fmla="*/ 853146 w 12203678"/>
              <a:gd name="connsiteY1287" fmla="*/ 1460700 h 2846070"/>
              <a:gd name="connsiteX1288" fmla="*/ 445630 w 12203678"/>
              <a:gd name="connsiteY1288" fmla="*/ 1460700 h 2846070"/>
              <a:gd name="connsiteX1289" fmla="*/ 445630 w 12203678"/>
              <a:gd name="connsiteY1289" fmla="*/ 1610016 h 2846070"/>
              <a:gd name="connsiteX1290" fmla="*/ 634891 w 12203678"/>
              <a:gd name="connsiteY1290" fmla="*/ 1610016 h 2846070"/>
              <a:gd name="connsiteX1291" fmla="*/ 634891 w 12203678"/>
              <a:gd name="connsiteY1291" fmla="*/ 1460700 h 2846070"/>
              <a:gd name="connsiteX1292" fmla="*/ 227375 w 12203678"/>
              <a:gd name="connsiteY1292" fmla="*/ 1460700 h 2846070"/>
              <a:gd name="connsiteX1293" fmla="*/ 227375 w 12203678"/>
              <a:gd name="connsiteY1293" fmla="*/ 1610016 h 2846070"/>
              <a:gd name="connsiteX1294" fmla="*/ 416635 w 12203678"/>
              <a:gd name="connsiteY1294" fmla="*/ 1610016 h 2846070"/>
              <a:gd name="connsiteX1295" fmla="*/ 416635 w 12203678"/>
              <a:gd name="connsiteY1295" fmla="*/ 1460700 h 2846070"/>
              <a:gd name="connsiteX1296" fmla="*/ 11794904 w 12203678"/>
              <a:gd name="connsiteY1296" fmla="*/ 1282308 h 2846070"/>
              <a:gd name="connsiteX1297" fmla="*/ 11794904 w 12203678"/>
              <a:gd name="connsiteY1297" fmla="*/ 1431624 h 2846070"/>
              <a:gd name="connsiteX1298" fmla="*/ 11984182 w 12203678"/>
              <a:gd name="connsiteY1298" fmla="*/ 1431624 h 2846070"/>
              <a:gd name="connsiteX1299" fmla="*/ 11984182 w 12203678"/>
              <a:gd name="connsiteY1299" fmla="*/ 1282308 h 2846070"/>
              <a:gd name="connsiteX1300" fmla="*/ 11576648 w 12203678"/>
              <a:gd name="connsiteY1300" fmla="*/ 1282308 h 2846070"/>
              <a:gd name="connsiteX1301" fmla="*/ 11576648 w 12203678"/>
              <a:gd name="connsiteY1301" fmla="*/ 1431624 h 2846070"/>
              <a:gd name="connsiteX1302" fmla="*/ 11765910 w 12203678"/>
              <a:gd name="connsiteY1302" fmla="*/ 1431624 h 2846070"/>
              <a:gd name="connsiteX1303" fmla="*/ 11765910 w 12203678"/>
              <a:gd name="connsiteY1303" fmla="*/ 1282308 h 2846070"/>
              <a:gd name="connsiteX1304" fmla="*/ 11358394 w 12203678"/>
              <a:gd name="connsiteY1304" fmla="*/ 1282308 h 2846070"/>
              <a:gd name="connsiteX1305" fmla="*/ 11358394 w 12203678"/>
              <a:gd name="connsiteY1305" fmla="*/ 1431624 h 2846070"/>
              <a:gd name="connsiteX1306" fmla="*/ 11547654 w 12203678"/>
              <a:gd name="connsiteY1306" fmla="*/ 1431624 h 2846070"/>
              <a:gd name="connsiteX1307" fmla="*/ 11547654 w 12203678"/>
              <a:gd name="connsiteY1307" fmla="*/ 1282308 h 2846070"/>
              <a:gd name="connsiteX1308" fmla="*/ 11140138 w 12203678"/>
              <a:gd name="connsiteY1308" fmla="*/ 1282308 h 2846070"/>
              <a:gd name="connsiteX1309" fmla="*/ 11140138 w 12203678"/>
              <a:gd name="connsiteY1309" fmla="*/ 1431624 h 2846070"/>
              <a:gd name="connsiteX1310" fmla="*/ 11329398 w 12203678"/>
              <a:gd name="connsiteY1310" fmla="*/ 1431624 h 2846070"/>
              <a:gd name="connsiteX1311" fmla="*/ 11329398 w 12203678"/>
              <a:gd name="connsiteY1311" fmla="*/ 1282308 h 2846070"/>
              <a:gd name="connsiteX1312" fmla="*/ 10921882 w 12203678"/>
              <a:gd name="connsiteY1312" fmla="*/ 1282308 h 2846070"/>
              <a:gd name="connsiteX1313" fmla="*/ 10921882 w 12203678"/>
              <a:gd name="connsiteY1313" fmla="*/ 1431624 h 2846070"/>
              <a:gd name="connsiteX1314" fmla="*/ 11111142 w 12203678"/>
              <a:gd name="connsiteY1314" fmla="*/ 1431624 h 2846070"/>
              <a:gd name="connsiteX1315" fmla="*/ 11111142 w 12203678"/>
              <a:gd name="connsiteY1315" fmla="*/ 1282308 h 2846070"/>
              <a:gd name="connsiteX1316" fmla="*/ 10703626 w 12203678"/>
              <a:gd name="connsiteY1316" fmla="*/ 1282308 h 2846070"/>
              <a:gd name="connsiteX1317" fmla="*/ 10703626 w 12203678"/>
              <a:gd name="connsiteY1317" fmla="*/ 1431624 h 2846070"/>
              <a:gd name="connsiteX1318" fmla="*/ 10892888 w 12203678"/>
              <a:gd name="connsiteY1318" fmla="*/ 1431624 h 2846070"/>
              <a:gd name="connsiteX1319" fmla="*/ 10892888 w 12203678"/>
              <a:gd name="connsiteY1319" fmla="*/ 1282308 h 2846070"/>
              <a:gd name="connsiteX1320" fmla="*/ 10485372 w 12203678"/>
              <a:gd name="connsiteY1320" fmla="*/ 1282308 h 2846070"/>
              <a:gd name="connsiteX1321" fmla="*/ 10485372 w 12203678"/>
              <a:gd name="connsiteY1321" fmla="*/ 1431624 h 2846070"/>
              <a:gd name="connsiteX1322" fmla="*/ 10674632 w 12203678"/>
              <a:gd name="connsiteY1322" fmla="*/ 1431624 h 2846070"/>
              <a:gd name="connsiteX1323" fmla="*/ 10674632 w 12203678"/>
              <a:gd name="connsiteY1323" fmla="*/ 1282308 h 2846070"/>
              <a:gd name="connsiteX1324" fmla="*/ 10267116 w 12203678"/>
              <a:gd name="connsiteY1324" fmla="*/ 1282308 h 2846070"/>
              <a:gd name="connsiteX1325" fmla="*/ 10267116 w 12203678"/>
              <a:gd name="connsiteY1325" fmla="*/ 1431624 h 2846070"/>
              <a:gd name="connsiteX1326" fmla="*/ 10456376 w 12203678"/>
              <a:gd name="connsiteY1326" fmla="*/ 1431624 h 2846070"/>
              <a:gd name="connsiteX1327" fmla="*/ 10456376 w 12203678"/>
              <a:gd name="connsiteY1327" fmla="*/ 1282308 h 2846070"/>
              <a:gd name="connsiteX1328" fmla="*/ 10048860 w 12203678"/>
              <a:gd name="connsiteY1328" fmla="*/ 1282308 h 2846070"/>
              <a:gd name="connsiteX1329" fmla="*/ 10048860 w 12203678"/>
              <a:gd name="connsiteY1329" fmla="*/ 1431624 h 2846070"/>
              <a:gd name="connsiteX1330" fmla="*/ 10238120 w 12203678"/>
              <a:gd name="connsiteY1330" fmla="*/ 1431624 h 2846070"/>
              <a:gd name="connsiteX1331" fmla="*/ 10238120 w 12203678"/>
              <a:gd name="connsiteY1331" fmla="*/ 1282308 h 2846070"/>
              <a:gd name="connsiteX1332" fmla="*/ 9830604 w 12203678"/>
              <a:gd name="connsiteY1332" fmla="*/ 1282308 h 2846070"/>
              <a:gd name="connsiteX1333" fmla="*/ 9830604 w 12203678"/>
              <a:gd name="connsiteY1333" fmla="*/ 1431624 h 2846070"/>
              <a:gd name="connsiteX1334" fmla="*/ 10019866 w 12203678"/>
              <a:gd name="connsiteY1334" fmla="*/ 1431624 h 2846070"/>
              <a:gd name="connsiteX1335" fmla="*/ 10019866 w 12203678"/>
              <a:gd name="connsiteY1335" fmla="*/ 1282308 h 2846070"/>
              <a:gd name="connsiteX1336" fmla="*/ 9612350 w 12203678"/>
              <a:gd name="connsiteY1336" fmla="*/ 1282308 h 2846070"/>
              <a:gd name="connsiteX1337" fmla="*/ 9612350 w 12203678"/>
              <a:gd name="connsiteY1337" fmla="*/ 1431624 h 2846070"/>
              <a:gd name="connsiteX1338" fmla="*/ 9801610 w 12203678"/>
              <a:gd name="connsiteY1338" fmla="*/ 1431624 h 2846070"/>
              <a:gd name="connsiteX1339" fmla="*/ 9801610 w 12203678"/>
              <a:gd name="connsiteY1339" fmla="*/ 1282308 h 2846070"/>
              <a:gd name="connsiteX1340" fmla="*/ 9394094 w 12203678"/>
              <a:gd name="connsiteY1340" fmla="*/ 1282308 h 2846070"/>
              <a:gd name="connsiteX1341" fmla="*/ 9394094 w 12203678"/>
              <a:gd name="connsiteY1341" fmla="*/ 1431624 h 2846070"/>
              <a:gd name="connsiteX1342" fmla="*/ 9583354 w 12203678"/>
              <a:gd name="connsiteY1342" fmla="*/ 1431624 h 2846070"/>
              <a:gd name="connsiteX1343" fmla="*/ 9583354 w 12203678"/>
              <a:gd name="connsiteY1343" fmla="*/ 1282308 h 2846070"/>
              <a:gd name="connsiteX1344" fmla="*/ 9175838 w 12203678"/>
              <a:gd name="connsiteY1344" fmla="*/ 1282308 h 2846070"/>
              <a:gd name="connsiteX1345" fmla="*/ 9175838 w 12203678"/>
              <a:gd name="connsiteY1345" fmla="*/ 1431624 h 2846070"/>
              <a:gd name="connsiteX1346" fmla="*/ 9365098 w 12203678"/>
              <a:gd name="connsiteY1346" fmla="*/ 1431624 h 2846070"/>
              <a:gd name="connsiteX1347" fmla="*/ 9365098 w 12203678"/>
              <a:gd name="connsiteY1347" fmla="*/ 1282308 h 2846070"/>
              <a:gd name="connsiteX1348" fmla="*/ 8957582 w 12203678"/>
              <a:gd name="connsiteY1348" fmla="*/ 1282308 h 2846070"/>
              <a:gd name="connsiteX1349" fmla="*/ 8957582 w 12203678"/>
              <a:gd name="connsiteY1349" fmla="*/ 1431624 h 2846070"/>
              <a:gd name="connsiteX1350" fmla="*/ 9146844 w 12203678"/>
              <a:gd name="connsiteY1350" fmla="*/ 1431624 h 2846070"/>
              <a:gd name="connsiteX1351" fmla="*/ 9146844 w 12203678"/>
              <a:gd name="connsiteY1351" fmla="*/ 1282308 h 2846070"/>
              <a:gd name="connsiteX1352" fmla="*/ 8739328 w 12203678"/>
              <a:gd name="connsiteY1352" fmla="*/ 1282308 h 2846070"/>
              <a:gd name="connsiteX1353" fmla="*/ 8739328 w 12203678"/>
              <a:gd name="connsiteY1353" fmla="*/ 1431624 h 2846070"/>
              <a:gd name="connsiteX1354" fmla="*/ 8928588 w 12203678"/>
              <a:gd name="connsiteY1354" fmla="*/ 1431624 h 2846070"/>
              <a:gd name="connsiteX1355" fmla="*/ 8928588 w 12203678"/>
              <a:gd name="connsiteY1355" fmla="*/ 1282308 h 2846070"/>
              <a:gd name="connsiteX1356" fmla="*/ 8521072 w 12203678"/>
              <a:gd name="connsiteY1356" fmla="*/ 1282308 h 2846070"/>
              <a:gd name="connsiteX1357" fmla="*/ 8521072 w 12203678"/>
              <a:gd name="connsiteY1357" fmla="*/ 1431624 h 2846070"/>
              <a:gd name="connsiteX1358" fmla="*/ 8710332 w 12203678"/>
              <a:gd name="connsiteY1358" fmla="*/ 1431624 h 2846070"/>
              <a:gd name="connsiteX1359" fmla="*/ 8710332 w 12203678"/>
              <a:gd name="connsiteY1359" fmla="*/ 1282308 h 2846070"/>
              <a:gd name="connsiteX1360" fmla="*/ 8302817 w 12203678"/>
              <a:gd name="connsiteY1360" fmla="*/ 1282308 h 2846070"/>
              <a:gd name="connsiteX1361" fmla="*/ 8302817 w 12203678"/>
              <a:gd name="connsiteY1361" fmla="*/ 1431624 h 2846070"/>
              <a:gd name="connsiteX1362" fmla="*/ 8492076 w 12203678"/>
              <a:gd name="connsiteY1362" fmla="*/ 1431624 h 2846070"/>
              <a:gd name="connsiteX1363" fmla="*/ 8492076 w 12203678"/>
              <a:gd name="connsiteY1363" fmla="*/ 1282308 h 2846070"/>
              <a:gd name="connsiteX1364" fmla="*/ 8084561 w 12203678"/>
              <a:gd name="connsiteY1364" fmla="*/ 1282308 h 2846070"/>
              <a:gd name="connsiteX1365" fmla="*/ 8084561 w 12203678"/>
              <a:gd name="connsiteY1365" fmla="*/ 1431624 h 2846070"/>
              <a:gd name="connsiteX1366" fmla="*/ 8273822 w 12203678"/>
              <a:gd name="connsiteY1366" fmla="*/ 1431624 h 2846070"/>
              <a:gd name="connsiteX1367" fmla="*/ 8273822 w 12203678"/>
              <a:gd name="connsiteY1367" fmla="*/ 1282308 h 2846070"/>
              <a:gd name="connsiteX1368" fmla="*/ 7866306 w 12203678"/>
              <a:gd name="connsiteY1368" fmla="*/ 1282308 h 2846070"/>
              <a:gd name="connsiteX1369" fmla="*/ 7866306 w 12203678"/>
              <a:gd name="connsiteY1369" fmla="*/ 1431624 h 2846070"/>
              <a:gd name="connsiteX1370" fmla="*/ 8055566 w 12203678"/>
              <a:gd name="connsiteY1370" fmla="*/ 1431624 h 2846070"/>
              <a:gd name="connsiteX1371" fmla="*/ 8055566 w 12203678"/>
              <a:gd name="connsiteY1371" fmla="*/ 1282308 h 2846070"/>
              <a:gd name="connsiteX1372" fmla="*/ 7648050 w 12203678"/>
              <a:gd name="connsiteY1372" fmla="*/ 1282308 h 2846070"/>
              <a:gd name="connsiteX1373" fmla="*/ 7648050 w 12203678"/>
              <a:gd name="connsiteY1373" fmla="*/ 1431624 h 2846070"/>
              <a:gd name="connsiteX1374" fmla="*/ 7837311 w 12203678"/>
              <a:gd name="connsiteY1374" fmla="*/ 1431624 h 2846070"/>
              <a:gd name="connsiteX1375" fmla="*/ 7837311 w 12203678"/>
              <a:gd name="connsiteY1375" fmla="*/ 1282308 h 2846070"/>
              <a:gd name="connsiteX1376" fmla="*/ 7429795 w 12203678"/>
              <a:gd name="connsiteY1376" fmla="*/ 1282308 h 2846070"/>
              <a:gd name="connsiteX1377" fmla="*/ 7429795 w 12203678"/>
              <a:gd name="connsiteY1377" fmla="*/ 1431624 h 2846070"/>
              <a:gd name="connsiteX1378" fmla="*/ 7619055 w 12203678"/>
              <a:gd name="connsiteY1378" fmla="*/ 1431624 h 2846070"/>
              <a:gd name="connsiteX1379" fmla="*/ 7619055 w 12203678"/>
              <a:gd name="connsiteY1379" fmla="*/ 1282308 h 2846070"/>
              <a:gd name="connsiteX1380" fmla="*/ 7211540 w 12203678"/>
              <a:gd name="connsiteY1380" fmla="*/ 1282308 h 2846070"/>
              <a:gd name="connsiteX1381" fmla="*/ 7211540 w 12203678"/>
              <a:gd name="connsiteY1381" fmla="*/ 1431624 h 2846070"/>
              <a:gd name="connsiteX1382" fmla="*/ 7400800 w 12203678"/>
              <a:gd name="connsiteY1382" fmla="*/ 1431624 h 2846070"/>
              <a:gd name="connsiteX1383" fmla="*/ 7400800 w 12203678"/>
              <a:gd name="connsiteY1383" fmla="*/ 1282308 h 2846070"/>
              <a:gd name="connsiteX1384" fmla="*/ 6993284 w 12203678"/>
              <a:gd name="connsiteY1384" fmla="*/ 1282308 h 2846070"/>
              <a:gd name="connsiteX1385" fmla="*/ 6993284 w 12203678"/>
              <a:gd name="connsiteY1385" fmla="*/ 1431624 h 2846070"/>
              <a:gd name="connsiteX1386" fmla="*/ 7182545 w 12203678"/>
              <a:gd name="connsiteY1386" fmla="*/ 1431624 h 2846070"/>
              <a:gd name="connsiteX1387" fmla="*/ 7182545 w 12203678"/>
              <a:gd name="connsiteY1387" fmla="*/ 1282308 h 2846070"/>
              <a:gd name="connsiteX1388" fmla="*/ 6775029 w 12203678"/>
              <a:gd name="connsiteY1388" fmla="*/ 1282308 h 2846070"/>
              <a:gd name="connsiteX1389" fmla="*/ 6775029 w 12203678"/>
              <a:gd name="connsiteY1389" fmla="*/ 1431624 h 2846070"/>
              <a:gd name="connsiteX1390" fmla="*/ 6964289 w 12203678"/>
              <a:gd name="connsiteY1390" fmla="*/ 1431624 h 2846070"/>
              <a:gd name="connsiteX1391" fmla="*/ 6964289 w 12203678"/>
              <a:gd name="connsiteY1391" fmla="*/ 1282308 h 2846070"/>
              <a:gd name="connsiteX1392" fmla="*/ 6556773 w 12203678"/>
              <a:gd name="connsiteY1392" fmla="*/ 1282308 h 2846070"/>
              <a:gd name="connsiteX1393" fmla="*/ 6556773 w 12203678"/>
              <a:gd name="connsiteY1393" fmla="*/ 1431624 h 2846070"/>
              <a:gd name="connsiteX1394" fmla="*/ 6746034 w 12203678"/>
              <a:gd name="connsiteY1394" fmla="*/ 1431624 h 2846070"/>
              <a:gd name="connsiteX1395" fmla="*/ 6746034 w 12203678"/>
              <a:gd name="connsiteY1395" fmla="*/ 1282308 h 2846070"/>
              <a:gd name="connsiteX1396" fmla="*/ 6338518 w 12203678"/>
              <a:gd name="connsiteY1396" fmla="*/ 1282308 h 2846070"/>
              <a:gd name="connsiteX1397" fmla="*/ 6338518 w 12203678"/>
              <a:gd name="connsiteY1397" fmla="*/ 1431624 h 2846070"/>
              <a:gd name="connsiteX1398" fmla="*/ 6527778 w 12203678"/>
              <a:gd name="connsiteY1398" fmla="*/ 1431624 h 2846070"/>
              <a:gd name="connsiteX1399" fmla="*/ 6527778 w 12203678"/>
              <a:gd name="connsiteY1399" fmla="*/ 1282308 h 2846070"/>
              <a:gd name="connsiteX1400" fmla="*/ 6120262 w 12203678"/>
              <a:gd name="connsiteY1400" fmla="*/ 1282308 h 2846070"/>
              <a:gd name="connsiteX1401" fmla="*/ 6120262 w 12203678"/>
              <a:gd name="connsiteY1401" fmla="*/ 1431624 h 2846070"/>
              <a:gd name="connsiteX1402" fmla="*/ 6309523 w 12203678"/>
              <a:gd name="connsiteY1402" fmla="*/ 1431624 h 2846070"/>
              <a:gd name="connsiteX1403" fmla="*/ 6309523 w 12203678"/>
              <a:gd name="connsiteY1403" fmla="*/ 1282308 h 2846070"/>
              <a:gd name="connsiteX1404" fmla="*/ 5902007 w 12203678"/>
              <a:gd name="connsiteY1404" fmla="*/ 1282308 h 2846070"/>
              <a:gd name="connsiteX1405" fmla="*/ 5902007 w 12203678"/>
              <a:gd name="connsiteY1405" fmla="*/ 1431624 h 2846070"/>
              <a:gd name="connsiteX1406" fmla="*/ 6091267 w 12203678"/>
              <a:gd name="connsiteY1406" fmla="*/ 1431624 h 2846070"/>
              <a:gd name="connsiteX1407" fmla="*/ 6091267 w 12203678"/>
              <a:gd name="connsiteY1407" fmla="*/ 1282308 h 2846070"/>
              <a:gd name="connsiteX1408" fmla="*/ 5683753 w 12203678"/>
              <a:gd name="connsiteY1408" fmla="*/ 1282308 h 2846070"/>
              <a:gd name="connsiteX1409" fmla="*/ 5683753 w 12203678"/>
              <a:gd name="connsiteY1409" fmla="*/ 1431624 h 2846070"/>
              <a:gd name="connsiteX1410" fmla="*/ 5873013 w 12203678"/>
              <a:gd name="connsiteY1410" fmla="*/ 1431624 h 2846070"/>
              <a:gd name="connsiteX1411" fmla="*/ 5873013 w 12203678"/>
              <a:gd name="connsiteY1411" fmla="*/ 1282308 h 2846070"/>
              <a:gd name="connsiteX1412" fmla="*/ 5465498 w 12203678"/>
              <a:gd name="connsiteY1412" fmla="*/ 1282308 h 2846070"/>
              <a:gd name="connsiteX1413" fmla="*/ 5465498 w 12203678"/>
              <a:gd name="connsiteY1413" fmla="*/ 1431624 h 2846070"/>
              <a:gd name="connsiteX1414" fmla="*/ 5654757 w 12203678"/>
              <a:gd name="connsiteY1414" fmla="*/ 1431624 h 2846070"/>
              <a:gd name="connsiteX1415" fmla="*/ 5654757 w 12203678"/>
              <a:gd name="connsiteY1415" fmla="*/ 1282308 h 2846070"/>
              <a:gd name="connsiteX1416" fmla="*/ 5247244 w 12203678"/>
              <a:gd name="connsiteY1416" fmla="*/ 1282308 h 2846070"/>
              <a:gd name="connsiteX1417" fmla="*/ 5247244 w 12203678"/>
              <a:gd name="connsiteY1417" fmla="*/ 1431624 h 2846070"/>
              <a:gd name="connsiteX1418" fmla="*/ 5436504 w 12203678"/>
              <a:gd name="connsiteY1418" fmla="*/ 1431624 h 2846070"/>
              <a:gd name="connsiteX1419" fmla="*/ 5436504 w 12203678"/>
              <a:gd name="connsiteY1419" fmla="*/ 1282308 h 2846070"/>
              <a:gd name="connsiteX1420" fmla="*/ 5028989 w 12203678"/>
              <a:gd name="connsiteY1420" fmla="*/ 1282308 h 2846070"/>
              <a:gd name="connsiteX1421" fmla="*/ 5028989 w 12203678"/>
              <a:gd name="connsiteY1421" fmla="*/ 1431624 h 2846070"/>
              <a:gd name="connsiteX1422" fmla="*/ 5218249 w 12203678"/>
              <a:gd name="connsiteY1422" fmla="*/ 1431624 h 2846070"/>
              <a:gd name="connsiteX1423" fmla="*/ 5218249 w 12203678"/>
              <a:gd name="connsiteY1423" fmla="*/ 1282308 h 2846070"/>
              <a:gd name="connsiteX1424" fmla="*/ 4810731 w 12203678"/>
              <a:gd name="connsiteY1424" fmla="*/ 1282308 h 2846070"/>
              <a:gd name="connsiteX1425" fmla="*/ 4810731 w 12203678"/>
              <a:gd name="connsiteY1425" fmla="*/ 1431624 h 2846070"/>
              <a:gd name="connsiteX1426" fmla="*/ 4999994 w 12203678"/>
              <a:gd name="connsiteY1426" fmla="*/ 1431624 h 2846070"/>
              <a:gd name="connsiteX1427" fmla="*/ 4999994 w 12203678"/>
              <a:gd name="connsiteY1427" fmla="*/ 1282308 h 2846070"/>
              <a:gd name="connsiteX1428" fmla="*/ 4592477 w 12203678"/>
              <a:gd name="connsiteY1428" fmla="*/ 1282308 h 2846070"/>
              <a:gd name="connsiteX1429" fmla="*/ 4592477 w 12203678"/>
              <a:gd name="connsiteY1429" fmla="*/ 1431624 h 2846070"/>
              <a:gd name="connsiteX1430" fmla="*/ 4781737 w 12203678"/>
              <a:gd name="connsiteY1430" fmla="*/ 1431624 h 2846070"/>
              <a:gd name="connsiteX1431" fmla="*/ 4781737 w 12203678"/>
              <a:gd name="connsiteY1431" fmla="*/ 1282308 h 2846070"/>
              <a:gd name="connsiteX1432" fmla="*/ 4374221 w 12203678"/>
              <a:gd name="connsiteY1432" fmla="*/ 1282308 h 2846070"/>
              <a:gd name="connsiteX1433" fmla="*/ 4374221 w 12203678"/>
              <a:gd name="connsiteY1433" fmla="*/ 1431624 h 2846070"/>
              <a:gd name="connsiteX1434" fmla="*/ 4563482 w 12203678"/>
              <a:gd name="connsiteY1434" fmla="*/ 1431624 h 2846070"/>
              <a:gd name="connsiteX1435" fmla="*/ 4563482 w 12203678"/>
              <a:gd name="connsiteY1435" fmla="*/ 1282308 h 2846070"/>
              <a:gd name="connsiteX1436" fmla="*/ 4155969 w 12203678"/>
              <a:gd name="connsiteY1436" fmla="*/ 1282308 h 2846070"/>
              <a:gd name="connsiteX1437" fmla="*/ 4155969 w 12203678"/>
              <a:gd name="connsiteY1437" fmla="*/ 1431624 h 2846070"/>
              <a:gd name="connsiteX1438" fmla="*/ 4345225 w 12203678"/>
              <a:gd name="connsiteY1438" fmla="*/ 1431624 h 2846070"/>
              <a:gd name="connsiteX1439" fmla="*/ 4345225 w 12203678"/>
              <a:gd name="connsiteY1439" fmla="*/ 1282308 h 2846070"/>
              <a:gd name="connsiteX1440" fmla="*/ 3937714 w 12203678"/>
              <a:gd name="connsiteY1440" fmla="*/ 1282308 h 2846070"/>
              <a:gd name="connsiteX1441" fmla="*/ 3937714 w 12203678"/>
              <a:gd name="connsiteY1441" fmla="*/ 1431624 h 2846070"/>
              <a:gd name="connsiteX1442" fmla="*/ 4126975 w 12203678"/>
              <a:gd name="connsiteY1442" fmla="*/ 1431624 h 2846070"/>
              <a:gd name="connsiteX1443" fmla="*/ 4126975 w 12203678"/>
              <a:gd name="connsiteY1443" fmla="*/ 1282308 h 2846070"/>
              <a:gd name="connsiteX1444" fmla="*/ 3719460 w 12203678"/>
              <a:gd name="connsiteY1444" fmla="*/ 1282308 h 2846070"/>
              <a:gd name="connsiteX1445" fmla="*/ 3719460 w 12203678"/>
              <a:gd name="connsiteY1445" fmla="*/ 1431624 h 2846070"/>
              <a:gd name="connsiteX1446" fmla="*/ 3908720 w 12203678"/>
              <a:gd name="connsiteY1446" fmla="*/ 1431624 h 2846070"/>
              <a:gd name="connsiteX1447" fmla="*/ 3908720 w 12203678"/>
              <a:gd name="connsiteY1447" fmla="*/ 1282308 h 2846070"/>
              <a:gd name="connsiteX1448" fmla="*/ 3501207 w 12203678"/>
              <a:gd name="connsiteY1448" fmla="*/ 1282308 h 2846070"/>
              <a:gd name="connsiteX1449" fmla="*/ 3501207 w 12203678"/>
              <a:gd name="connsiteY1449" fmla="*/ 1431624 h 2846070"/>
              <a:gd name="connsiteX1450" fmla="*/ 3690464 w 12203678"/>
              <a:gd name="connsiteY1450" fmla="*/ 1431624 h 2846070"/>
              <a:gd name="connsiteX1451" fmla="*/ 3690464 w 12203678"/>
              <a:gd name="connsiteY1451" fmla="*/ 1282308 h 2846070"/>
              <a:gd name="connsiteX1452" fmla="*/ 3282949 w 12203678"/>
              <a:gd name="connsiteY1452" fmla="*/ 1282308 h 2846070"/>
              <a:gd name="connsiteX1453" fmla="*/ 3282949 w 12203678"/>
              <a:gd name="connsiteY1453" fmla="*/ 1431624 h 2846070"/>
              <a:gd name="connsiteX1454" fmla="*/ 3472211 w 12203678"/>
              <a:gd name="connsiteY1454" fmla="*/ 1431624 h 2846070"/>
              <a:gd name="connsiteX1455" fmla="*/ 3472211 w 12203678"/>
              <a:gd name="connsiteY1455" fmla="*/ 1282308 h 2846070"/>
              <a:gd name="connsiteX1456" fmla="*/ 3064692 w 12203678"/>
              <a:gd name="connsiteY1456" fmla="*/ 1282308 h 2846070"/>
              <a:gd name="connsiteX1457" fmla="*/ 3064692 w 12203678"/>
              <a:gd name="connsiteY1457" fmla="*/ 1431624 h 2846070"/>
              <a:gd name="connsiteX1458" fmla="*/ 3253955 w 12203678"/>
              <a:gd name="connsiteY1458" fmla="*/ 1431624 h 2846070"/>
              <a:gd name="connsiteX1459" fmla="*/ 3253955 w 12203678"/>
              <a:gd name="connsiteY1459" fmla="*/ 1282308 h 2846070"/>
              <a:gd name="connsiteX1460" fmla="*/ 2846438 w 12203678"/>
              <a:gd name="connsiteY1460" fmla="*/ 1282308 h 2846070"/>
              <a:gd name="connsiteX1461" fmla="*/ 2846438 w 12203678"/>
              <a:gd name="connsiteY1461" fmla="*/ 1431624 h 2846070"/>
              <a:gd name="connsiteX1462" fmla="*/ 3035698 w 12203678"/>
              <a:gd name="connsiteY1462" fmla="*/ 1431624 h 2846070"/>
              <a:gd name="connsiteX1463" fmla="*/ 3035698 w 12203678"/>
              <a:gd name="connsiteY1463" fmla="*/ 1282308 h 2846070"/>
              <a:gd name="connsiteX1464" fmla="*/ 2628183 w 12203678"/>
              <a:gd name="connsiteY1464" fmla="*/ 1282308 h 2846070"/>
              <a:gd name="connsiteX1465" fmla="*/ 2628183 w 12203678"/>
              <a:gd name="connsiteY1465" fmla="*/ 1431624 h 2846070"/>
              <a:gd name="connsiteX1466" fmla="*/ 2817442 w 12203678"/>
              <a:gd name="connsiteY1466" fmla="*/ 1431624 h 2846070"/>
              <a:gd name="connsiteX1467" fmla="*/ 2817442 w 12203678"/>
              <a:gd name="connsiteY1467" fmla="*/ 1282308 h 2846070"/>
              <a:gd name="connsiteX1468" fmla="*/ 2409929 w 12203678"/>
              <a:gd name="connsiteY1468" fmla="*/ 1282308 h 2846070"/>
              <a:gd name="connsiteX1469" fmla="*/ 2409929 w 12203678"/>
              <a:gd name="connsiteY1469" fmla="*/ 1431624 h 2846070"/>
              <a:gd name="connsiteX1470" fmla="*/ 2599189 w 12203678"/>
              <a:gd name="connsiteY1470" fmla="*/ 1431624 h 2846070"/>
              <a:gd name="connsiteX1471" fmla="*/ 2599189 w 12203678"/>
              <a:gd name="connsiteY1471" fmla="*/ 1282308 h 2846070"/>
              <a:gd name="connsiteX1472" fmla="*/ 2191673 w 12203678"/>
              <a:gd name="connsiteY1472" fmla="*/ 1282308 h 2846070"/>
              <a:gd name="connsiteX1473" fmla="*/ 2191673 w 12203678"/>
              <a:gd name="connsiteY1473" fmla="*/ 1431624 h 2846070"/>
              <a:gd name="connsiteX1474" fmla="*/ 2380935 w 12203678"/>
              <a:gd name="connsiteY1474" fmla="*/ 1431624 h 2846070"/>
              <a:gd name="connsiteX1475" fmla="*/ 2380935 w 12203678"/>
              <a:gd name="connsiteY1475" fmla="*/ 1282308 h 2846070"/>
              <a:gd name="connsiteX1476" fmla="*/ 1973418 w 12203678"/>
              <a:gd name="connsiteY1476" fmla="*/ 1282308 h 2846070"/>
              <a:gd name="connsiteX1477" fmla="*/ 1973418 w 12203678"/>
              <a:gd name="connsiteY1477" fmla="*/ 1431624 h 2846070"/>
              <a:gd name="connsiteX1478" fmla="*/ 2162678 w 12203678"/>
              <a:gd name="connsiteY1478" fmla="*/ 1431624 h 2846070"/>
              <a:gd name="connsiteX1479" fmla="*/ 2162678 w 12203678"/>
              <a:gd name="connsiteY1479" fmla="*/ 1282308 h 2846070"/>
              <a:gd name="connsiteX1480" fmla="*/ 1755161 w 12203678"/>
              <a:gd name="connsiteY1480" fmla="*/ 1282308 h 2846070"/>
              <a:gd name="connsiteX1481" fmla="*/ 1755161 w 12203678"/>
              <a:gd name="connsiteY1481" fmla="*/ 1431624 h 2846070"/>
              <a:gd name="connsiteX1482" fmla="*/ 1944422 w 12203678"/>
              <a:gd name="connsiteY1482" fmla="*/ 1431624 h 2846070"/>
              <a:gd name="connsiteX1483" fmla="*/ 1944422 w 12203678"/>
              <a:gd name="connsiteY1483" fmla="*/ 1282308 h 2846070"/>
              <a:gd name="connsiteX1484" fmla="*/ 1536906 w 12203678"/>
              <a:gd name="connsiteY1484" fmla="*/ 1282308 h 2846070"/>
              <a:gd name="connsiteX1485" fmla="*/ 1536906 w 12203678"/>
              <a:gd name="connsiteY1485" fmla="*/ 1431624 h 2846070"/>
              <a:gd name="connsiteX1486" fmla="*/ 1726166 w 12203678"/>
              <a:gd name="connsiteY1486" fmla="*/ 1431624 h 2846070"/>
              <a:gd name="connsiteX1487" fmla="*/ 1726166 w 12203678"/>
              <a:gd name="connsiteY1487" fmla="*/ 1282308 h 2846070"/>
              <a:gd name="connsiteX1488" fmla="*/ 1318652 w 12203678"/>
              <a:gd name="connsiteY1488" fmla="*/ 1282308 h 2846070"/>
              <a:gd name="connsiteX1489" fmla="*/ 1318652 w 12203678"/>
              <a:gd name="connsiteY1489" fmla="*/ 1431624 h 2846070"/>
              <a:gd name="connsiteX1490" fmla="*/ 1507911 w 12203678"/>
              <a:gd name="connsiteY1490" fmla="*/ 1431624 h 2846070"/>
              <a:gd name="connsiteX1491" fmla="*/ 1507911 w 12203678"/>
              <a:gd name="connsiteY1491" fmla="*/ 1282308 h 2846070"/>
              <a:gd name="connsiteX1492" fmla="*/ 1100397 w 12203678"/>
              <a:gd name="connsiteY1492" fmla="*/ 1282308 h 2846070"/>
              <a:gd name="connsiteX1493" fmla="*/ 1100397 w 12203678"/>
              <a:gd name="connsiteY1493" fmla="*/ 1431624 h 2846070"/>
              <a:gd name="connsiteX1494" fmla="*/ 1289657 w 12203678"/>
              <a:gd name="connsiteY1494" fmla="*/ 1431624 h 2846070"/>
              <a:gd name="connsiteX1495" fmla="*/ 1289657 w 12203678"/>
              <a:gd name="connsiteY1495" fmla="*/ 1282308 h 2846070"/>
              <a:gd name="connsiteX1496" fmla="*/ 882141 w 12203678"/>
              <a:gd name="connsiteY1496" fmla="*/ 1282308 h 2846070"/>
              <a:gd name="connsiteX1497" fmla="*/ 882141 w 12203678"/>
              <a:gd name="connsiteY1497" fmla="*/ 1431624 h 2846070"/>
              <a:gd name="connsiteX1498" fmla="*/ 1071402 w 12203678"/>
              <a:gd name="connsiteY1498" fmla="*/ 1431624 h 2846070"/>
              <a:gd name="connsiteX1499" fmla="*/ 1071402 w 12203678"/>
              <a:gd name="connsiteY1499" fmla="*/ 1282308 h 2846070"/>
              <a:gd name="connsiteX1500" fmla="*/ 663886 w 12203678"/>
              <a:gd name="connsiteY1500" fmla="*/ 1282308 h 2846070"/>
              <a:gd name="connsiteX1501" fmla="*/ 663886 w 12203678"/>
              <a:gd name="connsiteY1501" fmla="*/ 1431624 h 2846070"/>
              <a:gd name="connsiteX1502" fmla="*/ 853146 w 12203678"/>
              <a:gd name="connsiteY1502" fmla="*/ 1431624 h 2846070"/>
              <a:gd name="connsiteX1503" fmla="*/ 853146 w 12203678"/>
              <a:gd name="connsiteY1503" fmla="*/ 1282308 h 2846070"/>
              <a:gd name="connsiteX1504" fmla="*/ 445630 w 12203678"/>
              <a:gd name="connsiteY1504" fmla="*/ 1282308 h 2846070"/>
              <a:gd name="connsiteX1505" fmla="*/ 445630 w 12203678"/>
              <a:gd name="connsiteY1505" fmla="*/ 1431624 h 2846070"/>
              <a:gd name="connsiteX1506" fmla="*/ 634891 w 12203678"/>
              <a:gd name="connsiteY1506" fmla="*/ 1431624 h 2846070"/>
              <a:gd name="connsiteX1507" fmla="*/ 634891 w 12203678"/>
              <a:gd name="connsiteY1507" fmla="*/ 1282308 h 2846070"/>
              <a:gd name="connsiteX1508" fmla="*/ 227375 w 12203678"/>
              <a:gd name="connsiteY1508" fmla="*/ 1282308 h 2846070"/>
              <a:gd name="connsiteX1509" fmla="*/ 227375 w 12203678"/>
              <a:gd name="connsiteY1509" fmla="*/ 1431624 h 2846070"/>
              <a:gd name="connsiteX1510" fmla="*/ 416635 w 12203678"/>
              <a:gd name="connsiteY1510" fmla="*/ 1431624 h 2846070"/>
              <a:gd name="connsiteX1511" fmla="*/ 416635 w 12203678"/>
              <a:gd name="connsiteY1511" fmla="*/ 1282308 h 2846070"/>
              <a:gd name="connsiteX1512" fmla="*/ 11794904 w 12203678"/>
              <a:gd name="connsiteY1512" fmla="*/ 1103916 h 2846070"/>
              <a:gd name="connsiteX1513" fmla="*/ 11794904 w 12203678"/>
              <a:gd name="connsiteY1513" fmla="*/ 1253232 h 2846070"/>
              <a:gd name="connsiteX1514" fmla="*/ 11984182 w 12203678"/>
              <a:gd name="connsiteY1514" fmla="*/ 1253232 h 2846070"/>
              <a:gd name="connsiteX1515" fmla="*/ 11984182 w 12203678"/>
              <a:gd name="connsiteY1515" fmla="*/ 1103916 h 2846070"/>
              <a:gd name="connsiteX1516" fmla="*/ 11576648 w 12203678"/>
              <a:gd name="connsiteY1516" fmla="*/ 1103916 h 2846070"/>
              <a:gd name="connsiteX1517" fmla="*/ 11576648 w 12203678"/>
              <a:gd name="connsiteY1517" fmla="*/ 1253232 h 2846070"/>
              <a:gd name="connsiteX1518" fmla="*/ 11765910 w 12203678"/>
              <a:gd name="connsiteY1518" fmla="*/ 1253232 h 2846070"/>
              <a:gd name="connsiteX1519" fmla="*/ 11765910 w 12203678"/>
              <a:gd name="connsiteY1519" fmla="*/ 1103916 h 2846070"/>
              <a:gd name="connsiteX1520" fmla="*/ 11358394 w 12203678"/>
              <a:gd name="connsiteY1520" fmla="*/ 1103916 h 2846070"/>
              <a:gd name="connsiteX1521" fmla="*/ 11358394 w 12203678"/>
              <a:gd name="connsiteY1521" fmla="*/ 1253232 h 2846070"/>
              <a:gd name="connsiteX1522" fmla="*/ 11547654 w 12203678"/>
              <a:gd name="connsiteY1522" fmla="*/ 1253232 h 2846070"/>
              <a:gd name="connsiteX1523" fmla="*/ 11547654 w 12203678"/>
              <a:gd name="connsiteY1523" fmla="*/ 1103916 h 2846070"/>
              <a:gd name="connsiteX1524" fmla="*/ 11140138 w 12203678"/>
              <a:gd name="connsiteY1524" fmla="*/ 1103916 h 2846070"/>
              <a:gd name="connsiteX1525" fmla="*/ 11140138 w 12203678"/>
              <a:gd name="connsiteY1525" fmla="*/ 1253232 h 2846070"/>
              <a:gd name="connsiteX1526" fmla="*/ 11329398 w 12203678"/>
              <a:gd name="connsiteY1526" fmla="*/ 1253232 h 2846070"/>
              <a:gd name="connsiteX1527" fmla="*/ 11329398 w 12203678"/>
              <a:gd name="connsiteY1527" fmla="*/ 1103916 h 2846070"/>
              <a:gd name="connsiteX1528" fmla="*/ 10921882 w 12203678"/>
              <a:gd name="connsiteY1528" fmla="*/ 1103916 h 2846070"/>
              <a:gd name="connsiteX1529" fmla="*/ 10921882 w 12203678"/>
              <a:gd name="connsiteY1529" fmla="*/ 1253232 h 2846070"/>
              <a:gd name="connsiteX1530" fmla="*/ 11111142 w 12203678"/>
              <a:gd name="connsiteY1530" fmla="*/ 1253232 h 2846070"/>
              <a:gd name="connsiteX1531" fmla="*/ 11111142 w 12203678"/>
              <a:gd name="connsiteY1531" fmla="*/ 1103916 h 2846070"/>
              <a:gd name="connsiteX1532" fmla="*/ 10703626 w 12203678"/>
              <a:gd name="connsiteY1532" fmla="*/ 1103916 h 2846070"/>
              <a:gd name="connsiteX1533" fmla="*/ 10703626 w 12203678"/>
              <a:gd name="connsiteY1533" fmla="*/ 1253232 h 2846070"/>
              <a:gd name="connsiteX1534" fmla="*/ 10892888 w 12203678"/>
              <a:gd name="connsiteY1534" fmla="*/ 1253232 h 2846070"/>
              <a:gd name="connsiteX1535" fmla="*/ 10892888 w 12203678"/>
              <a:gd name="connsiteY1535" fmla="*/ 1103916 h 2846070"/>
              <a:gd name="connsiteX1536" fmla="*/ 10485372 w 12203678"/>
              <a:gd name="connsiteY1536" fmla="*/ 1103916 h 2846070"/>
              <a:gd name="connsiteX1537" fmla="*/ 10485372 w 12203678"/>
              <a:gd name="connsiteY1537" fmla="*/ 1253232 h 2846070"/>
              <a:gd name="connsiteX1538" fmla="*/ 10674632 w 12203678"/>
              <a:gd name="connsiteY1538" fmla="*/ 1253232 h 2846070"/>
              <a:gd name="connsiteX1539" fmla="*/ 10674632 w 12203678"/>
              <a:gd name="connsiteY1539" fmla="*/ 1103916 h 2846070"/>
              <a:gd name="connsiteX1540" fmla="*/ 10267116 w 12203678"/>
              <a:gd name="connsiteY1540" fmla="*/ 1103916 h 2846070"/>
              <a:gd name="connsiteX1541" fmla="*/ 10267116 w 12203678"/>
              <a:gd name="connsiteY1541" fmla="*/ 1253232 h 2846070"/>
              <a:gd name="connsiteX1542" fmla="*/ 10456376 w 12203678"/>
              <a:gd name="connsiteY1542" fmla="*/ 1253232 h 2846070"/>
              <a:gd name="connsiteX1543" fmla="*/ 10456376 w 12203678"/>
              <a:gd name="connsiteY1543" fmla="*/ 1103916 h 2846070"/>
              <a:gd name="connsiteX1544" fmla="*/ 10048860 w 12203678"/>
              <a:gd name="connsiteY1544" fmla="*/ 1103916 h 2846070"/>
              <a:gd name="connsiteX1545" fmla="*/ 10048860 w 12203678"/>
              <a:gd name="connsiteY1545" fmla="*/ 1253232 h 2846070"/>
              <a:gd name="connsiteX1546" fmla="*/ 10238120 w 12203678"/>
              <a:gd name="connsiteY1546" fmla="*/ 1253232 h 2846070"/>
              <a:gd name="connsiteX1547" fmla="*/ 10238120 w 12203678"/>
              <a:gd name="connsiteY1547" fmla="*/ 1103916 h 2846070"/>
              <a:gd name="connsiteX1548" fmla="*/ 9830604 w 12203678"/>
              <a:gd name="connsiteY1548" fmla="*/ 1103916 h 2846070"/>
              <a:gd name="connsiteX1549" fmla="*/ 9830604 w 12203678"/>
              <a:gd name="connsiteY1549" fmla="*/ 1253232 h 2846070"/>
              <a:gd name="connsiteX1550" fmla="*/ 10019866 w 12203678"/>
              <a:gd name="connsiteY1550" fmla="*/ 1253232 h 2846070"/>
              <a:gd name="connsiteX1551" fmla="*/ 10019866 w 12203678"/>
              <a:gd name="connsiteY1551" fmla="*/ 1103916 h 2846070"/>
              <a:gd name="connsiteX1552" fmla="*/ 9612350 w 12203678"/>
              <a:gd name="connsiteY1552" fmla="*/ 1103916 h 2846070"/>
              <a:gd name="connsiteX1553" fmla="*/ 9612350 w 12203678"/>
              <a:gd name="connsiteY1553" fmla="*/ 1253232 h 2846070"/>
              <a:gd name="connsiteX1554" fmla="*/ 9801610 w 12203678"/>
              <a:gd name="connsiteY1554" fmla="*/ 1253232 h 2846070"/>
              <a:gd name="connsiteX1555" fmla="*/ 9801610 w 12203678"/>
              <a:gd name="connsiteY1555" fmla="*/ 1103916 h 2846070"/>
              <a:gd name="connsiteX1556" fmla="*/ 9394094 w 12203678"/>
              <a:gd name="connsiteY1556" fmla="*/ 1103916 h 2846070"/>
              <a:gd name="connsiteX1557" fmla="*/ 9394094 w 12203678"/>
              <a:gd name="connsiteY1557" fmla="*/ 1253232 h 2846070"/>
              <a:gd name="connsiteX1558" fmla="*/ 9583354 w 12203678"/>
              <a:gd name="connsiteY1558" fmla="*/ 1253232 h 2846070"/>
              <a:gd name="connsiteX1559" fmla="*/ 9583354 w 12203678"/>
              <a:gd name="connsiteY1559" fmla="*/ 1103916 h 2846070"/>
              <a:gd name="connsiteX1560" fmla="*/ 9175838 w 12203678"/>
              <a:gd name="connsiteY1560" fmla="*/ 1103916 h 2846070"/>
              <a:gd name="connsiteX1561" fmla="*/ 9175838 w 12203678"/>
              <a:gd name="connsiteY1561" fmla="*/ 1253232 h 2846070"/>
              <a:gd name="connsiteX1562" fmla="*/ 9365098 w 12203678"/>
              <a:gd name="connsiteY1562" fmla="*/ 1253232 h 2846070"/>
              <a:gd name="connsiteX1563" fmla="*/ 9365098 w 12203678"/>
              <a:gd name="connsiteY1563" fmla="*/ 1103916 h 2846070"/>
              <a:gd name="connsiteX1564" fmla="*/ 8957582 w 12203678"/>
              <a:gd name="connsiteY1564" fmla="*/ 1103916 h 2846070"/>
              <a:gd name="connsiteX1565" fmla="*/ 8957582 w 12203678"/>
              <a:gd name="connsiteY1565" fmla="*/ 1253232 h 2846070"/>
              <a:gd name="connsiteX1566" fmla="*/ 9146844 w 12203678"/>
              <a:gd name="connsiteY1566" fmla="*/ 1253232 h 2846070"/>
              <a:gd name="connsiteX1567" fmla="*/ 9146844 w 12203678"/>
              <a:gd name="connsiteY1567" fmla="*/ 1103916 h 2846070"/>
              <a:gd name="connsiteX1568" fmla="*/ 8739328 w 12203678"/>
              <a:gd name="connsiteY1568" fmla="*/ 1103916 h 2846070"/>
              <a:gd name="connsiteX1569" fmla="*/ 8739328 w 12203678"/>
              <a:gd name="connsiteY1569" fmla="*/ 1253232 h 2846070"/>
              <a:gd name="connsiteX1570" fmla="*/ 8928588 w 12203678"/>
              <a:gd name="connsiteY1570" fmla="*/ 1253232 h 2846070"/>
              <a:gd name="connsiteX1571" fmla="*/ 8928588 w 12203678"/>
              <a:gd name="connsiteY1571" fmla="*/ 1103916 h 2846070"/>
              <a:gd name="connsiteX1572" fmla="*/ 8521072 w 12203678"/>
              <a:gd name="connsiteY1572" fmla="*/ 1103916 h 2846070"/>
              <a:gd name="connsiteX1573" fmla="*/ 8521072 w 12203678"/>
              <a:gd name="connsiteY1573" fmla="*/ 1253232 h 2846070"/>
              <a:gd name="connsiteX1574" fmla="*/ 8710332 w 12203678"/>
              <a:gd name="connsiteY1574" fmla="*/ 1253232 h 2846070"/>
              <a:gd name="connsiteX1575" fmla="*/ 8710332 w 12203678"/>
              <a:gd name="connsiteY1575" fmla="*/ 1103916 h 2846070"/>
              <a:gd name="connsiteX1576" fmla="*/ 8302817 w 12203678"/>
              <a:gd name="connsiteY1576" fmla="*/ 1103916 h 2846070"/>
              <a:gd name="connsiteX1577" fmla="*/ 8302817 w 12203678"/>
              <a:gd name="connsiteY1577" fmla="*/ 1253232 h 2846070"/>
              <a:gd name="connsiteX1578" fmla="*/ 8492076 w 12203678"/>
              <a:gd name="connsiteY1578" fmla="*/ 1253232 h 2846070"/>
              <a:gd name="connsiteX1579" fmla="*/ 8492076 w 12203678"/>
              <a:gd name="connsiteY1579" fmla="*/ 1103916 h 2846070"/>
              <a:gd name="connsiteX1580" fmla="*/ 8084561 w 12203678"/>
              <a:gd name="connsiteY1580" fmla="*/ 1103916 h 2846070"/>
              <a:gd name="connsiteX1581" fmla="*/ 8084561 w 12203678"/>
              <a:gd name="connsiteY1581" fmla="*/ 1253232 h 2846070"/>
              <a:gd name="connsiteX1582" fmla="*/ 8273822 w 12203678"/>
              <a:gd name="connsiteY1582" fmla="*/ 1253232 h 2846070"/>
              <a:gd name="connsiteX1583" fmla="*/ 8273822 w 12203678"/>
              <a:gd name="connsiteY1583" fmla="*/ 1103916 h 2846070"/>
              <a:gd name="connsiteX1584" fmla="*/ 7866306 w 12203678"/>
              <a:gd name="connsiteY1584" fmla="*/ 1103916 h 2846070"/>
              <a:gd name="connsiteX1585" fmla="*/ 7866306 w 12203678"/>
              <a:gd name="connsiteY1585" fmla="*/ 1253232 h 2846070"/>
              <a:gd name="connsiteX1586" fmla="*/ 8055566 w 12203678"/>
              <a:gd name="connsiteY1586" fmla="*/ 1253232 h 2846070"/>
              <a:gd name="connsiteX1587" fmla="*/ 8055566 w 12203678"/>
              <a:gd name="connsiteY1587" fmla="*/ 1103916 h 2846070"/>
              <a:gd name="connsiteX1588" fmla="*/ 7648050 w 12203678"/>
              <a:gd name="connsiteY1588" fmla="*/ 1103916 h 2846070"/>
              <a:gd name="connsiteX1589" fmla="*/ 7648050 w 12203678"/>
              <a:gd name="connsiteY1589" fmla="*/ 1253232 h 2846070"/>
              <a:gd name="connsiteX1590" fmla="*/ 7837311 w 12203678"/>
              <a:gd name="connsiteY1590" fmla="*/ 1253232 h 2846070"/>
              <a:gd name="connsiteX1591" fmla="*/ 7837311 w 12203678"/>
              <a:gd name="connsiteY1591" fmla="*/ 1103916 h 2846070"/>
              <a:gd name="connsiteX1592" fmla="*/ 7429795 w 12203678"/>
              <a:gd name="connsiteY1592" fmla="*/ 1103916 h 2846070"/>
              <a:gd name="connsiteX1593" fmla="*/ 7429795 w 12203678"/>
              <a:gd name="connsiteY1593" fmla="*/ 1253232 h 2846070"/>
              <a:gd name="connsiteX1594" fmla="*/ 7619055 w 12203678"/>
              <a:gd name="connsiteY1594" fmla="*/ 1253232 h 2846070"/>
              <a:gd name="connsiteX1595" fmla="*/ 7619055 w 12203678"/>
              <a:gd name="connsiteY1595" fmla="*/ 1103916 h 2846070"/>
              <a:gd name="connsiteX1596" fmla="*/ 7211540 w 12203678"/>
              <a:gd name="connsiteY1596" fmla="*/ 1103916 h 2846070"/>
              <a:gd name="connsiteX1597" fmla="*/ 7211540 w 12203678"/>
              <a:gd name="connsiteY1597" fmla="*/ 1253232 h 2846070"/>
              <a:gd name="connsiteX1598" fmla="*/ 7400800 w 12203678"/>
              <a:gd name="connsiteY1598" fmla="*/ 1253232 h 2846070"/>
              <a:gd name="connsiteX1599" fmla="*/ 7400800 w 12203678"/>
              <a:gd name="connsiteY1599" fmla="*/ 1103916 h 2846070"/>
              <a:gd name="connsiteX1600" fmla="*/ 6993284 w 12203678"/>
              <a:gd name="connsiteY1600" fmla="*/ 1103916 h 2846070"/>
              <a:gd name="connsiteX1601" fmla="*/ 6993284 w 12203678"/>
              <a:gd name="connsiteY1601" fmla="*/ 1253232 h 2846070"/>
              <a:gd name="connsiteX1602" fmla="*/ 7182545 w 12203678"/>
              <a:gd name="connsiteY1602" fmla="*/ 1253232 h 2846070"/>
              <a:gd name="connsiteX1603" fmla="*/ 7182545 w 12203678"/>
              <a:gd name="connsiteY1603" fmla="*/ 1103916 h 2846070"/>
              <a:gd name="connsiteX1604" fmla="*/ 6775029 w 12203678"/>
              <a:gd name="connsiteY1604" fmla="*/ 1103916 h 2846070"/>
              <a:gd name="connsiteX1605" fmla="*/ 6775029 w 12203678"/>
              <a:gd name="connsiteY1605" fmla="*/ 1253232 h 2846070"/>
              <a:gd name="connsiteX1606" fmla="*/ 6964289 w 12203678"/>
              <a:gd name="connsiteY1606" fmla="*/ 1253232 h 2846070"/>
              <a:gd name="connsiteX1607" fmla="*/ 6964289 w 12203678"/>
              <a:gd name="connsiteY1607" fmla="*/ 1103916 h 2846070"/>
              <a:gd name="connsiteX1608" fmla="*/ 6556773 w 12203678"/>
              <a:gd name="connsiteY1608" fmla="*/ 1103916 h 2846070"/>
              <a:gd name="connsiteX1609" fmla="*/ 6556773 w 12203678"/>
              <a:gd name="connsiteY1609" fmla="*/ 1253232 h 2846070"/>
              <a:gd name="connsiteX1610" fmla="*/ 6746034 w 12203678"/>
              <a:gd name="connsiteY1610" fmla="*/ 1253232 h 2846070"/>
              <a:gd name="connsiteX1611" fmla="*/ 6746034 w 12203678"/>
              <a:gd name="connsiteY1611" fmla="*/ 1103916 h 2846070"/>
              <a:gd name="connsiteX1612" fmla="*/ 6338518 w 12203678"/>
              <a:gd name="connsiteY1612" fmla="*/ 1103916 h 2846070"/>
              <a:gd name="connsiteX1613" fmla="*/ 6338518 w 12203678"/>
              <a:gd name="connsiteY1613" fmla="*/ 1253232 h 2846070"/>
              <a:gd name="connsiteX1614" fmla="*/ 6527778 w 12203678"/>
              <a:gd name="connsiteY1614" fmla="*/ 1253232 h 2846070"/>
              <a:gd name="connsiteX1615" fmla="*/ 6527778 w 12203678"/>
              <a:gd name="connsiteY1615" fmla="*/ 1103916 h 2846070"/>
              <a:gd name="connsiteX1616" fmla="*/ 6120262 w 12203678"/>
              <a:gd name="connsiteY1616" fmla="*/ 1103916 h 2846070"/>
              <a:gd name="connsiteX1617" fmla="*/ 6120262 w 12203678"/>
              <a:gd name="connsiteY1617" fmla="*/ 1253232 h 2846070"/>
              <a:gd name="connsiteX1618" fmla="*/ 6309523 w 12203678"/>
              <a:gd name="connsiteY1618" fmla="*/ 1253232 h 2846070"/>
              <a:gd name="connsiteX1619" fmla="*/ 6309523 w 12203678"/>
              <a:gd name="connsiteY1619" fmla="*/ 1103916 h 2846070"/>
              <a:gd name="connsiteX1620" fmla="*/ 5902007 w 12203678"/>
              <a:gd name="connsiteY1620" fmla="*/ 1103916 h 2846070"/>
              <a:gd name="connsiteX1621" fmla="*/ 5902007 w 12203678"/>
              <a:gd name="connsiteY1621" fmla="*/ 1253232 h 2846070"/>
              <a:gd name="connsiteX1622" fmla="*/ 6091267 w 12203678"/>
              <a:gd name="connsiteY1622" fmla="*/ 1253232 h 2846070"/>
              <a:gd name="connsiteX1623" fmla="*/ 6091267 w 12203678"/>
              <a:gd name="connsiteY1623" fmla="*/ 1103916 h 2846070"/>
              <a:gd name="connsiteX1624" fmla="*/ 5683753 w 12203678"/>
              <a:gd name="connsiteY1624" fmla="*/ 1103916 h 2846070"/>
              <a:gd name="connsiteX1625" fmla="*/ 5683753 w 12203678"/>
              <a:gd name="connsiteY1625" fmla="*/ 1253232 h 2846070"/>
              <a:gd name="connsiteX1626" fmla="*/ 5873013 w 12203678"/>
              <a:gd name="connsiteY1626" fmla="*/ 1253232 h 2846070"/>
              <a:gd name="connsiteX1627" fmla="*/ 5873013 w 12203678"/>
              <a:gd name="connsiteY1627" fmla="*/ 1103916 h 2846070"/>
              <a:gd name="connsiteX1628" fmla="*/ 5465498 w 12203678"/>
              <a:gd name="connsiteY1628" fmla="*/ 1103916 h 2846070"/>
              <a:gd name="connsiteX1629" fmla="*/ 5465498 w 12203678"/>
              <a:gd name="connsiteY1629" fmla="*/ 1253232 h 2846070"/>
              <a:gd name="connsiteX1630" fmla="*/ 5654757 w 12203678"/>
              <a:gd name="connsiteY1630" fmla="*/ 1253232 h 2846070"/>
              <a:gd name="connsiteX1631" fmla="*/ 5654757 w 12203678"/>
              <a:gd name="connsiteY1631" fmla="*/ 1103916 h 2846070"/>
              <a:gd name="connsiteX1632" fmla="*/ 5247244 w 12203678"/>
              <a:gd name="connsiteY1632" fmla="*/ 1103916 h 2846070"/>
              <a:gd name="connsiteX1633" fmla="*/ 5247244 w 12203678"/>
              <a:gd name="connsiteY1633" fmla="*/ 1253232 h 2846070"/>
              <a:gd name="connsiteX1634" fmla="*/ 5436504 w 12203678"/>
              <a:gd name="connsiteY1634" fmla="*/ 1253232 h 2846070"/>
              <a:gd name="connsiteX1635" fmla="*/ 5436504 w 12203678"/>
              <a:gd name="connsiteY1635" fmla="*/ 1103916 h 2846070"/>
              <a:gd name="connsiteX1636" fmla="*/ 5028989 w 12203678"/>
              <a:gd name="connsiteY1636" fmla="*/ 1103916 h 2846070"/>
              <a:gd name="connsiteX1637" fmla="*/ 5028989 w 12203678"/>
              <a:gd name="connsiteY1637" fmla="*/ 1253232 h 2846070"/>
              <a:gd name="connsiteX1638" fmla="*/ 5218249 w 12203678"/>
              <a:gd name="connsiteY1638" fmla="*/ 1253232 h 2846070"/>
              <a:gd name="connsiteX1639" fmla="*/ 5218249 w 12203678"/>
              <a:gd name="connsiteY1639" fmla="*/ 1103916 h 2846070"/>
              <a:gd name="connsiteX1640" fmla="*/ 4810731 w 12203678"/>
              <a:gd name="connsiteY1640" fmla="*/ 1103916 h 2846070"/>
              <a:gd name="connsiteX1641" fmla="*/ 4810731 w 12203678"/>
              <a:gd name="connsiteY1641" fmla="*/ 1253232 h 2846070"/>
              <a:gd name="connsiteX1642" fmla="*/ 4999994 w 12203678"/>
              <a:gd name="connsiteY1642" fmla="*/ 1253232 h 2846070"/>
              <a:gd name="connsiteX1643" fmla="*/ 4999994 w 12203678"/>
              <a:gd name="connsiteY1643" fmla="*/ 1103916 h 2846070"/>
              <a:gd name="connsiteX1644" fmla="*/ 4592477 w 12203678"/>
              <a:gd name="connsiteY1644" fmla="*/ 1103916 h 2846070"/>
              <a:gd name="connsiteX1645" fmla="*/ 4592477 w 12203678"/>
              <a:gd name="connsiteY1645" fmla="*/ 1253232 h 2846070"/>
              <a:gd name="connsiteX1646" fmla="*/ 4781737 w 12203678"/>
              <a:gd name="connsiteY1646" fmla="*/ 1253232 h 2846070"/>
              <a:gd name="connsiteX1647" fmla="*/ 4781737 w 12203678"/>
              <a:gd name="connsiteY1647" fmla="*/ 1103916 h 2846070"/>
              <a:gd name="connsiteX1648" fmla="*/ 4374221 w 12203678"/>
              <a:gd name="connsiteY1648" fmla="*/ 1103916 h 2846070"/>
              <a:gd name="connsiteX1649" fmla="*/ 4374221 w 12203678"/>
              <a:gd name="connsiteY1649" fmla="*/ 1253232 h 2846070"/>
              <a:gd name="connsiteX1650" fmla="*/ 4563482 w 12203678"/>
              <a:gd name="connsiteY1650" fmla="*/ 1253232 h 2846070"/>
              <a:gd name="connsiteX1651" fmla="*/ 4563482 w 12203678"/>
              <a:gd name="connsiteY1651" fmla="*/ 1103916 h 2846070"/>
              <a:gd name="connsiteX1652" fmla="*/ 4155969 w 12203678"/>
              <a:gd name="connsiteY1652" fmla="*/ 1103916 h 2846070"/>
              <a:gd name="connsiteX1653" fmla="*/ 4155969 w 12203678"/>
              <a:gd name="connsiteY1653" fmla="*/ 1253232 h 2846070"/>
              <a:gd name="connsiteX1654" fmla="*/ 4345225 w 12203678"/>
              <a:gd name="connsiteY1654" fmla="*/ 1253232 h 2846070"/>
              <a:gd name="connsiteX1655" fmla="*/ 4345225 w 12203678"/>
              <a:gd name="connsiteY1655" fmla="*/ 1103916 h 2846070"/>
              <a:gd name="connsiteX1656" fmla="*/ 3937714 w 12203678"/>
              <a:gd name="connsiteY1656" fmla="*/ 1103916 h 2846070"/>
              <a:gd name="connsiteX1657" fmla="*/ 3937714 w 12203678"/>
              <a:gd name="connsiteY1657" fmla="*/ 1253232 h 2846070"/>
              <a:gd name="connsiteX1658" fmla="*/ 4126975 w 12203678"/>
              <a:gd name="connsiteY1658" fmla="*/ 1253232 h 2846070"/>
              <a:gd name="connsiteX1659" fmla="*/ 4126975 w 12203678"/>
              <a:gd name="connsiteY1659" fmla="*/ 1103916 h 2846070"/>
              <a:gd name="connsiteX1660" fmla="*/ 3719460 w 12203678"/>
              <a:gd name="connsiteY1660" fmla="*/ 1103916 h 2846070"/>
              <a:gd name="connsiteX1661" fmla="*/ 3719460 w 12203678"/>
              <a:gd name="connsiteY1661" fmla="*/ 1253232 h 2846070"/>
              <a:gd name="connsiteX1662" fmla="*/ 3908720 w 12203678"/>
              <a:gd name="connsiteY1662" fmla="*/ 1253232 h 2846070"/>
              <a:gd name="connsiteX1663" fmla="*/ 3908720 w 12203678"/>
              <a:gd name="connsiteY1663" fmla="*/ 1103916 h 2846070"/>
              <a:gd name="connsiteX1664" fmla="*/ 3501207 w 12203678"/>
              <a:gd name="connsiteY1664" fmla="*/ 1103916 h 2846070"/>
              <a:gd name="connsiteX1665" fmla="*/ 3501207 w 12203678"/>
              <a:gd name="connsiteY1665" fmla="*/ 1253232 h 2846070"/>
              <a:gd name="connsiteX1666" fmla="*/ 3690464 w 12203678"/>
              <a:gd name="connsiteY1666" fmla="*/ 1253232 h 2846070"/>
              <a:gd name="connsiteX1667" fmla="*/ 3690464 w 12203678"/>
              <a:gd name="connsiteY1667" fmla="*/ 1103916 h 2846070"/>
              <a:gd name="connsiteX1668" fmla="*/ 3282949 w 12203678"/>
              <a:gd name="connsiteY1668" fmla="*/ 1103916 h 2846070"/>
              <a:gd name="connsiteX1669" fmla="*/ 3282949 w 12203678"/>
              <a:gd name="connsiteY1669" fmla="*/ 1253232 h 2846070"/>
              <a:gd name="connsiteX1670" fmla="*/ 3472211 w 12203678"/>
              <a:gd name="connsiteY1670" fmla="*/ 1253232 h 2846070"/>
              <a:gd name="connsiteX1671" fmla="*/ 3472211 w 12203678"/>
              <a:gd name="connsiteY1671" fmla="*/ 1103916 h 2846070"/>
              <a:gd name="connsiteX1672" fmla="*/ 3064692 w 12203678"/>
              <a:gd name="connsiteY1672" fmla="*/ 1103916 h 2846070"/>
              <a:gd name="connsiteX1673" fmla="*/ 3064692 w 12203678"/>
              <a:gd name="connsiteY1673" fmla="*/ 1253232 h 2846070"/>
              <a:gd name="connsiteX1674" fmla="*/ 3253955 w 12203678"/>
              <a:gd name="connsiteY1674" fmla="*/ 1253232 h 2846070"/>
              <a:gd name="connsiteX1675" fmla="*/ 3253955 w 12203678"/>
              <a:gd name="connsiteY1675" fmla="*/ 1103916 h 2846070"/>
              <a:gd name="connsiteX1676" fmla="*/ 2846438 w 12203678"/>
              <a:gd name="connsiteY1676" fmla="*/ 1103916 h 2846070"/>
              <a:gd name="connsiteX1677" fmla="*/ 2846438 w 12203678"/>
              <a:gd name="connsiteY1677" fmla="*/ 1253232 h 2846070"/>
              <a:gd name="connsiteX1678" fmla="*/ 3035698 w 12203678"/>
              <a:gd name="connsiteY1678" fmla="*/ 1253232 h 2846070"/>
              <a:gd name="connsiteX1679" fmla="*/ 3035698 w 12203678"/>
              <a:gd name="connsiteY1679" fmla="*/ 1103916 h 2846070"/>
              <a:gd name="connsiteX1680" fmla="*/ 2628183 w 12203678"/>
              <a:gd name="connsiteY1680" fmla="*/ 1103916 h 2846070"/>
              <a:gd name="connsiteX1681" fmla="*/ 2628183 w 12203678"/>
              <a:gd name="connsiteY1681" fmla="*/ 1253232 h 2846070"/>
              <a:gd name="connsiteX1682" fmla="*/ 2817442 w 12203678"/>
              <a:gd name="connsiteY1682" fmla="*/ 1253232 h 2846070"/>
              <a:gd name="connsiteX1683" fmla="*/ 2817442 w 12203678"/>
              <a:gd name="connsiteY1683" fmla="*/ 1103916 h 2846070"/>
              <a:gd name="connsiteX1684" fmla="*/ 2409929 w 12203678"/>
              <a:gd name="connsiteY1684" fmla="*/ 1103916 h 2846070"/>
              <a:gd name="connsiteX1685" fmla="*/ 2409929 w 12203678"/>
              <a:gd name="connsiteY1685" fmla="*/ 1253232 h 2846070"/>
              <a:gd name="connsiteX1686" fmla="*/ 2599189 w 12203678"/>
              <a:gd name="connsiteY1686" fmla="*/ 1253232 h 2846070"/>
              <a:gd name="connsiteX1687" fmla="*/ 2599189 w 12203678"/>
              <a:gd name="connsiteY1687" fmla="*/ 1103916 h 2846070"/>
              <a:gd name="connsiteX1688" fmla="*/ 2191673 w 12203678"/>
              <a:gd name="connsiteY1688" fmla="*/ 1103916 h 2846070"/>
              <a:gd name="connsiteX1689" fmla="*/ 2191673 w 12203678"/>
              <a:gd name="connsiteY1689" fmla="*/ 1253232 h 2846070"/>
              <a:gd name="connsiteX1690" fmla="*/ 2380935 w 12203678"/>
              <a:gd name="connsiteY1690" fmla="*/ 1253232 h 2846070"/>
              <a:gd name="connsiteX1691" fmla="*/ 2380935 w 12203678"/>
              <a:gd name="connsiteY1691" fmla="*/ 1103916 h 2846070"/>
              <a:gd name="connsiteX1692" fmla="*/ 1973418 w 12203678"/>
              <a:gd name="connsiteY1692" fmla="*/ 1103916 h 2846070"/>
              <a:gd name="connsiteX1693" fmla="*/ 1973418 w 12203678"/>
              <a:gd name="connsiteY1693" fmla="*/ 1253232 h 2846070"/>
              <a:gd name="connsiteX1694" fmla="*/ 2162678 w 12203678"/>
              <a:gd name="connsiteY1694" fmla="*/ 1253232 h 2846070"/>
              <a:gd name="connsiteX1695" fmla="*/ 2162678 w 12203678"/>
              <a:gd name="connsiteY1695" fmla="*/ 1103916 h 2846070"/>
              <a:gd name="connsiteX1696" fmla="*/ 1755161 w 12203678"/>
              <a:gd name="connsiteY1696" fmla="*/ 1103916 h 2846070"/>
              <a:gd name="connsiteX1697" fmla="*/ 1755161 w 12203678"/>
              <a:gd name="connsiteY1697" fmla="*/ 1253232 h 2846070"/>
              <a:gd name="connsiteX1698" fmla="*/ 1944422 w 12203678"/>
              <a:gd name="connsiteY1698" fmla="*/ 1253232 h 2846070"/>
              <a:gd name="connsiteX1699" fmla="*/ 1944422 w 12203678"/>
              <a:gd name="connsiteY1699" fmla="*/ 1103916 h 2846070"/>
              <a:gd name="connsiteX1700" fmla="*/ 1536906 w 12203678"/>
              <a:gd name="connsiteY1700" fmla="*/ 1103916 h 2846070"/>
              <a:gd name="connsiteX1701" fmla="*/ 1536906 w 12203678"/>
              <a:gd name="connsiteY1701" fmla="*/ 1253232 h 2846070"/>
              <a:gd name="connsiteX1702" fmla="*/ 1726166 w 12203678"/>
              <a:gd name="connsiteY1702" fmla="*/ 1253232 h 2846070"/>
              <a:gd name="connsiteX1703" fmla="*/ 1726166 w 12203678"/>
              <a:gd name="connsiteY1703" fmla="*/ 1103916 h 2846070"/>
              <a:gd name="connsiteX1704" fmla="*/ 1318652 w 12203678"/>
              <a:gd name="connsiteY1704" fmla="*/ 1103916 h 2846070"/>
              <a:gd name="connsiteX1705" fmla="*/ 1318652 w 12203678"/>
              <a:gd name="connsiteY1705" fmla="*/ 1253232 h 2846070"/>
              <a:gd name="connsiteX1706" fmla="*/ 1507911 w 12203678"/>
              <a:gd name="connsiteY1706" fmla="*/ 1253232 h 2846070"/>
              <a:gd name="connsiteX1707" fmla="*/ 1507911 w 12203678"/>
              <a:gd name="connsiteY1707" fmla="*/ 1103916 h 2846070"/>
              <a:gd name="connsiteX1708" fmla="*/ 1100397 w 12203678"/>
              <a:gd name="connsiteY1708" fmla="*/ 1103916 h 2846070"/>
              <a:gd name="connsiteX1709" fmla="*/ 1100397 w 12203678"/>
              <a:gd name="connsiteY1709" fmla="*/ 1253232 h 2846070"/>
              <a:gd name="connsiteX1710" fmla="*/ 1289657 w 12203678"/>
              <a:gd name="connsiteY1710" fmla="*/ 1253232 h 2846070"/>
              <a:gd name="connsiteX1711" fmla="*/ 1289657 w 12203678"/>
              <a:gd name="connsiteY1711" fmla="*/ 1103916 h 2846070"/>
              <a:gd name="connsiteX1712" fmla="*/ 882141 w 12203678"/>
              <a:gd name="connsiteY1712" fmla="*/ 1103916 h 2846070"/>
              <a:gd name="connsiteX1713" fmla="*/ 882141 w 12203678"/>
              <a:gd name="connsiteY1713" fmla="*/ 1253232 h 2846070"/>
              <a:gd name="connsiteX1714" fmla="*/ 1071402 w 12203678"/>
              <a:gd name="connsiteY1714" fmla="*/ 1253232 h 2846070"/>
              <a:gd name="connsiteX1715" fmla="*/ 1071402 w 12203678"/>
              <a:gd name="connsiteY1715" fmla="*/ 1103916 h 2846070"/>
              <a:gd name="connsiteX1716" fmla="*/ 663886 w 12203678"/>
              <a:gd name="connsiteY1716" fmla="*/ 1103916 h 2846070"/>
              <a:gd name="connsiteX1717" fmla="*/ 663886 w 12203678"/>
              <a:gd name="connsiteY1717" fmla="*/ 1253232 h 2846070"/>
              <a:gd name="connsiteX1718" fmla="*/ 853146 w 12203678"/>
              <a:gd name="connsiteY1718" fmla="*/ 1253232 h 2846070"/>
              <a:gd name="connsiteX1719" fmla="*/ 853146 w 12203678"/>
              <a:gd name="connsiteY1719" fmla="*/ 1103916 h 2846070"/>
              <a:gd name="connsiteX1720" fmla="*/ 445630 w 12203678"/>
              <a:gd name="connsiteY1720" fmla="*/ 1103916 h 2846070"/>
              <a:gd name="connsiteX1721" fmla="*/ 445630 w 12203678"/>
              <a:gd name="connsiteY1721" fmla="*/ 1253232 h 2846070"/>
              <a:gd name="connsiteX1722" fmla="*/ 634891 w 12203678"/>
              <a:gd name="connsiteY1722" fmla="*/ 1253232 h 2846070"/>
              <a:gd name="connsiteX1723" fmla="*/ 634891 w 12203678"/>
              <a:gd name="connsiteY1723" fmla="*/ 1103916 h 2846070"/>
              <a:gd name="connsiteX1724" fmla="*/ 227375 w 12203678"/>
              <a:gd name="connsiteY1724" fmla="*/ 1103916 h 2846070"/>
              <a:gd name="connsiteX1725" fmla="*/ 227375 w 12203678"/>
              <a:gd name="connsiteY1725" fmla="*/ 1253232 h 2846070"/>
              <a:gd name="connsiteX1726" fmla="*/ 416635 w 12203678"/>
              <a:gd name="connsiteY1726" fmla="*/ 1253232 h 2846070"/>
              <a:gd name="connsiteX1727" fmla="*/ 416635 w 12203678"/>
              <a:gd name="connsiteY1727" fmla="*/ 1103916 h 2846070"/>
              <a:gd name="connsiteX1728" fmla="*/ 11794904 w 12203678"/>
              <a:gd name="connsiteY1728" fmla="*/ 925524 h 2846070"/>
              <a:gd name="connsiteX1729" fmla="*/ 11794904 w 12203678"/>
              <a:gd name="connsiteY1729" fmla="*/ 1074840 h 2846070"/>
              <a:gd name="connsiteX1730" fmla="*/ 11984182 w 12203678"/>
              <a:gd name="connsiteY1730" fmla="*/ 1074840 h 2846070"/>
              <a:gd name="connsiteX1731" fmla="*/ 11984182 w 12203678"/>
              <a:gd name="connsiteY1731" fmla="*/ 925524 h 2846070"/>
              <a:gd name="connsiteX1732" fmla="*/ 11576648 w 12203678"/>
              <a:gd name="connsiteY1732" fmla="*/ 925524 h 2846070"/>
              <a:gd name="connsiteX1733" fmla="*/ 11576648 w 12203678"/>
              <a:gd name="connsiteY1733" fmla="*/ 1074840 h 2846070"/>
              <a:gd name="connsiteX1734" fmla="*/ 11765910 w 12203678"/>
              <a:gd name="connsiteY1734" fmla="*/ 1074840 h 2846070"/>
              <a:gd name="connsiteX1735" fmla="*/ 11765910 w 12203678"/>
              <a:gd name="connsiteY1735" fmla="*/ 925524 h 2846070"/>
              <a:gd name="connsiteX1736" fmla="*/ 11358394 w 12203678"/>
              <a:gd name="connsiteY1736" fmla="*/ 925524 h 2846070"/>
              <a:gd name="connsiteX1737" fmla="*/ 11358394 w 12203678"/>
              <a:gd name="connsiteY1737" fmla="*/ 1074840 h 2846070"/>
              <a:gd name="connsiteX1738" fmla="*/ 11547654 w 12203678"/>
              <a:gd name="connsiteY1738" fmla="*/ 1074840 h 2846070"/>
              <a:gd name="connsiteX1739" fmla="*/ 11547654 w 12203678"/>
              <a:gd name="connsiteY1739" fmla="*/ 925524 h 2846070"/>
              <a:gd name="connsiteX1740" fmla="*/ 11140138 w 12203678"/>
              <a:gd name="connsiteY1740" fmla="*/ 925524 h 2846070"/>
              <a:gd name="connsiteX1741" fmla="*/ 11140138 w 12203678"/>
              <a:gd name="connsiteY1741" fmla="*/ 1074840 h 2846070"/>
              <a:gd name="connsiteX1742" fmla="*/ 11329398 w 12203678"/>
              <a:gd name="connsiteY1742" fmla="*/ 1074840 h 2846070"/>
              <a:gd name="connsiteX1743" fmla="*/ 11329398 w 12203678"/>
              <a:gd name="connsiteY1743" fmla="*/ 925524 h 2846070"/>
              <a:gd name="connsiteX1744" fmla="*/ 10921882 w 12203678"/>
              <a:gd name="connsiteY1744" fmla="*/ 925524 h 2846070"/>
              <a:gd name="connsiteX1745" fmla="*/ 10921882 w 12203678"/>
              <a:gd name="connsiteY1745" fmla="*/ 1074840 h 2846070"/>
              <a:gd name="connsiteX1746" fmla="*/ 11111142 w 12203678"/>
              <a:gd name="connsiteY1746" fmla="*/ 1074840 h 2846070"/>
              <a:gd name="connsiteX1747" fmla="*/ 11111142 w 12203678"/>
              <a:gd name="connsiteY1747" fmla="*/ 925524 h 2846070"/>
              <a:gd name="connsiteX1748" fmla="*/ 10703626 w 12203678"/>
              <a:gd name="connsiteY1748" fmla="*/ 925524 h 2846070"/>
              <a:gd name="connsiteX1749" fmla="*/ 10703626 w 12203678"/>
              <a:gd name="connsiteY1749" fmla="*/ 1074840 h 2846070"/>
              <a:gd name="connsiteX1750" fmla="*/ 10892888 w 12203678"/>
              <a:gd name="connsiteY1750" fmla="*/ 1074840 h 2846070"/>
              <a:gd name="connsiteX1751" fmla="*/ 10892888 w 12203678"/>
              <a:gd name="connsiteY1751" fmla="*/ 925524 h 2846070"/>
              <a:gd name="connsiteX1752" fmla="*/ 10485372 w 12203678"/>
              <a:gd name="connsiteY1752" fmla="*/ 925524 h 2846070"/>
              <a:gd name="connsiteX1753" fmla="*/ 10485372 w 12203678"/>
              <a:gd name="connsiteY1753" fmla="*/ 1074840 h 2846070"/>
              <a:gd name="connsiteX1754" fmla="*/ 10674632 w 12203678"/>
              <a:gd name="connsiteY1754" fmla="*/ 1074840 h 2846070"/>
              <a:gd name="connsiteX1755" fmla="*/ 10674632 w 12203678"/>
              <a:gd name="connsiteY1755" fmla="*/ 925524 h 2846070"/>
              <a:gd name="connsiteX1756" fmla="*/ 10267116 w 12203678"/>
              <a:gd name="connsiteY1756" fmla="*/ 925524 h 2846070"/>
              <a:gd name="connsiteX1757" fmla="*/ 10267116 w 12203678"/>
              <a:gd name="connsiteY1757" fmla="*/ 1074840 h 2846070"/>
              <a:gd name="connsiteX1758" fmla="*/ 10456376 w 12203678"/>
              <a:gd name="connsiteY1758" fmla="*/ 1074840 h 2846070"/>
              <a:gd name="connsiteX1759" fmla="*/ 10456376 w 12203678"/>
              <a:gd name="connsiteY1759" fmla="*/ 925524 h 2846070"/>
              <a:gd name="connsiteX1760" fmla="*/ 10048860 w 12203678"/>
              <a:gd name="connsiteY1760" fmla="*/ 925524 h 2846070"/>
              <a:gd name="connsiteX1761" fmla="*/ 10048860 w 12203678"/>
              <a:gd name="connsiteY1761" fmla="*/ 1074840 h 2846070"/>
              <a:gd name="connsiteX1762" fmla="*/ 10238120 w 12203678"/>
              <a:gd name="connsiteY1762" fmla="*/ 1074840 h 2846070"/>
              <a:gd name="connsiteX1763" fmla="*/ 10238120 w 12203678"/>
              <a:gd name="connsiteY1763" fmla="*/ 925524 h 2846070"/>
              <a:gd name="connsiteX1764" fmla="*/ 9830604 w 12203678"/>
              <a:gd name="connsiteY1764" fmla="*/ 925524 h 2846070"/>
              <a:gd name="connsiteX1765" fmla="*/ 9830604 w 12203678"/>
              <a:gd name="connsiteY1765" fmla="*/ 1074840 h 2846070"/>
              <a:gd name="connsiteX1766" fmla="*/ 10019866 w 12203678"/>
              <a:gd name="connsiteY1766" fmla="*/ 1074840 h 2846070"/>
              <a:gd name="connsiteX1767" fmla="*/ 10019866 w 12203678"/>
              <a:gd name="connsiteY1767" fmla="*/ 925524 h 2846070"/>
              <a:gd name="connsiteX1768" fmla="*/ 9612350 w 12203678"/>
              <a:gd name="connsiteY1768" fmla="*/ 925524 h 2846070"/>
              <a:gd name="connsiteX1769" fmla="*/ 9612350 w 12203678"/>
              <a:gd name="connsiteY1769" fmla="*/ 1074840 h 2846070"/>
              <a:gd name="connsiteX1770" fmla="*/ 9801610 w 12203678"/>
              <a:gd name="connsiteY1770" fmla="*/ 1074840 h 2846070"/>
              <a:gd name="connsiteX1771" fmla="*/ 9801610 w 12203678"/>
              <a:gd name="connsiteY1771" fmla="*/ 925524 h 2846070"/>
              <a:gd name="connsiteX1772" fmla="*/ 9394094 w 12203678"/>
              <a:gd name="connsiteY1772" fmla="*/ 925524 h 2846070"/>
              <a:gd name="connsiteX1773" fmla="*/ 9394094 w 12203678"/>
              <a:gd name="connsiteY1773" fmla="*/ 1074840 h 2846070"/>
              <a:gd name="connsiteX1774" fmla="*/ 9583354 w 12203678"/>
              <a:gd name="connsiteY1774" fmla="*/ 1074840 h 2846070"/>
              <a:gd name="connsiteX1775" fmla="*/ 9583354 w 12203678"/>
              <a:gd name="connsiteY1775" fmla="*/ 925524 h 2846070"/>
              <a:gd name="connsiteX1776" fmla="*/ 9175838 w 12203678"/>
              <a:gd name="connsiteY1776" fmla="*/ 925524 h 2846070"/>
              <a:gd name="connsiteX1777" fmla="*/ 9175838 w 12203678"/>
              <a:gd name="connsiteY1777" fmla="*/ 1074840 h 2846070"/>
              <a:gd name="connsiteX1778" fmla="*/ 9365098 w 12203678"/>
              <a:gd name="connsiteY1778" fmla="*/ 1074840 h 2846070"/>
              <a:gd name="connsiteX1779" fmla="*/ 9365098 w 12203678"/>
              <a:gd name="connsiteY1779" fmla="*/ 925524 h 2846070"/>
              <a:gd name="connsiteX1780" fmla="*/ 8957582 w 12203678"/>
              <a:gd name="connsiteY1780" fmla="*/ 925524 h 2846070"/>
              <a:gd name="connsiteX1781" fmla="*/ 8957582 w 12203678"/>
              <a:gd name="connsiteY1781" fmla="*/ 1074840 h 2846070"/>
              <a:gd name="connsiteX1782" fmla="*/ 9146844 w 12203678"/>
              <a:gd name="connsiteY1782" fmla="*/ 1074840 h 2846070"/>
              <a:gd name="connsiteX1783" fmla="*/ 9146844 w 12203678"/>
              <a:gd name="connsiteY1783" fmla="*/ 925524 h 2846070"/>
              <a:gd name="connsiteX1784" fmla="*/ 8739328 w 12203678"/>
              <a:gd name="connsiteY1784" fmla="*/ 925524 h 2846070"/>
              <a:gd name="connsiteX1785" fmla="*/ 8739328 w 12203678"/>
              <a:gd name="connsiteY1785" fmla="*/ 1074840 h 2846070"/>
              <a:gd name="connsiteX1786" fmla="*/ 8928588 w 12203678"/>
              <a:gd name="connsiteY1786" fmla="*/ 1074840 h 2846070"/>
              <a:gd name="connsiteX1787" fmla="*/ 8928588 w 12203678"/>
              <a:gd name="connsiteY1787" fmla="*/ 925524 h 2846070"/>
              <a:gd name="connsiteX1788" fmla="*/ 8521072 w 12203678"/>
              <a:gd name="connsiteY1788" fmla="*/ 925524 h 2846070"/>
              <a:gd name="connsiteX1789" fmla="*/ 8521072 w 12203678"/>
              <a:gd name="connsiteY1789" fmla="*/ 1074840 h 2846070"/>
              <a:gd name="connsiteX1790" fmla="*/ 8710332 w 12203678"/>
              <a:gd name="connsiteY1790" fmla="*/ 1074840 h 2846070"/>
              <a:gd name="connsiteX1791" fmla="*/ 8710332 w 12203678"/>
              <a:gd name="connsiteY1791" fmla="*/ 925524 h 2846070"/>
              <a:gd name="connsiteX1792" fmla="*/ 8302817 w 12203678"/>
              <a:gd name="connsiteY1792" fmla="*/ 925524 h 2846070"/>
              <a:gd name="connsiteX1793" fmla="*/ 8302817 w 12203678"/>
              <a:gd name="connsiteY1793" fmla="*/ 1074840 h 2846070"/>
              <a:gd name="connsiteX1794" fmla="*/ 8492076 w 12203678"/>
              <a:gd name="connsiteY1794" fmla="*/ 1074840 h 2846070"/>
              <a:gd name="connsiteX1795" fmla="*/ 8492076 w 12203678"/>
              <a:gd name="connsiteY1795" fmla="*/ 925524 h 2846070"/>
              <a:gd name="connsiteX1796" fmla="*/ 8084561 w 12203678"/>
              <a:gd name="connsiteY1796" fmla="*/ 925524 h 2846070"/>
              <a:gd name="connsiteX1797" fmla="*/ 8084561 w 12203678"/>
              <a:gd name="connsiteY1797" fmla="*/ 1074840 h 2846070"/>
              <a:gd name="connsiteX1798" fmla="*/ 8273822 w 12203678"/>
              <a:gd name="connsiteY1798" fmla="*/ 1074840 h 2846070"/>
              <a:gd name="connsiteX1799" fmla="*/ 8273822 w 12203678"/>
              <a:gd name="connsiteY1799" fmla="*/ 925524 h 2846070"/>
              <a:gd name="connsiteX1800" fmla="*/ 7866306 w 12203678"/>
              <a:gd name="connsiteY1800" fmla="*/ 925524 h 2846070"/>
              <a:gd name="connsiteX1801" fmla="*/ 7866306 w 12203678"/>
              <a:gd name="connsiteY1801" fmla="*/ 1074840 h 2846070"/>
              <a:gd name="connsiteX1802" fmla="*/ 8055566 w 12203678"/>
              <a:gd name="connsiteY1802" fmla="*/ 1074840 h 2846070"/>
              <a:gd name="connsiteX1803" fmla="*/ 8055566 w 12203678"/>
              <a:gd name="connsiteY1803" fmla="*/ 925524 h 2846070"/>
              <a:gd name="connsiteX1804" fmla="*/ 7648050 w 12203678"/>
              <a:gd name="connsiteY1804" fmla="*/ 925524 h 2846070"/>
              <a:gd name="connsiteX1805" fmla="*/ 7648050 w 12203678"/>
              <a:gd name="connsiteY1805" fmla="*/ 1074840 h 2846070"/>
              <a:gd name="connsiteX1806" fmla="*/ 7837311 w 12203678"/>
              <a:gd name="connsiteY1806" fmla="*/ 1074840 h 2846070"/>
              <a:gd name="connsiteX1807" fmla="*/ 7837311 w 12203678"/>
              <a:gd name="connsiteY1807" fmla="*/ 925524 h 2846070"/>
              <a:gd name="connsiteX1808" fmla="*/ 7429795 w 12203678"/>
              <a:gd name="connsiteY1808" fmla="*/ 925524 h 2846070"/>
              <a:gd name="connsiteX1809" fmla="*/ 7429795 w 12203678"/>
              <a:gd name="connsiteY1809" fmla="*/ 1074840 h 2846070"/>
              <a:gd name="connsiteX1810" fmla="*/ 7619055 w 12203678"/>
              <a:gd name="connsiteY1810" fmla="*/ 1074840 h 2846070"/>
              <a:gd name="connsiteX1811" fmla="*/ 7619055 w 12203678"/>
              <a:gd name="connsiteY1811" fmla="*/ 925524 h 2846070"/>
              <a:gd name="connsiteX1812" fmla="*/ 7211540 w 12203678"/>
              <a:gd name="connsiteY1812" fmla="*/ 925524 h 2846070"/>
              <a:gd name="connsiteX1813" fmla="*/ 7211540 w 12203678"/>
              <a:gd name="connsiteY1813" fmla="*/ 1074840 h 2846070"/>
              <a:gd name="connsiteX1814" fmla="*/ 7400800 w 12203678"/>
              <a:gd name="connsiteY1814" fmla="*/ 1074840 h 2846070"/>
              <a:gd name="connsiteX1815" fmla="*/ 7400800 w 12203678"/>
              <a:gd name="connsiteY1815" fmla="*/ 925524 h 2846070"/>
              <a:gd name="connsiteX1816" fmla="*/ 6993284 w 12203678"/>
              <a:gd name="connsiteY1816" fmla="*/ 925524 h 2846070"/>
              <a:gd name="connsiteX1817" fmla="*/ 6993284 w 12203678"/>
              <a:gd name="connsiteY1817" fmla="*/ 1074840 h 2846070"/>
              <a:gd name="connsiteX1818" fmla="*/ 7182545 w 12203678"/>
              <a:gd name="connsiteY1818" fmla="*/ 1074840 h 2846070"/>
              <a:gd name="connsiteX1819" fmla="*/ 7182545 w 12203678"/>
              <a:gd name="connsiteY1819" fmla="*/ 925524 h 2846070"/>
              <a:gd name="connsiteX1820" fmla="*/ 6775029 w 12203678"/>
              <a:gd name="connsiteY1820" fmla="*/ 925524 h 2846070"/>
              <a:gd name="connsiteX1821" fmla="*/ 6775029 w 12203678"/>
              <a:gd name="connsiteY1821" fmla="*/ 1074840 h 2846070"/>
              <a:gd name="connsiteX1822" fmla="*/ 6964289 w 12203678"/>
              <a:gd name="connsiteY1822" fmla="*/ 1074840 h 2846070"/>
              <a:gd name="connsiteX1823" fmla="*/ 6964289 w 12203678"/>
              <a:gd name="connsiteY1823" fmla="*/ 925524 h 2846070"/>
              <a:gd name="connsiteX1824" fmla="*/ 6556773 w 12203678"/>
              <a:gd name="connsiteY1824" fmla="*/ 925524 h 2846070"/>
              <a:gd name="connsiteX1825" fmla="*/ 6556773 w 12203678"/>
              <a:gd name="connsiteY1825" fmla="*/ 1074840 h 2846070"/>
              <a:gd name="connsiteX1826" fmla="*/ 6746034 w 12203678"/>
              <a:gd name="connsiteY1826" fmla="*/ 1074840 h 2846070"/>
              <a:gd name="connsiteX1827" fmla="*/ 6746034 w 12203678"/>
              <a:gd name="connsiteY1827" fmla="*/ 925524 h 2846070"/>
              <a:gd name="connsiteX1828" fmla="*/ 6338518 w 12203678"/>
              <a:gd name="connsiteY1828" fmla="*/ 925524 h 2846070"/>
              <a:gd name="connsiteX1829" fmla="*/ 6338518 w 12203678"/>
              <a:gd name="connsiteY1829" fmla="*/ 1074840 h 2846070"/>
              <a:gd name="connsiteX1830" fmla="*/ 6527778 w 12203678"/>
              <a:gd name="connsiteY1830" fmla="*/ 1074840 h 2846070"/>
              <a:gd name="connsiteX1831" fmla="*/ 6527778 w 12203678"/>
              <a:gd name="connsiteY1831" fmla="*/ 925524 h 2846070"/>
              <a:gd name="connsiteX1832" fmla="*/ 6120262 w 12203678"/>
              <a:gd name="connsiteY1832" fmla="*/ 925524 h 2846070"/>
              <a:gd name="connsiteX1833" fmla="*/ 6120262 w 12203678"/>
              <a:gd name="connsiteY1833" fmla="*/ 1074840 h 2846070"/>
              <a:gd name="connsiteX1834" fmla="*/ 6309523 w 12203678"/>
              <a:gd name="connsiteY1834" fmla="*/ 1074840 h 2846070"/>
              <a:gd name="connsiteX1835" fmla="*/ 6309523 w 12203678"/>
              <a:gd name="connsiteY1835" fmla="*/ 925524 h 2846070"/>
              <a:gd name="connsiteX1836" fmla="*/ 5902007 w 12203678"/>
              <a:gd name="connsiteY1836" fmla="*/ 925524 h 2846070"/>
              <a:gd name="connsiteX1837" fmla="*/ 5902007 w 12203678"/>
              <a:gd name="connsiteY1837" fmla="*/ 1074840 h 2846070"/>
              <a:gd name="connsiteX1838" fmla="*/ 6091267 w 12203678"/>
              <a:gd name="connsiteY1838" fmla="*/ 1074840 h 2846070"/>
              <a:gd name="connsiteX1839" fmla="*/ 6091267 w 12203678"/>
              <a:gd name="connsiteY1839" fmla="*/ 925524 h 2846070"/>
              <a:gd name="connsiteX1840" fmla="*/ 5683753 w 12203678"/>
              <a:gd name="connsiteY1840" fmla="*/ 925524 h 2846070"/>
              <a:gd name="connsiteX1841" fmla="*/ 5683753 w 12203678"/>
              <a:gd name="connsiteY1841" fmla="*/ 1074840 h 2846070"/>
              <a:gd name="connsiteX1842" fmla="*/ 5873013 w 12203678"/>
              <a:gd name="connsiteY1842" fmla="*/ 1074840 h 2846070"/>
              <a:gd name="connsiteX1843" fmla="*/ 5873013 w 12203678"/>
              <a:gd name="connsiteY1843" fmla="*/ 925524 h 2846070"/>
              <a:gd name="connsiteX1844" fmla="*/ 5465498 w 12203678"/>
              <a:gd name="connsiteY1844" fmla="*/ 925524 h 2846070"/>
              <a:gd name="connsiteX1845" fmla="*/ 5465498 w 12203678"/>
              <a:gd name="connsiteY1845" fmla="*/ 1074840 h 2846070"/>
              <a:gd name="connsiteX1846" fmla="*/ 5654757 w 12203678"/>
              <a:gd name="connsiteY1846" fmla="*/ 1074840 h 2846070"/>
              <a:gd name="connsiteX1847" fmla="*/ 5654757 w 12203678"/>
              <a:gd name="connsiteY1847" fmla="*/ 925524 h 2846070"/>
              <a:gd name="connsiteX1848" fmla="*/ 5247244 w 12203678"/>
              <a:gd name="connsiteY1848" fmla="*/ 925524 h 2846070"/>
              <a:gd name="connsiteX1849" fmla="*/ 5247244 w 12203678"/>
              <a:gd name="connsiteY1849" fmla="*/ 1074840 h 2846070"/>
              <a:gd name="connsiteX1850" fmla="*/ 5436504 w 12203678"/>
              <a:gd name="connsiteY1850" fmla="*/ 1074840 h 2846070"/>
              <a:gd name="connsiteX1851" fmla="*/ 5436504 w 12203678"/>
              <a:gd name="connsiteY1851" fmla="*/ 925524 h 2846070"/>
              <a:gd name="connsiteX1852" fmla="*/ 5028989 w 12203678"/>
              <a:gd name="connsiteY1852" fmla="*/ 925524 h 2846070"/>
              <a:gd name="connsiteX1853" fmla="*/ 5028989 w 12203678"/>
              <a:gd name="connsiteY1853" fmla="*/ 1074840 h 2846070"/>
              <a:gd name="connsiteX1854" fmla="*/ 5218249 w 12203678"/>
              <a:gd name="connsiteY1854" fmla="*/ 1074840 h 2846070"/>
              <a:gd name="connsiteX1855" fmla="*/ 5218249 w 12203678"/>
              <a:gd name="connsiteY1855" fmla="*/ 925524 h 2846070"/>
              <a:gd name="connsiteX1856" fmla="*/ 4810731 w 12203678"/>
              <a:gd name="connsiteY1856" fmla="*/ 925524 h 2846070"/>
              <a:gd name="connsiteX1857" fmla="*/ 4810731 w 12203678"/>
              <a:gd name="connsiteY1857" fmla="*/ 1074840 h 2846070"/>
              <a:gd name="connsiteX1858" fmla="*/ 4999994 w 12203678"/>
              <a:gd name="connsiteY1858" fmla="*/ 1074840 h 2846070"/>
              <a:gd name="connsiteX1859" fmla="*/ 4999994 w 12203678"/>
              <a:gd name="connsiteY1859" fmla="*/ 925524 h 2846070"/>
              <a:gd name="connsiteX1860" fmla="*/ 4592477 w 12203678"/>
              <a:gd name="connsiteY1860" fmla="*/ 925524 h 2846070"/>
              <a:gd name="connsiteX1861" fmla="*/ 4592477 w 12203678"/>
              <a:gd name="connsiteY1861" fmla="*/ 1074840 h 2846070"/>
              <a:gd name="connsiteX1862" fmla="*/ 4781737 w 12203678"/>
              <a:gd name="connsiteY1862" fmla="*/ 1074840 h 2846070"/>
              <a:gd name="connsiteX1863" fmla="*/ 4781737 w 12203678"/>
              <a:gd name="connsiteY1863" fmla="*/ 925524 h 2846070"/>
              <a:gd name="connsiteX1864" fmla="*/ 4374221 w 12203678"/>
              <a:gd name="connsiteY1864" fmla="*/ 925524 h 2846070"/>
              <a:gd name="connsiteX1865" fmla="*/ 4374221 w 12203678"/>
              <a:gd name="connsiteY1865" fmla="*/ 1074840 h 2846070"/>
              <a:gd name="connsiteX1866" fmla="*/ 4563482 w 12203678"/>
              <a:gd name="connsiteY1866" fmla="*/ 1074840 h 2846070"/>
              <a:gd name="connsiteX1867" fmla="*/ 4563482 w 12203678"/>
              <a:gd name="connsiteY1867" fmla="*/ 925524 h 2846070"/>
              <a:gd name="connsiteX1868" fmla="*/ 4155969 w 12203678"/>
              <a:gd name="connsiteY1868" fmla="*/ 925524 h 2846070"/>
              <a:gd name="connsiteX1869" fmla="*/ 4155969 w 12203678"/>
              <a:gd name="connsiteY1869" fmla="*/ 1074840 h 2846070"/>
              <a:gd name="connsiteX1870" fmla="*/ 4345225 w 12203678"/>
              <a:gd name="connsiteY1870" fmla="*/ 1074840 h 2846070"/>
              <a:gd name="connsiteX1871" fmla="*/ 4345225 w 12203678"/>
              <a:gd name="connsiteY1871" fmla="*/ 925524 h 2846070"/>
              <a:gd name="connsiteX1872" fmla="*/ 3937714 w 12203678"/>
              <a:gd name="connsiteY1872" fmla="*/ 925524 h 2846070"/>
              <a:gd name="connsiteX1873" fmla="*/ 3937714 w 12203678"/>
              <a:gd name="connsiteY1873" fmla="*/ 1074840 h 2846070"/>
              <a:gd name="connsiteX1874" fmla="*/ 4126975 w 12203678"/>
              <a:gd name="connsiteY1874" fmla="*/ 1074840 h 2846070"/>
              <a:gd name="connsiteX1875" fmla="*/ 4126975 w 12203678"/>
              <a:gd name="connsiteY1875" fmla="*/ 925524 h 2846070"/>
              <a:gd name="connsiteX1876" fmla="*/ 3719460 w 12203678"/>
              <a:gd name="connsiteY1876" fmla="*/ 925524 h 2846070"/>
              <a:gd name="connsiteX1877" fmla="*/ 3719460 w 12203678"/>
              <a:gd name="connsiteY1877" fmla="*/ 1074840 h 2846070"/>
              <a:gd name="connsiteX1878" fmla="*/ 3908720 w 12203678"/>
              <a:gd name="connsiteY1878" fmla="*/ 1074840 h 2846070"/>
              <a:gd name="connsiteX1879" fmla="*/ 3908720 w 12203678"/>
              <a:gd name="connsiteY1879" fmla="*/ 925524 h 2846070"/>
              <a:gd name="connsiteX1880" fmla="*/ 3501207 w 12203678"/>
              <a:gd name="connsiteY1880" fmla="*/ 925524 h 2846070"/>
              <a:gd name="connsiteX1881" fmla="*/ 3501207 w 12203678"/>
              <a:gd name="connsiteY1881" fmla="*/ 1074840 h 2846070"/>
              <a:gd name="connsiteX1882" fmla="*/ 3690464 w 12203678"/>
              <a:gd name="connsiteY1882" fmla="*/ 1074840 h 2846070"/>
              <a:gd name="connsiteX1883" fmla="*/ 3690464 w 12203678"/>
              <a:gd name="connsiteY1883" fmla="*/ 925524 h 2846070"/>
              <a:gd name="connsiteX1884" fmla="*/ 3282949 w 12203678"/>
              <a:gd name="connsiteY1884" fmla="*/ 925524 h 2846070"/>
              <a:gd name="connsiteX1885" fmla="*/ 3282949 w 12203678"/>
              <a:gd name="connsiteY1885" fmla="*/ 1074840 h 2846070"/>
              <a:gd name="connsiteX1886" fmla="*/ 3472211 w 12203678"/>
              <a:gd name="connsiteY1886" fmla="*/ 1074840 h 2846070"/>
              <a:gd name="connsiteX1887" fmla="*/ 3472211 w 12203678"/>
              <a:gd name="connsiteY1887" fmla="*/ 925524 h 2846070"/>
              <a:gd name="connsiteX1888" fmla="*/ 3064692 w 12203678"/>
              <a:gd name="connsiteY1888" fmla="*/ 925524 h 2846070"/>
              <a:gd name="connsiteX1889" fmla="*/ 3064692 w 12203678"/>
              <a:gd name="connsiteY1889" fmla="*/ 1074840 h 2846070"/>
              <a:gd name="connsiteX1890" fmla="*/ 3253955 w 12203678"/>
              <a:gd name="connsiteY1890" fmla="*/ 1074840 h 2846070"/>
              <a:gd name="connsiteX1891" fmla="*/ 3253955 w 12203678"/>
              <a:gd name="connsiteY1891" fmla="*/ 925524 h 2846070"/>
              <a:gd name="connsiteX1892" fmla="*/ 2846438 w 12203678"/>
              <a:gd name="connsiteY1892" fmla="*/ 925524 h 2846070"/>
              <a:gd name="connsiteX1893" fmla="*/ 2846438 w 12203678"/>
              <a:gd name="connsiteY1893" fmla="*/ 1074840 h 2846070"/>
              <a:gd name="connsiteX1894" fmla="*/ 3035698 w 12203678"/>
              <a:gd name="connsiteY1894" fmla="*/ 1074840 h 2846070"/>
              <a:gd name="connsiteX1895" fmla="*/ 3035698 w 12203678"/>
              <a:gd name="connsiteY1895" fmla="*/ 925524 h 2846070"/>
              <a:gd name="connsiteX1896" fmla="*/ 2628183 w 12203678"/>
              <a:gd name="connsiteY1896" fmla="*/ 925524 h 2846070"/>
              <a:gd name="connsiteX1897" fmla="*/ 2628183 w 12203678"/>
              <a:gd name="connsiteY1897" fmla="*/ 1074840 h 2846070"/>
              <a:gd name="connsiteX1898" fmla="*/ 2817442 w 12203678"/>
              <a:gd name="connsiteY1898" fmla="*/ 1074840 h 2846070"/>
              <a:gd name="connsiteX1899" fmla="*/ 2817442 w 12203678"/>
              <a:gd name="connsiteY1899" fmla="*/ 925524 h 2846070"/>
              <a:gd name="connsiteX1900" fmla="*/ 2409929 w 12203678"/>
              <a:gd name="connsiteY1900" fmla="*/ 925524 h 2846070"/>
              <a:gd name="connsiteX1901" fmla="*/ 2409929 w 12203678"/>
              <a:gd name="connsiteY1901" fmla="*/ 1074840 h 2846070"/>
              <a:gd name="connsiteX1902" fmla="*/ 2599189 w 12203678"/>
              <a:gd name="connsiteY1902" fmla="*/ 1074840 h 2846070"/>
              <a:gd name="connsiteX1903" fmla="*/ 2599189 w 12203678"/>
              <a:gd name="connsiteY1903" fmla="*/ 925524 h 2846070"/>
              <a:gd name="connsiteX1904" fmla="*/ 2191673 w 12203678"/>
              <a:gd name="connsiteY1904" fmla="*/ 925524 h 2846070"/>
              <a:gd name="connsiteX1905" fmla="*/ 2191673 w 12203678"/>
              <a:gd name="connsiteY1905" fmla="*/ 1074840 h 2846070"/>
              <a:gd name="connsiteX1906" fmla="*/ 2380935 w 12203678"/>
              <a:gd name="connsiteY1906" fmla="*/ 1074840 h 2846070"/>
              <a:gd name="connsiteX1907" fmla="*/ 2380935 w 12203678"/>
              <a:gd name="connsiteY1907" fmla="*/ 925524 h 2846070"/>
              <a:gd name="connsiteX1908" fmla="*/ 1973418 w 12203678"/>
              <a:gd name="connsiteY1908" fmla="*/ 925524 h 2846070"/>
              <a:gd name="connsiteX1909" fmla="*/ 1973418 w 12203678"/>
              <a:gd name="connsiteY1909" fmla="*/ 1074840 h 2846070"/>
              <a:gd name="connsiteX1910" fmla="*/ 2162678 w 12203678"/>
              <a:gd name="connsiteY1910" fmla="*/ 1074840 h 2846070"/>
              <a:gd name="connsiteX1911" fmla="*/ 2162678 w 12203678"/>
              <a:gd name="connsiteY1911" fmla="*/ 925524 h 2846070"/>
              <a:gd name="connsiteX1912" fmla="*/ 1755161 w 12203678"/>
              <a:gd name="connsiteY1912" fmla="*/ 925524 h 2846070"/>
              <a:gd name="connsiteX1913" fmla="*/ 1755161 w 12203678"/>
              <a:gd name="connsiteY1913" fmla="*/ 1074840 h 2846070"/>
              <a:gd name="connsiteX1914" fmla="*/ 1944422 w 12203678"/>
              <a:gd name="connsiteY1914" fmla="*/ 1074840 h 2846070"/>
              <a:gd name="connsiteX1915" fmla="*/ 1944422 w 12203678"/>
              <a:gd name="connsiteY1915" fmla="*/ 925524 h 2846070"/>
              <a:gd name="connsiteX1916" fmla="*/ 1536906 w 12203678"/>
              <a:gd name="connsiteY1916" fmla="*/ 925524 h 2846070"/>
              <a:gd name="connsiteX1917" fmla="*/ 1536906 w 12203678"/>
              <a:gd name="connsiteY1917" fmla="*/ 1074840 h 2846070"/>
              <a:gd name="connsiteX1918" fmla="*/ 1726166 w 12203678"/>
              <a:gd name="connsiteY1918" fmla="*/ 1074840 h 2846070"/>
              <a:gd name="connsiteX1919" fmla="*/ 1726166 w 12203678"/>
              <a:gd name="connsiteY1919" fmla="*/ 925524 h 2846070"/>
              <a:gd name="connsiteX1920" fmla="*/ 1318652 w 12203678"/>
              <a:gd name="connsiteY1920" fmla="*/ 925524 h 2846070"/>
              <a:gd name="connsiteX1921" fmla="*/ 1318652 w 12203678"/>
              <a:gd name="connsiteY1921" fmla="*/ 1074840 h 2846070"/>
              <a:gd name="connsiteX1922" fmla="*/ 1507911 w 12203678"/>
              <a:gd name="connsiteY1922" fmla="*/ 1074840 h 2846070"/>
              <a:gd name="connsiteX1923" fmla="*/ 1507911 w 12203678"/>
              <a:gd name="connsiteY1923" fmla="*/ 925524 h 2846070"/>
              <a:gd name="connsiteX1924" fmla="*/ 1100397 w 12203678"/>
              <a:gd name="connsiteY1924" fmla="*/ 925524 h 2846070"/>
              <a:gd name="connsiteX1925" fmla="*/ 1100397 w 12203678"/>
              <a:gd name="connsiteY1925" fmla="*/ 1074840 h 2846070"/>
              <a:gd name="connsiteX1926" fmla="*/ 1289657 w 12203678"/>
              <a:gd name="connsiteY1926" fmla="*/ 1074840 h 2846070"/>
              <a:gd name="connsiteX1927" fmla="*/ 1289657 w 12203678"/>
              <a:gd name="connsiteY1927" fmla="*/ 925524 h 2846070"/>
              <a:gd name="connsiteX1928" fmla="*/ 882141 w 12203678"/>
              <a:gd name="connsiteY1928" fmla="*/ 925524 h 2846070"/>
              <a:gd name="connsiteX1929" fmla="*/ 882141 w 12203678"/>
              <a:gd name="connsiteY1929" fmla="*/ 1074840 h 2846070"/>
              <a:gd name="connsiteX1930" fmla="*/ 1071402 w 12203678"/>
              <a:gd name="connsiteY1930" fmla="*/ 1074840 h 2846070"/>
              <a:gd name="connsiteX1931" fmla="*/ 1071402 w 12203678"/>
              <a:gd name="connsiteY1931" fmla="*/ 925524 h 2846070"/>
              <a:gd name="connsiteX1932" fmla="*/ 663886 w 12203678"/>
              <a:gd name="connsiteY1932" fmla="*/ 925524 h 2846070"/>
              <a:gd name="connsiteX1933" fmla="*/ 663886 w 12203678"/>
              <a:gd name="connsiteY1933" fmla="*/ 1074840 h 2846070"/>
              <a:gd name="connsiteX1934" fmla="*/ 853146 w 12203678"/>
              <a:gd name="connsiteY1934" fmla="*/ 1074840 h 2846070"/>
              <a:gd name="connsiteX1935" fmla="*/ 853146 w 12203678"/>
              <a:gd name="connsiteY1935" fmla="*/ 925524 h 2846070"/>
              <a:gd name="connsiteX1936" fmla="*/ 445630 w 12203678"/>
              <a:gd name="connsiteY1936" fmla="*/ 925524 h 2846070"/>
              <a:gd name="connsiteX1937" fmla="*/ 445630 w 12203678"/>
              <a:gd name="connsiteY1937" fmla="*/ 1074840 h 2846070"/>
              <a:gd name="connsiteX1938" fmla="*/ 634891 w 12203678"/>
              <a:gd name="connsiteY1938" fmla="*/ 1074840 h 2846070"/>
              <a:gd name="connsiteX1939" fmla="*/ 634891 w 12203678"/>
              <a:gd name="connsiteY1939" fmla="*/ 925524 h 2846070"/>
              <a:gd name="connsiteX1940" fmla="*/ 227375 w 12203678"/>
              <a:gd name="connsiteY1940" fmla="*/ 925524 h 2846070"/>
              <a:gd name="connsiteX1941" fmla="*/ 227375 w 12203678"/>
              <a:gd name="connsiteY1941" fmla="*/ 1074840 h 2846070"/>
              <a:gd name="connsiteX1942" fmla="*/ 416635 w 12203678"/>
              <a:gd name="connsiteY1942" fmla="*/ 1074840 h 2846070"/>
              <a:gd name="connsiteX1943" fmla="*/ 416635 w 12203678"/>
              <a:gd name="connsiteY1943" fmla="*/ 925524 h 2846070"/>
              <a:gd name="connsiteX1944" fmla="*/ 11794904 w 12203678"/>
              <a:gd name="connsiteY1944" fmla="*/ 747132 h 2846070"/>
              <a:gd name="connsiteX1945" fmla="*/ 11794904 w 12203678"/>
              <a:gd name="connsiteY1945" fmla="*/ 896448 h 2846070"/>
              <a:gd name="connsiteX1946" fmla="*/ 11984182 w 12203678"/>
              <a:gd name="connsiteY1946" fmla="*/ 896448 h 2846070"/>
              <a:gd name="connsiteX1947" fmla="*/ 11984182 w 12203678"/>
              <a:gd name="connsiteY1947" fmla="*/ 747132 h 2846070"/>
              <a:gd name="connsiteX1948" fmla="*/ 11576648 w 12203678"/>
              <a:gd name="connsiteY1948" fmla="*/ 747132 h 2846070"/>
              <a:gd name="connsiteX1949" fmla="*/ 11576648 w 12203678"/>
              <a:gd name="connsiteY1949" fmla="*/ 896448 h 2846070"/>
              <a:gd name="connsiteX1950" fmla="*/ 11765910 w 12203678"/>
              <a:gd name="connsiteY1950" fmla="*/ 896448 h 2846070"/>
              <a:gd name="connsiteX1951" fmla="*/ 11765910 w 12203678"/>
              <a:gd name="connsiteY1951" fmla="*/ 747132 h 2846070"/>
              <a:gd name="connsiteX1952" fmla="*/ 11358394 w 12203678"/>
              <a:gd name="connsiteY1952" fmla="*/ 747132 h 2846070"/>
              <a:gd name="connsiteX1953" fmla="*/ 11358394 w 12203678"/>
              <a:gd name="connsiteY1953" fmla="*/ 896448 h 2846070"/>
              <a:gd name="connsiteX1954" fmla="*/ 11547654 w 12203678"/>
              <a:gd name="connsiteY1954" fmla="*/ 896448 h 2846070"/>
              <a:gd name="connsiteX1955" fmla="*/ 11547654 w 12203678"/>
              <a:gd name="connsiteY1955" fmla="*/ 747132 h 2846070"/>
              <a:gd name="connsiteX1956" fmla="*/ 11140138 w 12203678"/>
              <a:gd name="connsiteY1956" fmla="*/ 747132 h 2846070"/>
              <a:gd name="connsiteX1957" fmla="*/ 11140138 w 12203678"/>
              <a:gd name="connsiteY1957" fmla="*/ 896448 h 2846070"/>
              <a:gd name="connsiteX1958" fmla="*/ 11329398 w 12203678"/>
              <a:gd name="connsiteY1958" fmla="*/ 896448 h 2846070"/>
              <a:gd name="connsiteX1959" fmla="*/ 11329398 w 12203678"/>
              <a:gd name="connsiteY1959" fmla="*/ 747132 h 2846070"/>
              <a:gd name="connsiteX1960" fmla="*/ 10921882 w 12203678"/>
              <a:gd name="connsiteY1960" fmla="*/ 747132 h 2846070"/>
              <a:gd name="connsiteX1961" fmla="*/ 10921882 w 12203678"/>
              <a:gd name="connsiteY1961" fmla="*/ 896448 h 2846070"/>
              <a:gd name="connsiteX1962" fmla="*/ 11111142 w 12203678"/>
              <a:gd name="connsiteY1962" fmla="*/ 896448 h 2846070"/>
              <a:gd name="connsiteX1963" fmla="*/ 11111142 w 12203678"/>
              <a:gd name="connsiteY1963" fmla="*/ 747132 h 2846070"/>
              <a:gd name="connsiteX1964" fmla="*/ 10703626 w 12203678"/>
              <a:gd name="connsiteY1964" fmla="*/ 747132 h 2846070"/>
              <a:gd name="connsiteX1965" fmla="*/ 10703626 w 12203678"/>
              <a:gd name="connsiteY1965" fmla="*/ 896448 h 2846070"/>
              <a:gd name="connsiteX1966" fmla="*/ 10892888 w 12203678"/>
              <a:gd name="connsiteY1966" fmla="*/ 896448 h 2846070"/>
              <a:gd name="connsiteX1967" fmla="*/ 10892888 w 12203678"/>
              <a:gd name="connsiteY1967" fmla="*/ 747132 h 2846070"/>
              <a:gd name="connsiteX1968" fmla="*/ 10485372 w 12203678"/>
              <a:gd name="connsiteY1968" fmla="*/ 747132 h 2846070"/>
              <a:gd name="connsiteX1969" fmla="*/ 10485372 w 12203678"/>
              <a:gd name="connsiteY1969" fmla="*/ 896448 h 2846070"/>
              <a:gd name="connsiteX1970" fmla="*/ 10674632 w 12203678"/>
              <a:gd name="connsiteY1970" fmla="*/ 896448 h 2846070"/>
              <a:gd name="connsiteX1971" fmla="*/ 10674632 w 12203678"/>
              <a:gd name="connsiteY1971" fmla="*/ 747132 h 2846070"/>
              <a:gd name="connsiteX1972" fmla="*/ 10267116 w 12203678"/>
              <a:gd name="connsiteY1972" fmla="*/ 747132 h 2846070"/>
              <a:gd name="connsiteX1973" fmla="*/ 10267116 w 12203678"/>
              <a:gd name="connsiteY1973" fmla="*/ 896448 h 2846070"/>
              <a:gd name="connsiteX1974" fmla="*/ 10456376 w 12203678"/>
              <a:gd name="connsiteY1974" fmla="*/ 896448 h 2846070"/>
              <a:gd name="connsiteX1975" fmla="*/ 10456376 w 12203678"/>
              <a:gd name="connsiteY1975" fmla="*/ 747132 h 2846070"/>
              <a:gd name="connsiteX1976" fmla="*/ 10048860 w 12203678"/>
              <a:gd name="connsiteY1976" fmla="*/ 747132 h 2846070"/>
              <a:gd name="connsiteX1977" fmla="*/ 10048860 w 12203678"/>
              <a:gd name="connsiteY1977" fmla="*/ 896448 h 2846070"/>
              <a:gd name="connsiteX1978" fmla="*/ 10238120 w 12203678"/>
              <a:gd name="connsiteY1978" fmla="*/ 896448 h 2846070"/>
              <a:gd name="connsiteX1979" fmla="*/ 10238120 w 12203678"/>
              <a:gd name="connsiteY1979" fmla="*/ 747132 h 2846070"/>
              <a:gd name="connsiteX1980" fmla="*/ 9830604 w 12203678"/>
              <a:gd name="connsiteY1980" fmla="*/ 747132 h 2846070"/>
              <a:gd name="connsiteX1981" fmla="*/ 9830604 w 12203678"/>
              <a:gd name="connsiteY1981" fmla="*/ 896448 h 2846070"/>
              <a:gd name="connsiteX1982" fmla="*/ 10019866 w 12203678"/>
              <a:gd name="connsiteY1982" fmla="*/ 896448 h 2846070"/>
              <a:gd name="connsiteX1983" fmla="*/ 10019866 w 12203678"/>
              <a:gd name="connsiteY1983" fmla="*/ 747132 h 2846070"/>
              <a:gd name="connsiteX1984" fmla="*/ 9612350 w 12203678"/>
              <a:gd name="connsiteY1984" fmla="*/ 747132 h 2846070"/>
              <a:gd name="connsiteX1985" fmla="*/ 9612350 w 12203678"/>
              <a:gd name="connsiteY1985" fmla="*/ 896448 h 2846070"/>
              <a:gd name="connsiteX1986" fmla="*/ 9801610 w 12203678"/>
              <a:gd name="connsiteY1986" fmla="*/ 896448 h 2846070"/>
              <a:gd name="connsiteX1987" fmla="*/ 9801610 w 12203678"/>
              <a:gd name="connsiteY1987" fmla="*/ 747132 h 2846070"/>
              <a:gd name="connsiteX1988" fmla="*/ 9394094 w 12203678"/>
              <a:gd name="connsiteY1988" fmla="*/ 747132 h 2846070"/>
              <a:gd name="connsiteX1989" fmla="*/ 9394094 w 12203678"/>
              <a:gd name="connsiteY1989" fmla="*/ 896448 h 2846070"/>
              <a:gd name="connsiteX1990" fmla="*/ 9583354 w 12203678"/>
              <a:gd name="connsiteY1990" fmla="*/ 896448 h 2846070"/>
              <a:gd name="connsiteX1991" fmla="*/ 9583354 w 12203678"/>
              <a:gd name="connsiteY1991" fmla="*/ 747132 h 2846070"/>
              <a:gd name="connsiteX1992" fmla="*/ 9175838 w 12203678"/>
              <a:gd name="connsiteY1992" fmla="*/ 747132 h 2846070"/>
              <a:gd name="connsiteX1993" fmla="*/ 9175838 w 12203678"/>
              <a:gd name="connsiteY1993" fmla="*/ 896448 h 2846070"/>
              <a:gd name="connsiteX1994" fmla="*/ 9365098 w 12203678"/>
              <a:gd name="connsiteY1994" fmla="*/ 896448 h 2846070"/>
              <a:gd name="connsiteX1995" fmla="*/ 9365098 w 12203678"/>
              <a:gd name="connsiteY1995" fmla="*/ 747132 h 2846070"/>
              <a:gd name="connsiteX1996" fmla="*/ 8957582 w 12203678"/>
              <a:gd name="connsiteY1996" fmla="*/ 747132 h 2846070"/>
              <a:gd name="connsiteX1997" fmla="*/ 8957582 w 12203678"/>
              <a:gd name="connsiteY1997" fmla="*/ 896448 h 2846070"/>
              <a:gd name="connsiteX1998" fmla="*/ 9146844 w 12203678"/>
              <a:gd name="connsiteY1998" fmla="*/ 896448 h 2846070"/>
              <a:gd name="connsiteX1999" fmla="*/ 9146844 w 12203678"/>
              <a:gd name="connsiteY1999" fmla="*/ 747132 h 2846070"/>
              <a:gd name="connsiteX2000" fmla="*/ 8739328 w 12203678"/>
              <a:gd name="connsiteY2000" fmla="*/ 747132 h 2846070"/>
              <a:gd name="connsiteX2001" fmla="*/ 8739328 w 12203678"/>
              <a:gd name="connsiteY2001" fmla="*/ 896448 h 2846070"/>
              <a:gd name="connsiteX2002" fmla="*/ 8928588 w 12203678"/>
              <a:gd name="connsiteY2002" fmla="*/ 896448 h 2846070"/>
              <a:gd name="connsiteX2003" fmla="*/ 8928588 w 12203678"/>
              <a:gd name="connsiteY2003" fmla="*/ 747132 h 2846070"/>
              <a:gd name="connsiteX2004" fmla="*/ 8521072 w 12203678"/>
              <a:gd name="connsiteY2004" fmla="*/ 747132 h 2846070"/>
              <a:gd name="connsiteX2005" fmla="*/ 8521072 w 12203678"/>
              <a:gd name="connsiteY2005" fmla="*/ 896448 h 2846070"/>
              <a:gd name="connsiteX2006" fmla="*/ 8710332 w 12203678"/>
              <a:gd name="connsiteY2006" fmla="*/ 896448 h 2846070"/>
              <a:gd name="connsiteX2007" fmla="*/ 8710332 w 12203678"/>
              <a:gd name="connsiteY2007" fmla="*/ 747132 h 2846070"/>
              <a:gd name="connsiteX2008" fmla="*/ 8302817 w 12203678"/>
              <a:gd name="connsiteY2008" fmla="*/ 747132 h 2846070"/>
              <a:gd name="connsiteX2009" fmla="*/ 8302817 w 12203678"/>
              <a:gd name="connsiteY2009" fmla="*/ 896448 h 2846070"/>
              <a:gd name="connsiteX2010" fmla="*/ 8492076 w 12203678"/>
              <a:gd name="connsiteY2010" fmla="*/ 896448 h 2846070"/>
              <a:gd name="connsiteX2011" fmla="*/ 8492076 w 12203678"/>
              <a:gd name="connsiteY2011" fmla="*/ 747132 h 2846070"/>
              <a:gd name="connsiteX2012" fmla="*/ 8084561 w 12203678"/>
              <a:gd name="connsiteY2012" fmla="*/ 747132 h 2846070"/>
              <a:gd name="connsiteX2013" fmla="*/ 8084561 w 12203678"/>
              <a:gd name="connsiteY2013" fmla="*/ 896448 h 2846070"/>
              <a:gd name="connsiteX2014" fmla="*/ 8273822 w 12203678"/>
              <a:gd name="connsiteY2014" fmla="*/ 896448 h 2846070"/>
              <a:gd name="connsiteX2015" fmla="*/ 8273822 w 12203678"/>
              <a:gd name="connsiteY2015" fmla="*/ 747132 h 2846070"/>
              <a:gd name="connsiteX2016" fmla="*/ 7866306 w 12203678"/>
              <a:gd name="connsiteY2016" fmla="*/ 747132 h 2846070"/>
              <a:gd name="connsiteX2017" fmla="*/ 7866306 w 12203678"/>
              <a:gd name="connsiteY2017" fmla="*/ 896448 h 2846070"/>
              <a:gd name="connsiteX2018" fmla="*/ 8055566 w 12203678"/>
              <a:gd name="connsiteY2018" fmla="*/ 896448 h 2846070"/>
              <a:gd name="connsiteX2019" fmla="*/ 8055566 w 12203678"/>
              <a:gd name="connsiteY2019" fmla="*/ 747132 h 2846070"/>
              <a:gd name="connsiteX2020" fmla="*/ 7648050 w 12203678"/>
              <a:gd name="connsiteY2020" fmla="*/ 747132 h 2846070"/>
              <a:gd name="connsiteX2021" fmla="*/ 7648050 w 12203678"/>
              <a:gd name="connsiteY2021" fmla="*/ 896448 h 2846070"/>
              <a:gd name="connsiteX2022" fmla="*/ 7837311 w 12203678"/>
              <a:gd name="connsiteY2022" fmla="*/ 896448 h 2846070"/>
              <a:gd name="connsiteX2023" fmla="*/ 7837311 w 12203678"/>
              <a:gd name="connsiteY2023" fmla="*/ 747132 h 2846070"/>
              <a:gd name="connsiteX2024" fmla="*/ 7429795 w 12203678"/>
              <a:gd name="connsiteY2024" fmla="*/ 747132 h 2846070"/>
              <a:gd name="connsiteX2025" fmla="*/ 7429795 w 12203678"/>
              <a:gd name="connsiteY2025" fmla="*/ 896448 h 2846070"/>
              <a:gd name="connsiteX2026" fmla="*/ 7619055 w 12203678"/>
              <a:gd name="connsiteY2026" fmla="*/ 896448 h 2846070"/>
              <a:gd name="connsiteX2027" fmla="*/ 7619055 w 12203678"/>
              <a:gd name="connsiteY2027" fmla="*/ 747132 h 2846070"/>
              <a:gd name="connsiteX2028" fmla="*/ 7211540 w 12203678"/>
              <a:gd name="connsiteY2028" fmla="*/ 747132 h 2846070"/>
              <a:gd name="connsiteX2029" fmla="*/ 7211540 w 12203678"/>
              <a:gd name="connsiteY2029" fmla="*/ 896448 h 2846070"/>
              <a:gd name="connsiteX2030" fmla="*/ 7400800 w 12203678"/>
              <a:gd name="connsiteY2030" fmla="*/ 896448 h 2846070"/>
              <a:gd name="connsiteX2031" fmla="*/ 7400800 w 12203678"/>
              <a:gd name="connsiteY2031" fmla="*/ 747132 h 2846070"/>
              <a:gd name="connsiteX2032" fmla="*/ 6993284 w 12203678"/>
              <a:gd name="connsiteY2032" fmla="*/ 747132 h 2846070"/>
              <a:gd name="connsiteX2033" fmla="*/ 6993284 w 12203678"/>
              <a:gd name="connsiteY2033" fmla="*/ 896448 h 2846070"/>
              <a:gd name="connsiteX2034" fmla="*/ 7182545 w 12203678"/>
              <a:gd name="connsiteY2034" fmla="*/ 896448 h 2846070"/>
              <a:gd name="connsiteX2035" fmla="*/ 7182545 w 12203678"/>
              <a:gd name="connsiteY2035" fmla="*/ 747132 h 2846070"/>
              <a:gd name="connsiteX2036" fmla="*/ 6775029 w 12203678"/>
              <a:gd name="connsiteY2036" fmla="*/ 747132 h 2846070"/>
              <a:gd name="connsiteX2037" fmla="*/ 6775029 w 12203678"/>
              <a:gd name="connsiteY2037" fmla="*/ 896448 h 2846070"/>
              <a:gd name="connsiteX2038" fmla="*/ 6964289 w 12203678"/>
              <a:gd name="connsiteY2038" fmla="*/ 896448 h 2846070"/>
              <a:gd name="connsiteX2039" fmla="*/ 6964289 w 12203678"/>
              <a:gd name="connsiteY2039" fmla="*/ 747132 h 2846070"/>
              <a:gd name="connsiteX2040" fmla="*/ 6556773 w 12203678"/>
              <a:gd name="connsiteY2040" fmla="*/ 747132 h 2846070"/>
              <a:gd name="connsiteX2041" fmla="*/ 6556773 w 12203678"/>
              <a:gd name="connsiteY2041" fmla="*/ 896448 h 2846070"/>
              <a:gd name="connsiteX2042" fmla="*/ 6746034 w 12203678"/>
              <a:gd name="connsiteY2042" fmla="*/ 896448 h 2846070"/>
              <a:gd name="connsiteX2043" fmla="*/ 6746034 w 12203678"/>
              <a:gd name="connsiteY2043" fmla="*/ 747132 h 2846070"/>
              <a:gd name="connsiteX2044" fmla="*/ 6338518 w 12203678"/>
              <a:gd name="connsiteY2044" fmla="*/ 747132 h 2846070"/>
              <a:gd name="connsiteX2045" fmla="*/ 6338518 w 12203678"/>
              <a:gd name="connsiteY2045" fmla="*/ 896448 h 2846070"/>
              <a:gd name="connsiteX2046" fmla="*/ 6527778 w 12203678"/>
              <a:gd name="connsiteY2046" fmla="*/ 896448 h 2846070"/>
              <a:gd name="connsiteX2047" fmla="*/ 6527778 w 12203678"/>
              <a:gd name="connsiteY2047" fmla="*/ 747132 h 2846070"/>
              <a:gd name="connsiteX2048" fmla="*/ 6120262 w 12203678"/>
              <a:gd name="connsiteY2048" fmla="*/ 747132 h 2846070"/>
              <a:gd name="connsiteX2049" fmla="*/ 6120262 w 12203678"/>
              <a:gd name="connsiteY2049" fmla="*/ 896448 h 2846070"/>
              <a:gd name="connsiteX2050" fmla="*/ 6309523 w 12203678"/>
              <a:gd name="connsiteY2050" fmla="*/ 896448 h 2846070"/>
              <a:gd name="connsiteX2051" fmla="*/ 6309523 w 12203678"/>
              <a:gd name="connsiteY2051" fmla="*/ 747132 h 2846070"/>
              <a:gd name="connsiteX2052" fmla="*/ 5902007 w 12203678"/>
              <a:gd name="connsiteY2052" fmla="*/ 747132 h 2846070"/>
              <a:gd name="connsiteX2053" fmla="*/ 5902007 w 12203678"/>
              <a:gd name="connsiteY2053" fmla="*/ 896448 h 2846070"/>
              <a:gd name="connsiteX2054" fmla="*/ 6091267 w 12203678"/>
              <a:gd name="connsiteY2054" fmla="*/ 896448 h 2846070"/>
              <a:gd name="connsiteX2055" fmla="*/ 6091267 w 12203678"/>
              <a:gd name="connsiteY2055" fmla="*/ 747132 h 2846070"/>
              <a:gd name="connsiteX2056" fmla="*/ 5683753 w 12203678"/>
              <a:gd name="connsiteY2056" fmla="*/ 747132 h 2846070"/>
              <a:gd name="connsiteX2057" fmla="*/ 5683753 w 12203678"/>
              <a:gd name="connsiteY2057" fmla="*/ 896448 h 2846070"/>
              <a:gd name="connsiteX2058" fmla="*/ 5873013 w 12203678"/>
              <a:gd name="connsiteY2058" fmla="*/ 896448 h 2846070"/>
              <a:gd name="connsiteX2059" fmla="*/ 5873013 w 12203678"/>
              <a:gd name="connsiteY2059" fmla="*/ 747132 h 2846070"/>
              <a:gd name="connsiteX2060" fmla="*/ 5465498 w 12203678"/>
              <a:gd name="connsiteY2060" fmla="*/ 747132 h 2846070"/>
              <a:gd name="connsiteX2061" fmla="*/ 5465498 w 12203678"/>
              <a:gd name="connsiteY2061" fmla="*/ 896448 h 2846070"/>
              <a:gd name="connsiteX2062" fmla="*/ 5654757 w 12203678"/>
              <a:gd name="connsiteY2062" fmla="*/ 896448 h 2846070"/>
              <a:gd name="connsiteX2063" fmla="*/ 5654757 w 12203678"/>
              <a:gd name="connsiteY2063" fmla="*/ 747132 h 2846070"/>
              <a:gd name="connsiteX2064" fmla="*/ 5247244 w 12203678"/>
              <a:gd name="connsiteY2064" fmla="*/ 747132 h 2846070"/>
              <a:gd name="connsiteX2065" fmla="*/ 5247244 w 12203678"/>
              <a:gd name="connsiteY2065" fmla="*/ 896448 h 2846070"/>
              <a:gd name="connsiteX2066" fmla="*/ 5436504 w 12203678"/>
              <a:gd name="connsiteY2066" fmla="*/ 896448 h 2846070"/>
              <a:gd name="connsiteX2067" fmla="*/ 5436504 w 12203678"/>
              <a:gd name="connsiteY2067" fmla="*/ 747132 h 2846070"/>
              <a:gd name="connsiteX2068" fmla="*/ 5028989 w 12203678"/>
              <a:gd name="connsiteY2068" fmla="*/ 747132 h 2846070"/>
              <a:gd name="connsiteX2069" fmla="*/ 5028989 w 12203678"/>
              <a:gd name="connsiteY2069" fmla="*/ 896448 h 2846070"/>
              <a:gd name="connsiteX2070" fmla="*/ 5218249 w 12203678"/>
              <a:gd name="connsiteY2070" fmla="*/ 896448 h 2846070"/>
              <a:gd name="connsiteX2071" fmla="*/ 5218249 w 12203678"/>
              <a:gd name="connsiteY2071" fmla="*/ 747132 h 2846070"/>
              <a:gd name="connsiteX2072" fmla="*/ 4810731 w 12203678"/>
              <a:gd name="connsiteY2072" fmla="*/ 747132 h 2846070"/>
              <a:gd name="connsiteX2073" fmla="*/ 4810731 w 12203678"/>
              <a:gd name="connsiteY2073" fmla="*/ 896448 h 2846070"/>
              <a:gd name="connsiteX2074" fmla="*/ 4999994 w 12203678"/>
              <a:gd name="connsiteY2074" fmla="*/ 896448 h 2846070"/>
              <a:gd name="connsiteX2075" fmla="*/ 4999994 w 12203678"/>
              <a:gd name="connsiteY2075" fmla="*/ 747132 h 2846070"/>
              <a:gd name="connsiteX2076" fmla="*/ 4592477 w 12203678"/>
              <a:gd name="connsiteY2076" fmla="*/ 747132 h 2846070"/>
              <a:gd name="connsiteX2077" fmla="*/ 4592477 w 12203678"/>
              <a:gd name="connsiteY2077" fmla="*/ 896448 h 2846070"/>
              <a:gd name="connsiteX2078" fmla="*/ 4781737 w 12203678"/>
              <a:gd name="connsiteY2078" fmla="*/ 896448 h 2846070"/>
              <a:gd name="connsiteX2079" fmla="*/ 4781737 w 12203678"/>
              <a:gd name="connsiteY2079" fmla="*/ 747132 h 2846070"/>
              <a:gd name="connsiteX2080" fmla="*/ 4374221 w 12203678"/>
              <a:gd name="connsiteY2080" fmla="*/ 747132 h 2846070"/>
              <a:gd name="connsiteX2081" fmla="*/ 4374221 w 12203678"/>
              <a:gd name="connsiteY2081" fmla="*/ 896448 h 2846070"/>
              <a:gd name="connsiteX2082" fmla="*/ 4563482 w 12203678"/>
              <a:gd name="connsiteY2082" fmla="*/ 896448 h 2846070"/>
              <a:gd name="connsiteX2083" fmla="*/ 4563482 w 12203678"/>
              <a:gd name="connsiteY2083" fmla="*/ 747132 h 2846070"/>
              <a:gd name="connsiteX2084" fmla="*/ 4155969 w 12203678"/>
              <a:gd name="connsiteY2084" fmla="*/ 747132 h 2846070"/>
              <a:gd name="connsiteX2085" fmla="*/ 4155969 w 12203678"/>
              <a:gd name="connsiteY2085" fmla="*/ 896448 h 2846070"/>
              <a:gd name="connsiteX2086" fmla="*/ 4345225 w 12203678"/>
              <a:gd name="connsiteY2086" fmla="*/ 896448 h 2846070"/>
              <a:gd name="connsiteX2087" fmla="*/ 4345225 w 12203678"/>
              <a:gd name="connsiteY2087" fmla="*/ 747132 h 2846070"/>
              <a:gd name="connsiteX2088" fmla="*/ 3937714 w 12203678"/>
              <a:gd name="connsiteY2088" fmla="*/ 747132 h 2846070"/>
              <a:gd name="connsiteX2089" fmla="*/ 3937714 w 12203678"/>
              <a:gd name="connsiteY2089" fmla="*/ 896448 h 2846070"/>
              <a:gd name="connsiteX2090" fmla="*/ 4126975 w 12203678"/>
              <a:gd name="connsiteY2090" fmla="*/ 896448 h 2846070"/>
              <a:gd name="connsiteX2091" fmla="*/ 4126975 w 12203678"/>
              <a:gd name="connsiteY2091" fmla="*/ 747132 h 2846070"/>
              <a:gd name="connsiteX2092" fmla="*/ 3719460 w 12203678"/>
              <a:gd name="connsiteY2092" fmla="*/ 747132 h 2846070"/>
              <a:gd name="connsiteX2093" fmla="*/ 3719460 w 12203678"/>
              <a:gd name="connsiteY2093" fmla="*/ 896448 h 2846070"/>
              <a:gd name="connsiteX2094" fmla="*/ 3908720 w 12203678"/>
              <a:gd name="connsiteY2094" fmla="*/ 896448 h 2846070"/>
              <a:gd name="connsiteX2095" fmla="*/ 3908720 w 12203678"/>
              <a:gd name="connsiteY2095" fmla="*/ 747132 h 2846070"/>
              <a:gd name="connsiteX2096" fmla="*/ 3501207 w 12203678"/>
              <a:gd name="connsiteY2096" fmla="*/ 747132 h 2846070"/>
              <a:gd name="connsiteX2097" fmla="*/ 3501207 w 12203678"/>
              <a:gd name="connsiteY2097" fmla="*/ 896448 h 2846070"/>
              <a:gd name="connsiteX2098" fmla="*/ 3690464 w 12203678"/>
              <a:gd name="connsiteY2098" fmla="*/ 896448 h 2846070"/>
              <a:gd name="connsiteX2099" fmla="*/ 3690464 w 12203678"/>
              <a:gd name="connsiteY2099" fmla="*/ 747132 h 2846070"/>
              <a:gd name="connsiteX2100" fmla="*/ 3282949 w 12203678"/>
              <a:gd name="connsiteY2100" fmla="*/ 747132 h 2846070"/>
              <a:gd name="connsiteX2101" fmla="*/ 3282949 w 12203678"/>
              <a:gd name="connsiteY2101" fmla="*/ 896448 h 2846070"/>
              <a:gd name="connsiteX2102" fmla="*/ 3472211 w 12203678"/>
              <a:gd name="connsiteY2102" fmla="*/ 896448 h 2846070"/>
              <a:gd name="connsiteX2103" fmla="*/ 3472211 w 12203678"/>
              <a:gd name="connsiteY2103" fmla="*/ 747132 h 2846070"/>
              <a:gd name="connsiteX2104" fmla="*/ 3064692 w 12203678"/>
              <a:gd name="connsiteY2104" fmla="*/ 747132 h 2846070"/>
              <a:gd name="connsiteX2105" fmla="*/ 3064692 w 12203678"/>
              <a:gd name="connsiteY2105" fmla="*/ 896448 h 2846070"/>
              <a:gd name="connsiteX2106" fmla="*/ 3253955 w 12203678"/>
              <a:gd name="connsiteY2106" fmla="*/ 896448 h 2846070"/>
              <a:gd name="connsiteX2107" fmla="*/ 3253955 w 12203678"/>
              <a:gd name="connsiteY2107" fmla="*/ 747132 h 2846070"/>
              <a:gd name="connsiteX2108" fmla="*/ 2846438 w 12203678"/>
              <a:gd name="connsiteY2108" fmla="*/ 747132 h 2846070"/>
              <a:gd name="connsiteX2109" fmla="*/ 2846438 w 12203678"/>
              <a:gd name="connsiteY2109" fmla="*/ 896448 h 2846070"/>
              <a:gd name="connsiteX2110" fmla="*/ 3035698 w 12203678"/>
              <a:gd name="connsiteY2110" fmla="*/ 896448 h 2846070"/>
              <a:gd name="connsiteX2111" fmla="*/ 3035698 w 12203678"/>
              <a:gd name="connsiteY2111" fmla="*/ 747132 h 2846070"/>
              <a:gd name="connsiteX2112" fmla="*/ 2628183 w 12203678"/>
              <a:gd name="connsiteY2112" fmla="*/ 747132 h 2846070"/>
              <a:gd name="connsiteX2113" fmla="*/ 2628183 w 12203678"/>
              <a:gd name="connsiteY2113" fmla="*/ 896448 h 2846070"/>
              <a:gd name="connsiteX2114" fmla="*/ 2817442 w 12203678"/>
              <a:gd name="connsiteY2114" fmla="*/ 896448 h 2846070"/>
              <a:gd name="connsiteX2115" fmla="*/ 2817442 w 12203678"/>
              <a:gd name="connsiteY2115" fmla="*/ 747132 h 2846070"/>
              <a:gd name="connsiteX2116" fmla="*/ 2409929 w 12203678"/>
              <a:gd name="connsiteY2116" fmla="*/ 747132 h 2846070"/>
              <a:gd name="connsiteX2117" fmla="*/ 2409929 w 12203678"/>
              <a:gd name="connsiteY2117" fmla="*/ 896448 h 2846070"/>
              <a:gd name="connsiteX2118" fmla="*/ 2599189 w 12203678"/>
              <a:gd name="connsiteY2118" fmla="*/ 896448 h 2846070"/>
              <a:gd name="connsiteX2119" fmla="*/ 2599189 w 12203678"/>
              <a:gd name="connsiteY2119" fmla="*/ 747132 h 2846070"/>
              <a:gd name="connsiteX2120" fmla="*/ 2191673 w 12203678"/>
              <a:gd name="connsiteY2120" fmla="*/ 747132 h 2846070"/>
              <a:gd name="connsiteX2121" fmla="*/ 2191673 w 12203678"/>
              <a:gd name="connsiteY2121" fmla="*/ 896448 h 2846070"/>
              <a:gd name="connsiteX2122" fmla="*/ 2380935 w 12203678"/>
              <a:gd name="connsiteY2122" fmla="*/ 896448 h 2846070"/>
              <a:gd name="connsiteX2123" fmla="*/ 2380935 w 12203678"/>
              <a:gd name="connsiteY2123" fmla="*/ 747132 h 2846070"/>
              <a:gd name="connsiteX2124" fmla="*/ 1973418 w 12203678"/>
              <a:gd name="connsiteY2124" fmla="*/ 747132 h 2846070"/>
              <a:gd name="connsiteX2125" fmla="*/ 1973418 w 12203678"/>
              <a:gd name="connsiteY2125" fmla="*/ 896448 h 2846070"/>
              <a:gd name="connsiteX2126" fmla="*/ 2162678 w 12203678"/>
              <a:gd name="connsiteY2126" fmla="*/ 896448 h 2846070"/>
              <a:gd name="connsiteX2127" fmla="*/ 2162678 w 12203678"/>
              <a:gd name="connsiteY2127" fmla="*/ 747132 h 2846070"/>
              <a:gd name="connsiteX2128" fmla="*/ 1755161 w 12203678"/>
              <a:gd name="connsiteY2128" fmla="*/ 747132 h 2846070"/>
              <a:gd name="connsiteX2129" fmla="*/ 1755161 w 12203678"/>
              <a:gd name="connsiteY2129" fmla="*/ 896448 h 2846070"/>
              <a:gd name="connsiteX2130" fmla="*/ 1944422 w 12203678"/>
              <a:gd name="connsiteY2130" fmla="*/ 896448 h 2846070"/>
              <a:gd name="connsiteX2131" fmla="*/ 1944422 w 12203678"/>
              <a:gd name="connsiteY2131" fmla="*/ 747132 h 2846070"/>
              <a:gd name="connsiteX2132" fmla="*/ 1536906 w 12203678"/>
              <a:gd name="connsiteY2132" fmla="*/ 747132 h 2846070"/>
              <a:gd name="connsiteX2133" fmla="*/ 1536906 w 12203678"/>
              <a:gd name="connsiteY2133" fmla="*/ 896448 h 2846070"/>
              <a:gd name="connsiteX2134" fmla="*/ 1726166 w 12203678"/>
              <a:gd name="connsiteY2134" fmla="*/ 896448 h 2846070"/>
              <a:gd name="connsiteX2135" fmla="*/ 1726166 w 12203678"/>
              <a:gd name="connsiteY2135" fmla="*/ 747132 h 2846070"/>
              <a:gd name="connsiteX2136" fmla="*/ 1318652 w 12203678"/>
              <a:gd name="connsiteY2136" fmla="*/ 747132 h 2846070"/>
              <a:gd name="connsiteX2137" fmla="*/ 1318652 w 12203678"/>
              <a:gd name="connsiteY2137" fmla="*/ 896448 h 2846070"/>
              <a:gd name="connsiteX2138" fmla="*/ 1507911 w 12203678"/>
              <a:gd name="connsiteY2138" fmla="*/ 896448 h 2846070"/>
              <a:gd name="connsiteX2139" fmla="*/ 1507911 w 12203678"/>
              <a:gd name="connsiteY2139" fmla="*/ 747132 h 2846070"/>
              <a:gd name="connsiteX2140" fmla="*/ 1100397 w 12203678"/>
              <a:gd name="connsiteY2140" fmla="*/ 747132 h 2846070"/>
              <a:gd name="connsiteX2141" fmla="*/ 1100397 w 12203678"/>
              <a:gd name="connsiteY2141" fmla="*/ 896448 h 2846070"/>
              <a:gd name="connsiteX2142" fmla="*/ 1289657 w 12203678"/>
              <a:gd name="connsiteY2142" fmla="*/ 896448 h 2846070"/>
              <a:gd name="connsiteX2143" fmla="*/ 1289657 w 12203678"/>
              <a:gd name="connsiteY2143" fmla="*/ 747132 h 2846070"/>
              <a:gd name="connsiteX2144" fmla="*/ 882141 w 12203678"/>
              <a:gd name="connsiteY2144" fmla="*/ 747132 h 2846070"/>
              <a:gd name="connsiteX2145" fmla="*/ 882141 w 12203678"/>
              <a:gd name="connsiteY2145" fmla="*/ 896448 h 2846070"/>
              <a:gd name="connsiteX2146" fmla="*/ 1071402 w 12203678"/>
              <a:gd name="connsiteY2146" fmla="*/ 896448 h 2846070"/>
              <a:gd name="connsiteX2147" fmla="*/ 1071402 w 12203678"/>
              <a:gd name="connsiteY2147" fmla="*/ 747132 h 2846070"/>
              <a:gd name="connsiteX2148" fmla="*/ 663886 w 12203678"/>
              <a:gd name="connsiteY2148" fmla="*/ 747132 h 2846070"/>
              <a:gd name="connsiteX2149" fmla="*/ 663886 w 12203678"/>
              <a:gd name="connsiteY2149" fmla="*/ 896448 h 2846070"/>
              <a:gd name="connsiteX2150" fmla="*/ 853146 w 12203678"/>
              <a:gd name="connsiteY2150" fmla="*/ 896448 h 2846070"/>
              <a:gd name="connsiteX2151" fmla="*/ 853146 w 12203678"/>
              <a:gd name="connsiteY2151" fmla="*/ 747132 h 2846070"/>
              <a:gd name="connsiteX2152" fmla="*/ 445630 w 12203678"/>
              <a:gd name="connsiteY2152" fmla="*/ 747132 h 2846070"/>
              <a:gd name="connsiteX2153" fmla="*/ 445630 w 12203678"/>
              <a:gd name="connsiteY2153" fmla="*/ 896448 h 2846070"/>
              <a:gd name="connsiteX2154" fmla="*/ 634891 w 12203678"/>
              <a:gd name="connsiteY2154" fmla="*/ 896448 h 2846070"/>
              <a:gd name="connsiteX2155" fmla="*/ 634891 w 12203678"/>
              <a:gd name="connsiteY2155" fmla="*/ 747132 h 2846070"/>
              <a:gd name="connsiteX2156" fmla="*/ 227375 w 12203678"/>
              <a:gd name="connsiteY2156" fmla="*/ 747132 h 2846070"/>
              <a:gd name="connsiteX2157" fmla="*/ 227375 w 12203678"/>
              <a:gd name="connsiteY2157" fmla="*/ 896448 h 2846070"/>
              <a:gd name="connsiteX2158" fmla="*/ 416635 w 12203678"/>
              <a:gd name="connsiteY2158" fmla="*/ 896448 h 2846070"/>
              <a:gd name="connsiteX2159" fmla="*/ 416635 w 12203678"/>
              <a:gd name="connsiteY2159" fmla="*/ 747132 h 2846070"/>
              <a:gd name="connsiteX2160" fmla="*/ 11794904 w 12203678"/>
              <a:gd name="connsiteY2160" fmla="*/ 568740 h 2846070"/>
              <a:gd name="connsiteX2161" fmla="*/ 11794904 w 12203678"/>
              <a:gd name="connsiteY2161" fmla="*/ 718056 h 2846070"/>
              <a:gd name="connsiteX2162" fmla="*/ 11984182 w 12203678"/>
              <a:gd name="connsiteY2162" fmla="*/ 718056 h 2846070"/>
              <a:gd name="connsiteX2163" fmla="*/ 11984182 w 12203678"/>
              <a:gd name="connsiteY2163" fmla="*/ 568740 h 2846070"/>
              <a:gd name="connsiteX2164" fmla="*/ 11576648 w 12203678"/>
              <a:gd name="connsiteY2164" fmla="*/ 568740 h 2846070"/>
              <a:gd name="connsiteX2165" fmla="*/ 11576648 w 12203678"/>
              <a:gd name="connsiteY2165" fmla="*/ 718056 h 2846070"/>
              <a:gd name="connsiteX2166" fmla="*/ 11765910 w 12203678"/>
              <a:gd name="connsiteY2166" fmla="*/ 718056 h 2846070"/>
              <a:gd name="connsiteX2167" fmla="*/ 11765910 w 12203678"/>
              <a:gd name="connsiteY2167" fmla="*/ 568740 h 2846070"/>
              <a:gd name="connsiteX2168" fmla="*/ 11358394 w 12203678"/>
              <a:gd name="connsiteY2168" fmla="*/ 568740 h 2846070"/>
              <a:gd name="connsiteX2169" fmla="*/ 11358394 w 12203678"/>
              <a:gd name="connsiteY2169" fmla="*/ 718056 h 2846070"/>
              <a:gd name="connsiteX2170" fmla="*/ 11547654 w 12203678"/>
              <a:gd name="connsiteY2170" fmla="*/ 718056 h 2846070"/>
              <a:gd name="connsiteX2171" fmla="*/ 11547654 w 12203678"/>
              <a:gd name="connsiteY2171" fmla="*/ 568740 h 2846070"/>
              <a:gd name="connsiteX2172" fmla="*/ 11140138 w 12203678"/>
              <a:gd name="connsiteY2172" fmla="*/ 568740 h 2846070"/>
              <a:gd name="connsiteX2173" fmla="*/ 11140138 w 12203678"/>
              <a:gd name="connsiteY2173" fmla="*/ 718056 h 2846070"/>
              <a:gd name="connsiteX2174" fmla="*/ 11329398 w 12203678"/>
              <a:gd name="connsiteY2174" fmla="*/ 718056 h 2846070"/>
              <a:gd name="connsiteX2175" fmla="*/ 11329398 w 12203678"/>
              <a:gd name="connsiteY2175" fmla="*/ 568740 h 2846070"/>
              <a:gd name="connsiteX2176" fmla="*/ 10921882 w 12203678"/>
              <a:gd name="connsiteY2176" fmla="*/ 568740 h 2846070"/>
              <a:gd name="connsiteX2177" fmla="*/ 10921882 w 12203678"/>
              <a:gd name="connsiteY2177" fmla="*/ 718056 h 2846070"/>
              <a:gd name="connsiteX2178" fmla="*/ 11111142 w 12203678"/>
              <a:gd name="connsiteY2178" fmla="*/ 718056 h 2846070"/>
              <a:gd name="connsiteX2179" fmla="*/ 11111142 w 12203678"/>
              <a:gd name="connsiteY2179" fmla="*/ 568740 h 2846070"/>
              <a:gd name="connsiteX2180" fmla="*/ 10703626 w 12203678"/>
              <a:gd name="connsiteY2180" fmla="*/ 568740 h 2846070"/>
              <a:gd name="connsiteX2181" fmla="*/ 10703626 w 12203678"/>
              <a:gd name="connsiteY2181" fmla="*/ 718056 h 2846070"/>
              <a:gd name="connsiteX2182" fmla="*/ 10892888 w 12203678"/>
              <a:gd name="connsiteY2182" fmla="*/ 718056 h 2846070"/>
              <a:gd name="connsiteX2183" fmla="*/ 10892888 w 12203678"/>
              <a:gd name="connsiteY2183" fmla="*/ 568740 h 2846070"/>
              <a:gd name="connsiteX2184" fmla="*/ 10485372 w 12203678"/>
              <a:gd name="connsiteY2184" fmla="*/ 568740 h 2846070"/>
              <a:gd name="connsiteX2185" fmla="*/ 10485372 w 12203678"/>
              <a:gd name="connsiteY2185" fmla="*/ 718056 h 2846070"/>
              <a:gd name="connsiteX2186" fmla="*/ 10674632 w 12203678"/>
              <a:gd name="connsiteY2186" fmla="*/ 718056 h 2846070"/>
              <a:gd name="connsiteX2187" fmla="*/ 10674632 w 12203678"/>
              <a:gd name="connsiteY2187" fmla="*/ 568740 h 2846070"/>
              <a:gd name="connsiteX2188" fmla="*/ 10267116 w 12203678"/>
              <a:gd name="connsiteY2188" fmla="*/ 568740 h 2846070"/>
              <a:gd name="connsiteX2189" fmla="*/ 10267116 w 12203678"/>
              <a:gd name="connsiteY2189" fmla="*/ 718056 h 2846070"/>
              <a:gd name="connsiteX2190" fmla="*/ 10456376 w 12203678"/>
              <a:gd name="connsiteY2190" fmla="*/ 718056 h 2846070"/>
              <a:gd name="connsiteX2191" fmla="*/ 10456376 w 12203678"/>
              <a:gd name="connsiteY2191" fmla="*/ 568740 h 2846070"/>
              <a:gd name="connsiteX2192" fmla="*/ 10048860 w 12203678"/>
              <a:gd name="connsiteY2192" fmla="*/ 568740 h 2846070"/>
              <a:gd name="connsiteX2193" fmla="*/ 10048860 w 12203678"/>
              <a:gd name="connsiteY2193" fmla="*/ 718056 h 2846070"/>
              <a:gd name="connsiteX2194" fmla="*/ 10238120 w 12203678"/>
              <a:gd name="connsiteY2194" fmla="*/ 718056 h 2846070"/>
              <a:gd name="connsiteX2195" fmla="*/ 10238120 w 12203678"/>
              <a:gd name="connsiteY2195" fmla="*/ 568740 h 2846070"/>
              <a:gd name="connsiteX2196" fmla="*/ 9830604 w 12203678"/>
              <a:gd name="connsiteY2196" fmla="*/ 568740 h 2846070"/>
              <a:gd name="connsiteX2197" fmla="*/ 9830604 w 12203678"/>
              <a:gd name="connsiteY2197" fmla="*/ 718056 h 2846070"/>
              <a:gd name="connsiteX2198" fmla="*/ 10019866 w 12203678"/>
              <a:gd name="connsiteY2198" fmla="*/ 718056 h 2846070"/>
              <a:gd name="connsiteX2199" fmla="*/ 10019866 w 12203678"/>
              <a:gd name="connsiteY2199" fmla="*/ 568740 h 2846070"/>
              <a:gd name="connsiteX2200" fmla="*/ 9612350 w 12203678"/>
              <a:gd name="connsiteY2200" fmla="*/ 568740 h 2846070"/>
              <a:gd name="connsiteX2201" fmla="*/ 9612350 w 12203678"/>
              <a:gd name="connsiteY2201" fmla="*/ 718056 h 2846070"/>
              <a:gd name="connsiteX2202" fmla="*/ 9801610 w 12203678"/>
              <a:gd name="connsiteY2202" fmla="*/ 718056 h 2846070"/>
              <a:gd name="connsiteX2203" fmla="*/ 9801610 w 12203678"/>
              <a:gd name="connsiteY2203" fmla="*/ 568740 h 2846070"/>
              <a:gd name="connsiteX2204" fmla="*/ 9394094 w 12203678"/>
              <a:gd name="connsiteY2204" fmla="*/ 568740 h 2846070"/>
              <a:gd name="connsiteX2205" fmla="*/ 9394094 w 12203678"/>
              <a:gd name="connsiteY2205" fmla="*/ 718056 h 2846070"/>
              <a:gd name="connsiteX2206" fmla="*/ 9583354 w 12203678"/>
              <a:gd name="connsiteY2206" fmla="*/ 718056 h 2846070"/>
              <a:gd name="connsiteX2207" fmla="*/ 9583354 w 12203678"/>
              <a:gd name="connsiteY2207" fmla="*/ 568740 h 2846070"/>
              <a:gd name="connsiteX2208" fmla="*/ 9175838 w 12203678"/>
              <a:gd name="connsiteY2208" fmla="*/ 568740 h 2846070"/>
              <a:gd name="connsiteX2209" fmla="*/ 9175838 w 12203678"/>
              <a:gd name="connsiteY2209" fmla="*/ 718056 h 2846070"/>
              <a:gd name="connsiteX2210" fmla="*/ 9365098 w 12203678"/>
              <a:gd name="connsiteY2210" fmla="*/ 718056 h 2846070"/>
              <a:gd name="connsiteX2211" fmla="*/ 9365098 w 12203678"/>
              <a:gd name="connsiteY2211" fmla="*/ 568740 h 2846070"/>
              <a:gd name="connsiteX2212" fmla="*/ 8957582 w 12203678"/>
              <a:gd name="connsiteY2212" fmla="*/ 568740 h 2846070"/>
              <a:gd name="connsiteX2213" fmla="*/ 8957582 w 12203678"/>
              <a:gd name="connsiteY2213" fmla="*/ 718056 h 2846070"/>
              <a:gd name="connsiteX2214" fmla="*/ 9146844 w 12203678"/>
              <a:gd name="connsiteY2214" fmla="*/ 718056 h 2846070"/>
              <a:gd name="connsiteX2215" fmla="*/ 9146844 w 12203678"/>
              <a:gd name="connsiteY2215" fmla="*/ 568740 h 2846070"/>
              <a:gd name="connsiteX2216" fmla="*/ 8739328 w 12203678"/>
              <a:gd name="connsiteY2216" fmla="*/ 568740 h 2846070"/>
              <a:gd name="connsiteX2217" fmla="*/ 8739328 w 12203678"/>
              <a:gd name="connsiteY2217" fmla="*/ 718056 h 2846070"/>
              <a:gd name="connsiteX2218" fmla="*/ 8928588 w 12203678"/>
              <a:gd name="connsiteY2218" fmla="*/ 718056 h 2846070"/>
              <a:gd name="connsiteX2219" fmla="*/ 8928588 w 12203678"/>
              <a:gd name="connsiteY2219" fmla="*/ 568740 h 2846070"/>
              <a:gd name="connsiteX2220" fmla="*/ 8521072 w 12203678"/>
              <a:gd name="connsiteY2220" fmla="*/ 568740 h 2846070"/>
              <a:gd name="connsiteX2221" fmla="*/ 8521072 w 12203678"/>
              <a:gd name="connsiteY2221" fmla="*/ 718056 h 2846070"/>
              <a:gd name="connsiteX2222" fmla="*/ 8710332 w 12203678"/>
              <a:gd name="connsiteY2222" fmla="*/ 718056 h 2846070"/>
              <a:gd name="connsiteX2223" fmla="*/ 8710332 w 12203678"/>
              <a:gd name="connsiteY2223" fmla="*/ 568740 h 2846070"/>
              <a:gd name="connsiteX2224" fmla="*/ 8302817 w 12203678"/>
              <a:gd name="connsiteY2224" fmla="*/ 568740 h 2846070"/>
              <a:gd name="connsiteX2225" fmla="*/ 8302817 w 12203678"/>
              <a:gd name="connsiteY2225" fmla="*/ 718056 h 2846070"/>
              <a:gd name="connsiteX2226" fmla="*/ 8492076 w 12203678"/>
              <a:gd name="connsiteY2226" fmla="*/ 718056 h 2846070"/>
              <a:gd name="connsiteX2227" fmla="*/ 8492076 w 12203678"/>
              <a:gd name="connsiteY2227" fmla="*/ 568740 h 2846070"/>
              <a:gd name="connsiteX2228" fmla="*/ 8084561 w 12203678"/>
              <a:gd name="connsiteY2228" fmla="*/ 568740 h 2846070"/>
              <a:gd name="connsiteX2229" fmla="*/ 8084561 w 12203678"/>
              <a:gd name="connsiteY2229" fmla="*/ 718056 h 2846070"/>
              <a:gd name="connsiteX2230" fmla="*/ 8273822 w 12203678"/>
              <a:gd name="connsiteY2230" fmla="*/ 718056 h 2846070"/>
              <a:gd name="connsiteX2231" fmla="*/ 8273822 w 12203678"/>
              <a:gd name="connsiteY2231" fmla="*/ 568740 h 2846070"/>
              <a:gd name="connsiteX2232" fmla="*/ 7866306 w 12203678"/>
              <a:gd name="connsiteY2232" fmla="*/ 568740 h 2846070"/>
              <a:gd name="connsiteX2233" fmla="*/ 7866306 w 12203678"/>
              <a:gd name="connsiteY2233" fmla="*/ 718056 h 2846070"/>
              <a:gd name="connsiteX2234" fmla="*/ 8055566 w 12203678"/>
              <a:gd name="connsiteY2234" fmla="*/ 718056 h 2846070"/>
              <a:gd name="connsiteX2235" fmla="*/ 8055566 w 12203678"/>
              <a:gd name="connsiteY2235" fmla="*/ 568740 h 2846070"/>
              <a:gd name="connsiteX2236" fmla="*/ 7648050 w 12203678"/>
              <a:gd name="connsiteY2236" fmla="*/ 568740 h 2846070"/>
              <a:gd name="connsiteX2237" fmla="*/ 7648050 w 12203678"/>
              <a:gd name="connsiteY2237" fmla="*/ 718056 h 2846070"/>
              <a:gd name="connsiteX2238" fmla="*/ 7837311 w 12203678"/>
              <a:gd name="connsiteY2238" fmla="*/ 718056 h 2846070"/>
              <a:gd name="connsiteX2239" fmla="*/ 7837311 w 12203678"/>
              <a:gd name="connsiteY2239" fmla="*/ 568740 h 2846070"/>
              <a:gd name="connsiteX2240" fmla="*/ 7429795 w 12203678"/>
              <a:gd name="connsiteY2240" fmla="*/ 568740 h 2846070"/>
              <a:gd name="connsiteX2241" fmla="*/ 7429795 w 12203678"/>
              <a:gd name="connsiteY2241" fmla="*/ 718056 h 2846070"/>
              <a:gd name="connsiteX2242" fmla="*/ 7619055 w 12203678"/>
              <a:gd name="connsiteY2242" fmla="*/ 718056 h 2846070"/>
              <a:gd name="connsiteX2243" fmla="*/ 7619055 w 12203678"/>
              <a:gd name="connsiteY2243" fmla="*/ 568740 h 2846070"/>
              <a:gd name="connsiteX2244" fmla="*/ 7211540 w 12203678"/>
              <a:gd name="connsiteY2244" fmla="*/ 568740 h 2846070"/>
              <a:gd name="connsiteX2245" fmla="*/ 7211540 w 12203678"/>
              <a:gd name="connsiteY2245" fmla="*/ 718056 h 2846070"/>
              <a:gd name="connsiteX2246" fmla="*/ 7400800 w 12203678"/>
              <a:gd name="connsiteY2246" fmla="*/ 718056 h 2846070"/>
              <a:gd name="connsiteX2247" fmla="*/ 7400800 w 12203678"/>
              <a:gd name="connsiteY2247" fmla="*/ 568740 h 2846070"/>
              <a:gd name="connsiteX2248" fmla="*/ 6993284 w 12203678"/>
              <a:gd name="connsiteY2248" fmla="*/ 568740 h 2846070"/>
              <a:gd name="connsiteX2249" fmla="*/ 6993284 w 12203678"/>
              <a:gd name="connsiteY2249" fmla="*/ 718056 h 2846070"/>
              <a:gd name="connsiteX2250" fmla="*/ 7182545 w 12203678"/>
              <a:gd name="connsiteY2250" fmla="*/ 718056 h 2846070"/>
              <a:gd name="connsiteX2251" fmla="*/ 7182545 w 12203678"/>
              <a:gd name="connsiteY2251" fmla="*/ 568740 h 2846070"/>
              <a:gd name="connsiteX2252" fmla="*/ 6775029 w 12203678"/>
              <a:gd name="connsiteY2252" fmla="*/ 568740 h 2846070"/>
              <a:gd name="connsiteX2253" fmla="*/ 6775029 w 12203678"/>
              <a:gd name="connsiteY2253" fmla="*/ 718056 h 2846070"/>
              <a:gd name="connsiteX2254" fmla="*/ 6964289 w 12203678"/>
              <a:gd name="connsiteY2254" fmla="*/ 718056 h 2846070"/>
              <a:gd name="connsiteX2255" fmla="*/ 6964289 w 12203678"/>
              <a:gd name="connsiteY2255" fmla="*/ 568740 h 2846070"/>
              <a:gd name="connsiteX2256" fmla="*/ 6556773 w 12203678"/>
              <a:gd name="connsiteY2256" fmla="*/ 568740 h 2846070"/>
              <a:gd name="connsiteX2257" fmla="*/ 6556773 w 12203678"/>
              <a:gd name="connsiteY2257" fmla="*/ 718056 h 2846070"/>
              <a:gd name="connsiteX2258" fmla="*/ 6746034 w 12203678"/>
              <a:gd name="connsiteY2258" fmla="*/ 718056 h 2846070"/>
              <a:gd name="connsiteX2259" fmla="*/ 6746034 w 12203678"/>
              <a:gd name="connsiteY2259" fmla="*/ 568740 h 2846070"/>
              <a:gd name="connsiteX2260" fmla="*/ 6338518 w 12203678"/>
              <a:gd name="connsiteY2260" fmla="*/ 568740 h 2846070"/>
              <a:gd name="connsiteX2261" fmla="*/ 6338518 w 12203678"/>
              <a:gd name="connsiteY2261" fmla="*/ 718056 h 2846070"/>
              <a:gd name="connsiteX2262" fmla="*/ 6527778 w 12203678"/>
              <a:gd name="connsiteY2262" fmla="*/ 718056 h 2846070"/>
              <a:gd name="connsiteX2263" fmla="*/ 6527778 w 12203678"/>
              <a:gd name="connsiteY2263" fmla="*/ 568740 h 2846070"/>
              <a:gd name="connsiteX2264" fmla="*/ 6120262 w 12203678"/>
              <a:gd name="connsiteY2264" fmla="*/ 568740 h 2846070"/>
              <a:gd name="connsiteX2265" fmla="*/ 6120262 w 12203678"/>
              <a:gd name="connsiteY2265" fmla="*/ 718056 h 2846070"/>
              <a:gd name="connsiteX2266" fmla="*/ 6309523 w 12203678"/>
              <a:gd name="connsiteY2266" fmla="*/ 718056 h 2846070"/>
              <a:gd name="connsiteX2267" fmla="*/ 6309523 w 12203678"/>
              <a:gd name="connsiteY2267" fmla="*/ 568740 h 2846070"/>
              <a:gd name="connsiteX2268" fmla="*/ 5902007 w 12203678"/>
              <a:gd name="connsiteY2268" fmla="*/ 568740 h 2846070"/>
              <a:gd name="connsiteX2269" fmla="*/ 5902007 w 12203678"/>
              <a:gd name="connsiteY2269" fmla="*/ 718056 h 2846070"/>
              <a:gd name="connsiteX2270" fmla="*/ 6091267 w 12203678"/>
              <a:gd name="connsiteY2270" fmla="*/ 718056 h 2846070"/>
              <a:gd name="connsiteX2271" fmla="*/ 6091267 w 12203678"/>
              <a:gd name="connsiteY2271" fmla="*/ 568740 h 2846070"/>
              <a:gd name="connsiteX2272" fmla="*/ 5683753 w 12203678"/>
              <a:gd name="connsiteY2272" fmla="*/ 568740 h 2846070"/>
              <a:gd name="connsiteX2273" fmla="*/ 5683753 w 12203678"/>
              <a:gd name="connsiteY2273" fmla="*/ 718056 h 2846070"/>
              <a:gd name="connsiteX2274" fmla="*/ 5873013 w 12203678"/>
              <a:gd name="connsiteY2274" fmla="*/ 718056 h 2846070"/>
              <a:gd name="connsiteX2275" fmla="*/ 5873013 w 12203678"/>
              <a:gd name="connsiteY2275" fmla="*/ 568740 h 2846070"/>
              <a:gd name="connsiteX2276" fmla="*/ 5465498 w 12203678"/>
              <a:gd name="connsiteY2276" fmla="*/ 568740 h 2846070"/>
              <a:gd name="connsiteX2277" fmla="*/ 5465498 w 12203678"/>
              <a:gd name="connsiteY2277" fmla="*/ 718056 h 2846070"/>
              <a:gd name="connsiteX2278" fmla="*/ 5654757 w 12203678"/>
              <a:gd name="connsiteY2278" fmla="*/ 718056 h 2846070"/>
              <a:gd name="connsiteX2279" fmla="*/ 5654757 w 12203678"/>
              <a:gd name="connsiteY2279" fmla="*/ 568740 h 2846070"/>
              <a:gd name="connsiteX2280" fmla="*/ 5247244 w 12203678"/>
              <a:gd name="connsiteY2280" fmla="*/ 568740 h 2846070"/>
              <a:gd name="connsiteX2281" fmla="*/ 5247244 w 12203678"/>
              <a:gd name="connsiteY2281" fmla="*/ 718056 h 2846070"/>
              <a:gd name="connsiteX2282" fmla="*/ 5436504 w 12203678"/>
              <a:gd name="connsiteY2282" fmla="*/ 718056 h 2846070"/>
              <a:gd name="connsiteX2283" fmla="*/ 5436504 w 12203678"/>
              <a:gd name="connsiteY2283" fmla="*/ 568740 h 2846070"/>
              <a:gd name="connsiteX2284" fmla="*/ 5028989 w 12203678"/>
              <a:gd name="connsiteY2284" fmla="*/ 568740 h 2846070"/>
              <a:gd name="connsiteX2285" fmla="*/ 5028989 w 12203678"/>
              <a:gd name="connsiteY2285" fmla="*/ 718056 h 2846070"/>
              <a:gd name="connsiteX2286" fmla="*/ 5218249 w 12203678"/>
              <a:gd name="connsiteY2286" fmla="*/ 718056 h 2846070"/>
              <a:gd name="connsiteX2287" fmla="*/ 5218249 w 12203678"/>
              <a:gd name="connsiteY2287" fmla="*/ 568740 h 2846070"/>
              <a:gd name="connsiteX2288" fmla="*/ 4810731 w 12203678"/>
              <a:gd name="connsiteY2288" fmla="*/ 568740 h 2846070"/>
              <a:gd name="connsiteX2289" fmla="*/ 4810731 w 12203678"/>
              <a:gd name="connsiteY2289" fmla="*/ 718056 h 2846070"/>
              <a:gd name="connsiteX2290" fmla="*/ 4999994 w 12203678"/>
              <a:gd name="connsiteY2290" fmla="*/ 718056 h 2846070"/>
              <a:gd name="connsiteX2291" fmla="*/ 4999994 w 12203678"/>
              <a:gd name="connsiteY2291" fmla="*/ 568740 h 2846070"/>
              <a:gd name="connsiteX2292" fmla="*/ 4592477 w 12203678"/>
              <a:gd name="connsiteY2292" fmla="*/ 568740 h 2846070"/>
              <a:gd name="connsiteX2293" fmla="*/ 4592477 w 12203678"/>
              <a:gd name="connsiteY2293" fmla="*/ 718056 h 2846070"/>
              <a:gd name="connsiteX2294" fmla="*/ 4781737 w 12203678"/>
              <a:gd name="connsiteY2294" fmla="*/ 718056 h 2846070"/>
              <a:gd name="connsiteX2295" fmla="*/ 4781737 w 12203678"/>
              <a:gd name="connsiteY2295" fmla="*/ 568740 h 2846070"/>
              <a:gd name="connsiteX2296" fmla="*/ 4374221 w 12203678"/>
              <a:gd name="connsiteY2296" fmla="*/ 568740 h 2846070"/>
              <a:gd name="connsiteX2297" fmla="*/ 4374221 w 12203678"/>
              <a:gd name="connsiteY2297" fmla="*/ 718056 h 2846070"/>
              <a:gd name="connsiteX2298" fmla="*/ 4563482 w 12203678"/>
              <a:gd name="connsiteY2298" fmla="*/ 718056 h 2846070"/>
              <a:gd name="connsiteX2299" fmla="*/ 4563482 w 12203678"/>
              <a:gd name="connsiteY2299" fmla="*/ 568740 h 2846070"/>
              <a:gd name="connsiteX2300" fmla="*/ 4155969 w 12203678"/>
              <a:gd name="connsiteY2300" fmla="*/ 568740 h 2846070"/>
              <a:gd name="connsiteX2301" fmla="*/ 4155969 w 12203678"/>
              <a:gd name="connsiteY2301" fmla="*/ 718056 h 2846070"/>
              <a:gd name="connsiteX2302" fmla="*/ 4345225 w 12203678"/>
              <a:gd name="connsiteY2302" fmla="*/ 718056 h 2846070"/>
              <a:gd name="connsiteX2303" fmla="*/ 4345225 w 12203678"/>
              <a:gd name="connsiteY2303" fmla="*/ 568740 h 2846070"/>
              <a:gd name="connsiteX2304" fmla="*/ 3937714 w 12203678"/>
              <a:gd name="connsiteY2304" fmla="*/ 568740 h 2846070"/>
              <a:gd name="connsiteX2305" fmla="*/ 3937714 w 12203678"/>
              <a:gd name="connsiteY2305" fmla="*/ 718056 h 2846070"/>
              <a:gd name="connsiteX2306" fmla="*/ 4126975 w 12203678"/>
              <a:gd name="connsiteY2306" fmla="*/ 718056 h 2846070"/>
              <a:gd name="connsiteX2307" fmla="*/ 4126975 w 12203678"/>
              <a:gd name="connsiteY2307" fmla="*/ 568740 h 2846070"/>
              <a:gd name="connsiteX2308" fmla="*/ 3719460 w 12203678"/>
              <a:gd name="connsiteY2308" fmla="*/ 568740 h 2846070"/>
              <a:gd name="connsiteX2309" fmla="*/ 3719460 w 12203678"/>
              <a:gd name="connsiteY2309" fmla="*/ 718056 h 2846070"/>
              <a:gd name="connsiteX2310" fmla="*/ 3908720 w 12203678"/>
              <a:gd name="connsiteY2310" fmla="*/ 718056 h 2846070"/>
              <a:gd name="connsiteX2311" fmla="*/ 3908720 w 12203678"/>
              <a:gd name="connsiteY2311" fmla="*/ 568740 h 2846070"/>
              <a:gd name="connsiteX2312" fmla="*/ 3501207 w 12203678"/>
              <a:gd name="connsiteY2312" fmla="*/ 568740 h 2846070"/>
              <a:gd name="connsiteX2313" fmla="*/ 3501207 w 12203678"/>
              <a:gd name="connsiteY2313" fmla="*/ 718056 h 2846070"/>
              <a:gd name="connsiteX2314" fmla="*/ 3690464 w 12203678"/>
              <a:gd name="connsiteY2314" fmla="*/ 718056 h 2846070"/>
              <a:gd name="connsiteX2315" fmla="*/ 3690464 w 12203678"/>
              <a:gd name="connsiteY2315" fmla="*/ 568740 h 2846070"/>
              <a:gd name="connsiteX2316" fmla="*/ 3282949 w 12203678"/>
              <a:gd name="connsiteY2316" fmla="*/ 568740 h 2846070"/>
              <a:gd name="connsiteX2317" fmla="*/ 3282949 w 12203678"/>
              <a:gd name="connsiteY2317" fmla="*/ 718056 h 2846070"/>
              <a:gd name="connsiteX2318" fmla="*/ 3472211 w 12203678"/>
              <a:gd name="connsiteY2318" fmla="*/ 718056 h 2846070"/>
              <a:gd name="connsiteX2319" fmla="*/ 3472211 w 12203678"/>
              <a:gd name="connsiteY2319" fmla="*/ 568740 h 2846070"/>
              <a:gd name="connsiteX2320" fmla="*/ 3064692 w 12203678"/>
              <a:gd name="connsiteY2320" fmla="*/ 568740 h 2846070"/>
              <a:gd name="connsiteX2321" fmla="*/ 3064692 w 12203678"/>
              <a:gd name="connsiteY2321" fmla="*/ 718056 h 2846070"/>
              <a:gd name="connsiteX2322" fmla="*/ 3253955 w 12203678"/>
              <a:gd name="connsiteY2322" fmla="*/ 718056 h 2846070"/>
              <a:gd name="connsiteX2323" fmla="*/ 3253955 w 12203678"/>
              <a:gd name="connsiteY2323" fmla="*/ 568740 h 2846070"/>
              <a:gd name="connsiteX2324" fmla="*/ 2846438 w 12203678"/>
              <a:gd name="connsiteY2324" fmla="*/ 568740 h 2846070"/>
              <a:gd name="connsiteX2325" fmla="*/ 2846438 w 12203678"/>
              <a:gd name="connsiteY2325" fmla="*/ 718056 h 2846070"/>
              <a:gd name="connsiteX2326" fmla="*/ 3035698 w 12203678"/>
              <a:gd name="connsiteY2326" fmla="*/ 718056 h 2846070"/>
              <a:gd name="connsiteX2327" fmla="*/ 3035698 w 12203678"/>
              <a:gd name="connsiteY2327" fmla="*/ 568740 h 2846070"/>
              <a:gd name="connsiteX2328" fmla="*/ 2628183 w 12203678"/>
              <a:gd name="connsiteY2328" fmla="*/ 568740 h 2846070"/>
              <a:gd name="connsiteX2329" fmla="*/ 2628183 w 12203678"/>
              <a:gd name="connsiteY2329" fmla="*/ 718056 h 2846070"/>
              <a:gd name="connsiteX2330" fmla="*/ 2817442 w 12203678"/>
              <a:gd name="connsiteY2330" fmla="*/ 718056 h 2846070"/>
              <a:gd name="connsiteX2331" fmla="*/ 2817442 w 12203678"/>
              <a:gd name="connsiteY2331" fmla="*/ 568740 h 2846070"/>
              <a:gd name="connsiteX2332" fmla="*/ 2409929 w 12203678"/>
              <a:gd name="connsiteY2332" fmla="*/ 568740 h 2846070"/>
              <a:gd name="connsiteX2333" fmla="*/ 2409929 w 12203678"/>
              <a:gd name="connsiteY2333" fmla="*/ 718056 h 2846070"/>
              <a:gd name="connsiteX2334" fmla="*/ 2599189 w 12203678"/>
              <a:gd name="connsiteY2334" fmla="*/ 718056 h 2846070"/>
              <a:gd name="connsiteX2335" fmla="*/ 2599189 w 12203678"/>
              <a:gd name="connsiteY2335" fmla="*/ 568740 h 2846070"/>
              <a:gd name="connsiteX2336" fmla="*/ 2191673 w 12203678"/>
              <a:gd name="connsiteY2336" fmla="*/ 568740 h 2846070"/>
              <a:gd name="connsiteX2337" fmla="*/ 2191673 w 12203678"/>
              <a:gd name="connsiteY2337" fmla="*/ 718056 h 2846070"/>
              <a:gd name="connsiteX2338" fmla="*/ 2380935 w 12203678"/>
              <a:gd name="connsiteY2338" fmla="*/ 718056 h 2846070"/>
              <a:gd name="connsiteX2339" fmla="*/ 2380935 w 12203678"/>
              <a:gd name="connsiteY2339" fmla="*/ 568740 h 2846070"/>
              <a:gd name="connsiteX2340" fmla="*/ 1973418 w 12203678"/>
              <a:gd name="connsiteY2340" fmla="*/ 568740 h 2846070"/>
              <a:gd name="connsiteX2341" fmla="*/ 1973418 w 12203678"/>
              <a:gd name="connsiteY2341" fmla="*/ 718056 h 2846070"/>
              <a:gd name="connsiteX2342" fmla="*/ 2162678 w 12203678"/>
              <a:gd name="connsiteY2342" fmla="*/ 718056 h 2846070"/>
              <a:gd name="connsiteX2343" fmla="*/ 2162678 w 12203678"/>
              <a:gd name="connsiteY2343" fmla="*/ 568740 h 2846070"/>
              <a:gd name="connsiteX2344" fmla="*/ 1755161 w 12203678"/>
              <a:gd name="connsiteY2344" fmla="*/ 568740 h 2846070"/>
              <a:gd name="connsiteX2345" fmla="*/ 1755161 w 12203678"/>
              <a:gd name="connsiteY2345" fmla="*/ 718056 h 2846070"/>
              <a:gd name="connsiteX2346" fmla="*/ 1944422 w 12203678"/>
              <a:gd name="connsiteY2346" fmla="*/ 718056 h 2846070"/>
              <a:gd name="connsiteX2347" fmla="*/ 1944422 w 12203678"/>
              <a:gd name="connsiteY2347" fmla="*/ 568740 h 2846070"/>
              <a:gd name="connsiteX2348" fmla="*/ 1536906 w 12203678"/>
              <a:gd name="connsiteY2348" fmla="*/ 568740 h 2846070"/>
              <a:gd name="connsiteX2349" fmla="*/ 1536906 w 12203678"/>
              <a:gd name="connsiteY2349" fmla="*/ 718056 h 2846070"/>
              <a:gd name="connsiteX2350" fmla="*/ 1726166 w 12203678"/>
              <a:gd name="connsiteY2350" fmla="*/ 718056 h 2846070"/>
              <a:gd name="connsiteX2351" fmla="*/ 1726166 w 12203678"/>
              <a:gd name="connsiteY2351" fmla="*/ 568740 h 2846070"/>
              <a:gd name="connsiteX2352" fmla="*/ 1318652 w 12203678"/>
              <a:gd name="connsiteY2352" fmla="*/ 568740 h 2846070"/>
              <a:gd name="connsiteX2353" fmla="*/ 1318652 w 12203678"/>
              <a:gd name="connsiteY2353" fmla="*/ 718056 h 2846070"/>
              <a:gd name="connsiteX2354" fmla="*/ 1507911 w 12203678"/>
              <a:gd name="connsiteY2354" fmla="*/ 718056 h 2846070"/>
              <a:gd name="connsiteX2355" fmla="*/ 1507911 w 12203678"/>
              <a:gd name="connsiteY2355" fmla="*/ 568740 h 2846070"/>
              <a:gd name="connsiteX2356" fmla="*/ 1100397 w 12203678"/>
              <a:gd name="connsiteY2356" fmla="*/ 568740 h 2846070"/>
              <a:gd name="connsiteX2357" fmla="*/ 1100397 w 12203678"/>
              <a:gd name="connsiteY2357" fmla="*/ 718056 h 2846070"/>
              <a:gd name="connsiteX2358" fmla="*/ 1289657 w 12203678"/>
              <a:gd name="connsiteY2358" fmla="*/ 718056 h 2846070"/>
              <a:gd name="connsiteX2359" fmla="*/ 1289657 w 12203678"/>
              <a:gd name="connsiteY2359" fmla="*/ 568740 h 2846070"/>
              <a:gd name="connsiteX2360" fmla="*/ 882141 w 12203678"/>
              <a:gd name="connsiteY2360" fmla="*/ 568740 h 2846070"/>
              <a:gd name="connsiteX2361" fmla="*/ 882141 w 12203678"/>
              <a:gd name="connsiteY2361" fmla="*/ 718056 h 2846070"/>
              <a:gd name="connsiteX2362" fmla="*/ 1071402 w 12203678"/>
              <a:gd name="connsiteY2362" fmla="*/ 718056 h 2846070"/>
              <a:gd name="connsiteX2363" fmla="*/ 1071402 w 12203678"/>
              <a:gd name="connsiteY2363" fmla="*/ 568740 h 2846070"/>
              <a:gd name="connsiteX2364" fmla="*/ 663886 w 12203678"/>
              <a:gd name="connsiteY2364" fmla="*/ 568740 h 2846070"/>
              <a:gd name="connsiteX2365" fmla="*/ 663886 w 12203678"/>
              <a:gd name="connsiteY2365" fmla="*/ 718056 h 2846070"/>
              <a:gd name="connsiteX2366" fmla="*/ 853146 w 12203678"/>
              <a:gd name="connsiteY2366" fmla="*/ 718056 h 2846070"/>
              <a:gd name="connsiteX2367" fmla="*/ 853146 w 12203678"/>
              <a:gd name="connsiteY2367" fmla="*/ 568740 h 2846070"/>
              <a:gd name="connsiteX2368" fmla="*/ 445630 w 12203678"/>
              <a:gd name="connsiteY2368" fmla="*/ 568740 h 2846070"/>
              <a:gd name="connsiteX2369" fmla="*/ 445630 w 12203678"/>
              <a:gd name="connsiteY2369" fmla="*/ 718056 h 2846070"/>
              <a:gd name="connsiteX2370" fmla="*/ 634891 w 12203678"/>
              <a:gd name="connsiteY2370" fmla="*/ 718056 h 2846070"/>
              <a:gd name="connsiteX2371" fmla="*/ 634891 w 12203678"/>
              <a:gd name="connsiteY2371" fmla="*/ 568740 h 2846070"/>
              <a:gd name="connsiteX2372" fmla="*/ 227375 w 12203678"/>
              <a:gd name="connsiteY2372" fmla="*/ 568740 h 2846070"/>
              <a:gd name="connsiteX2373" fmla="*/ 227375 w 12203678"/>
              <a:gd name="connsiteY2373" fmla="*/ 718056 h 2846070"/>
              <a:gd name="connsiteX2374" fmla="*/ 416635 w 12203678"/>
              <a:gd name="connsiteY2374" fmla="*/ 718056 h 2846070"/>
              <a:gd name="connsiteX2375" fmla="*/ 416635 w 12203678"/>
              <a:gd name="connsiteY2375" fmla="*/ 568740 h 2846070"/>
              <a:gd name="connsiteX2376" fmla="*/ 11794904 w 12203678"/>
              <a:gd name="connsiteY2376" fmla="*/ 390348 h 2846070"/>
              <a:gd name="connsiteX2377" fmla="*/ 11794904 w 12203678"/>
              <a:gd name="connsiteY2377" fmla="*/ 539665 h 2846070"/>
              <a:gd name="connsiteX2378" fmla="*/ 11984182 w 12203678"/>
              <a:gd name="connsiteY2378" fmla="*/ 539665 h 2846070"/>
              <a:gd name="connsiteX2379" fmla="*/ 11984182 w 12203678"/>
              <a:gd name="connsiteY2379" fmla="*/ 390348 h 2846070"/>
              <a:gd name="connsiteX2380" fmla="*/ 11576648 w 12203678"/>
              <a:gd name="connsiteY2380" fmla="*/ 390348 h 2846070"/>
              <a:gd name="connsiteX2381" fmla="*/ 11576648 w 12203678"/>
              <a:gd name="connsiteY2381" fmla="*/ 539665 h 2846070"/>
              <a:gd name="connsiteX2382" fmla="*/ 11765910 w 12203678"/>
              <a:gd name="connsiteY2382" fmla="*/ 539665 h 2846070"/>
              <a:gd name="connsiteX2383" fmla="*/ 11765910 w 12203678"/>
              <a:gd name="connsiteY2383" fmla="*/ 390348 h 2846070"/>
              <a:gd name="connsiteX2384" fmla="*/ 11358394 w 12203678"/>
              <a:gd name="connsiteY2384" fmla="*/ 390348 h 2846070"/>
              <a:gd name="connsiteX2385" fmla="*/ 11358394 w 12203678"/>
              <a:gd name="connsiteY2385" fmla="*/ 539665 h 2846070"/>
              <a:gd name="connsiteX2386" fmla="*/ 11547654 w 12203678"/>
              <a:gd name="connsiteY2386" fmla="*/ 539665 h 2846070"/>
              <a:gd name="connsiteX2387" fmla="*/ 11547654 w 12203678"/>
              <a:gd name="connsiteY2387" fmla="*/ 390348 h 2846070"/>
              <a:gd name="connsiteX2388" fmla="*/ 11140138 w 12203678"/>
              <a:gd name="connsiteY2388" fmla="*/ 390348 h 2846070"/>
              <a:gd name="connsiteX2389" fmla="*/ 11140138 w 12203678"/>
              <a:gd name="connsiteY2389" fmla="*/ 539665 h 2846070"/>
              <a:gd name="connsiteX2390" fmla="*/ 11329398 w 12203678"/>
              <a:gd name="connsiteY2390" fmla="*/ 539665 h 2846070"/>
              <a:gd name="connsiteX2391" fmla="*/ 11329398 w 12203678"/>
              <a:gd name="connsiteY2391" fmla="*/ 390348 h 2846070"/>
              <a:gd name="connsiteX2392" fmla="*/ 10921882 w 12203678"/>
              <a:gd name="connsiteY2392" fmla="*/ 390348 h 2846070"/>
              <a:gd name="connsiteX2393" fmla="*/ 10921882 w 12203678"/>
              <a:gd name="connsiteY2393" fmla="*/ 539665 h 2846070"/>
              <a:gd name="connsiteX2394" fmla="*/ 11111142 w 12203678"/>
              <a:gd name="connsiteY2394" fmla="*/ 539665 h 2846070"/>
              <a:gd name="connsiteX2395" fmla="*/ 11111142 w 12203678"/>
              <a:gd name="connsiteY2395" fmla="*/ 390348 h 2846070"/>
              <a:gd name="connsiteX2396" fmla="*/ 10703626 w 12203678"/>
              <a:gd name="connsiteY2396" fmla="*/ 390348 h 2846070"/>
              <a:gd name="connsiteX2397" fmla="*/ 10703626 w 12203678"/>
              <a:gd name="connsiteY2397" fmla="*/ 539665 h 2846070"/>
              <a:gd name="connsiteX2398" fmla="*/ 10892888 w 12203678"/>
              <a:gd name="connsiteY2398" fmla="*/ 539665 h 2846070"/>
              <a:gd name="connsiteX2399" fmla="*/ 10892888 w 12203678"/>
              <a:gd name="connsiteY2399" fmla="*/ 390348 h 2846070"/>
              <a:gd name="connsiteX2400" fmla="*/ 10485372 w 12203678"/>
              <a:gd name="connsiteY2400" fmla="*/ 390348 h 2846070"/>
              <a:gd name="connsiteX2401" fmla="*/ 10485372 w 12203678"/>
              <a:gd name="connsiteY2401" fmla="*/ 539665 h 2846070"/>
              <a:gd name="connsiteX2402" fmla="*/ 10674632 w 12203678"/>
              <a:gd name="connsiteY2402" fmla="*/ 539665 h 2846070"/>
              <a:gd name="connsiteX2403" fmla="*/ 10674632 w 12203678"/>
              <a:gd name="connsiteY2403" fmla="*/ 390348 h 2846070"/>
              <a:gd name="connsiteX2404" fmla="*/ 10267116 w 12203678"/>
              <a:gd name="connsiteY2404" fmla="*/ 390348 h 2846070"/>
              <a:gd name="connsiteX2405" fmla="*/ 10267116 w 12203678"/>
              <a:gd name="connsiteY2405" fmla="*/ 539665 h 2846070"/>
              <a:gd name="connsiteX2406" fmla="*/ 10456376 w 12203678"/>
              <a:gd name="connsiteY2406" fmla="*/ 539665 h 2846070"/>
              <a:gd name="connsiteX2407" fmla="*/ 10456376 w 12203678"/>
              <a:gd name="connsiteY2407" fmla="*/ 390348 h 2846070"/>
              <a:gd name="connsiteX2408" fmla="*/ 10048860 w 12203678"/>
              <a:gd name="connsiteY2408" fmla="*/ 390348 h 2846070"/>
              <a:gd name="connsiteX2409" fmla="*/ 10048860 w 12203678"/>
              <a:gd name="connsiteY2409" fmla="*/ 539665 h 2846070"/>
              <a:gd name="connsiteX2410" fmla="*/ 10238120 w 12203678"/>
              <a:gd name="connsiteY2410" fmla="*/ 539665 h 2846070"/>
              <a:gd name="connsiteX2411" fmla="*/ 10238120 w 12203678"/>
              <a:gd name="connsiteY2411" fmla="*/ 390348 h 2846070"/>
              <a:gd name="connsiteX2412" fmla="*/ 9830604 w 12203678"/>
              <a:gd name="connsiteY2412" fmla="*/ 390348 h 2846070"/>
              <a:gd name="connsiteX2413" fmla="*/ 9830604 w 12203678"/>
              <a:gd name="connsiteY2413" fmla="*/ 539665 h 2846070"/>
              <a:gd name="connsiteX2414" fmla="*/ 10019866 w 12203678"/>
              <a:gd name="connsiteY2414" fmla="*/ 539665 h 2846070"/>
              <a:gd name="connsiteX2415" fmla="*/ 10019866 w 12203678"/>
              <a:gd name="connsiteY2415" fmla="*/ 390348 h 2846070"/>
              <a:gd name="connsiteX2416" fmla="*/ 9612350 w 12203678"/>
              <a:gd name="connsiteY2416" fmla="*/ 390348 h 2846070"/>
              <a:gd name="connsiteX2417" fmla="*/ 9612350 w 12203678"/>
              <a:gd name="connsiteY2417" fmla="*/ 539665 h 2846070"/>
              <a:gd name="connsiteX2418" fmla="*/ 9801610 w 12203678"/>
              <a:gd name="connsiteY2418" fmla="*/ 539665 h 2846070"/>
              <a:gd name="connsiteX2419" fmla="*/ 9801610 w 12203678"/>
              <a:gd name="connsiteY2419" fmla="*/ 390348 h 2846070"/>
              <a:gd name="connsiteX2420" fmla="*/ 9394094 w 12203678"/>
              <a:gd name="connsiteY2420" fmla="*/ 390348 h 2846070"/>
              <a:gd name="connsiteX2421" fmla="*/ 9394094 w 12203678"/>
              <a:gd name="connsiteY2421" fmla="*/ 539665 h 2846070"/>
              <a:gd name="connsiteX2422" fmla="*/ 9583354 w 12203678"/>
              <a:gd name="connsiteY2422" fmla="*/ 539665 h 2846070"/>
              <a:gd name="connsiteX2423" fmla="*/ 9583354 w 12203678"/>
              <a:gd name="connsiteY2423" fmla="*/ 390348 h 2846070"/>
              <a:gd name="connsiteX2424" fmla="*/ 9175838 w 12203678"/>
              <a:gd name="connsiteY2424" fmla="*/ 390348 h 2846070"/>
              <a:gd name="connsiteX2425" fmla="*/ 9175838 w 12203678"/>
              <a:gd name="connsiteY2425" fmla="*/ 539665 h 2846070"/>
              <a:gd name="connsiteX2426" fmla="*/ 9365098 w 12203678"/>
              <a:gd name="connsiteY2426" fmla="*/ 539665 h 2846070"/>
              <a:gd name="connsiteX2427" fmla="*/ 9365098 w 12203678"/>
              <a:gd name="connsiteY2427" fmla="*/ 390348 h 2846070"/>
              <a:gd name="connsiteX2428" fmla="*/ 8957582 w 12203678"/>
              <a:gd name="connsiteY2428" fmla="*/ 390348 h 2846070"/>
              <a:gd name="connsiteX2429" fmla="*/ 8957582 w 12203678"/>
              <a:gd name="connsiteY2429" fmla="*/ 539665 h 2846070"/>
              <a:gd name="connsiteX2430" fmla="*/ 9146844 w 12203678"/>
              <a:gd name="connsiteY2430" fmla="*/ 539665 h 2846070"/>
              <a:gd name="connsiteX2431" fmla="*/ 9146844 w 12203678"/>
              <a:gd name="connsiteY2431" fmla="*/ 390348 h 2846070"/>
              <a:gd name="connsiteX2432" fmla="*/ 8739328 w 12203678"/>
              <a:gd name="connsiteY2432" fmla="*/ 390348 h 2846070"/>
              <a:gd name="connsiteX2433" fmla="*/ 8739328 w 12203678"/>
              <a:gd name="connsiteY2433" fmla="*/ 539665 h 2846070"/>
              <a:gd name="connsiteX2434" fmla="*/ 8928588 w 12203678"/>
              <a:gd name="connsiteY2434" fmla="*/ 539665 h 2846070"/>
              <a:gd name="connsiteX2435" fmla="*/ 8928588 w 12203678"/>
              <a:gd name="connsiteY2435" fmla="*/ 390348 h 2846070"/>
              <a:gd name="connsiteX2436" fmla="*/ 8521072 w 12203678"/>
              <a:gd name="connsiteY2436" fmla="*/ 390348 h 2846070"/>
              <a:gd name="connsiteX2437" fmla="*/ 8521072 w 12203678"/>
              <a:gd name="connsiteY2437" fmla="*/ 539665 h 2846070"/>
              <a:gd name="connsiteX2438" fmla="*/ 8710332 w 12203678"/>
              <a:gd name="connsiteY2438" fmla="*/ 539665 h 2846070"/>
              <a:gd name="connsiteX2439" fmla="*/ 8710332 w 12203678"/>
              <a:gd name="connsiteY2439" fmla="*/ 390348 h 2846070"/>
              <a:gd name="connsiteX2440" fmla="*/ 8302817 w 12203678"/>
              <a:gd name="connsiteY2440" fmla="*/ 390348 h 2846070"/>
              <a:gd name="connsiteX2441" fmla="*/ 8302817 w 12203678"/>
              <a:gd name="connsiteY2441" fmla="*/ 539665 h 2846070"/>
              <a:gd name="connsiteX2442" fmla="*/ 8492076 w 12203678"/>
              <a:gd name="connsiteY2442" fmla="*/ 539665 h 2846070"/>
              <a:gd name="connsiteX2443" fmla="*/ 8492076 w 12203678"/>
              <a:gd name="connsiteY2443" fmla="*/ 390348 h 2846070"/>
              <a:gd name="connsiteX2444" fmla="*/ 8084561 w 12203678"/>
              <a:gd name="connsiteY2444" fmla="*/ 390348 h 2846070"/>
              <a:gd name="connsiteX2445" fmla="*/ 8084561 w 12203678"/>
              <a:gd name="connsiteY2445" fmla="*/ 539665 h 2846070"/>
              <a:gd name="connsiteX2446" fmla="*/ 8273822 w 12203678"/>
              <a:gd name="connsiteY2446" fmla="*/ 539665 h 2846070"/>
              <a:gd name="connsiteX2447" fmla="*/ 8273822 w 12203678"/>
              <a:gd name="connsiteY2447" fmla="*/ 390348 h 2846070"/>
              <a:gd name="connsiteX2448" fmla="*/ 7866306 w 12203678"/>
              <a:gd name="connsiteY2448" fmla="*/ 390348 h 2846070"/>
              <a:gd name="connsiteX2449" fmla="*/ 7866306 w 12203678"/>
              <a:gd name="connsiteY2449" fmla="*/ 539665 h 2846070"/>
              <a:gd name="connsiteX2450" fmla="*/ 8055566 w 12203678"/>
              <a:gd name="connsiteY2450" fmla="*/ 539665 h 2846070"/>
              <a:gd name="connsiteX2451" fmla="*/ 8055566 w 12203678"/>
              <a:gd name="connsiteY2451" fmla="*/ 390348 h 2846070"/>
              <a:gd name="connsiteX2452" fmla="*/ 7648050 w 12203678"/>
              <a:gd name="connsiteY2452" fmla="*/ 390348 h 2846070"/>
              <a:gd name="connsiteX2453" fmla="*/ 7648050 w 12203678"/>
              <a:gd name="connsiteY2453" fmla="*/ 539665 h 2846070"/>
              <a:gd name="connsiteX2454" fmla="*/ 7837311 w 12203678"/>
              <a:gd name="connsiteY2454" fmla="*/ 539665 h 2846070"/>
              <a:gd name="connsiteX2455" fmla="*/ 7837311 w 12203678"/>
              <a:gd name="connsiteY2455" fmla="*/ 390348 h 2846070"/>
              <a:gd name="connsiteX2456" fmla="*/ 7429795 w 12203678"/>
              <a:gd name="connsiteY2456" fmla="*/ 390348 h 2846070"/>
              <a:gd name="connsiteX2457" fmla="*/ 7429795 w 12203678"/>
              <a:gd name="connsiteY2457" fmla="*/ 539665 h 2846070"/>
              <a:gd name="connsiteX2458" fmla="*/ 7619055 w 12203678"/>
              <a:gd name="connsiteY2458" fmla="*/ 539665 h 2846070"/>
              <a:gd name="connsiteX2459" fmla="*/ 7619055 w 12203678"/>
              <a:gd name="connsiteY2459" fmla="*/ 390348 h 2846070"/>
              <a:gd name="connsiteX2460" fmla="*/ 7211540 w 12203678"/>
              <a:gd name="connsiteY2460" fmla="*/ 390348 h 2846070"/>
              <a:gd name="connsiteX2461" fmla="*/ 7211540 w 12203678"/>
              <a:gd name="connsiteY2461" fmla="*/ 539665 h 2846070"/>
              <a:gd name="connsiteX2462" fmla="*/ 7400800 w 12203678"/>
              <a:gd name="connsiteY2462" fmla="*/ 539665 h 2846070"/>
              <a:gd name="connsiteX2463" fmla="*/ 7400800 w 12203678"/>
              <a:gd name="connsiteY2463" fmla="*/ 390348 h 2846070"/>
              <a:gd name="connsiteX2464" fmla="*/ 6993284 w 12203678"/>
              <a:gd name="connsiteY2464" fmla="*/ 390348 h 2846070"/>
              <a:gd name="connsiteX2465" fmla="*/ 6993284 w 12203678"/>
              <a:gd name="connsiteY2465" fmla="*/ 539665 h 2846070"/>
              <a:gd name="connsiteX2466" fmla="*/ 7182545 w 12203678"/>
              <a:gd name="connsiteY2466" fmla="*/ 539665 h 2846070"/>
              <a:gd name="connsiteX2467" fmla="*/ 7182545 w 12203678"/>
              <a:gd name="connsiteY2467" fmla="*/ 390348 h 2846070"/>
              <a:gd name="connsiteX2468" fmla="*/ 6775029 w 12203678"/>
              <a:gd name="connsiteY2468" fmla="*/ 390348 h 2846070"/>
              <a:gd name="connsiteX2469" fmla="*/ 6775029 w 12203678"/>
              <a:gd name="connsiteY2469" fmla="*/ 539665 h 2846070"/>
              <a:gd name="connsiteX2470" fmla="*/ 6964289 w 12203678"/>
              <a:gd name="connsiteY2470" fmla="*/ 539665 h 2846070"/>
              <a:gd name="connsiteX2471" fmla="*/ 6964289 w 12203678"/>
              <a:gd name="connsiteY2471" fmla="*/ 390348 h 2846070"/>
              <a:gd name="connsiteX2472" fmla="*/ 6556773 w 12203678"/>
              <a:gd name="connsiteY2472" fmla="*/ 390348 h 2846070"/>
              <a:gd name="connsiteX2473" fmla="*/ 6556773 w 12203678"/>
              <a:gd name="connsiteY2473" fmla="*/ 539665 h 2846070"/>
              <a:gd name="connsiteX2474" fmla="*/ 6746034 w 12203678"/>
              <a:gd name="connsiteY2474" fmla="*/ 539665 h 2846070"/>
              <a:gd name="connsiteX2475" fmla="*/ 6746034 w 12203678"/>
              <a:gd name="connsiteY2475" fmla="*/ 390348 h 2846070"/>
              <a:gd name="connsiteX2476" fmla="*/ 6338518 w 12203678"/>
              <a:gd name="connsiteY2476" fmla="*/ 390348 h 2846070"/>
              <a:gd name="connsiteX2477" fmla="*/ 6338518 w 12203678"/>
              <a:gd name="connsiteY2477" fmla="*/ 539665 h 2846070"/>
              <a:gd name="connsiteX2478" fmla="*/ 6527778 w 12203678"/>
              <a:gd name="connsiteY2478" fmla="*/ 539665 h 2846070"/>
              <a:gd name="connsiteX2479" fmla="*/ 6527778 w 12203678"/>
              <a:gd name="connsiteY2479" fmla="*/ 390348 h 2846070"/>
              <a:gd name="connsiteX2480" fmla="*/ 6120262 w 12203678"/>
              <a:gd name="connsiteY2480" fmla="*/ 390348 h 2846070"/>
              <a:gd name="connsiteX2481" fmla="*/ 6120262 w 12203678"/>
              <a:gd name="connsiteY2481" fmla="*/ 539665 h 2846070"/>
              <a:gd name="connsiteX2482" fmla="*/ 6309523 w 12203678"/>
              <a:gd name="connsiteY2482" fmla="*/ 539665 h 2846070"/>
              <a:gd name="connsiteX2483" fmla="*/ 6309523 w 12203678"/>
              <a:gd name="connsiteY2483" fmla="*/ 390348 h 2846070"/>
              <a:gd name="connsiteX2484" fmla="*/ 5902007 w 12203678"/>
              <a:gd name="connsiteY2484" fmla="*/ 390348 h 2846070"/>
              <a:gd name="connsiteX2485" fmla="*/ 5902007 w 12203678"/>
              <a:gd name="connsiteY2485" fmla="*/ 539665 h 2846070"/>
              <a:gd name="connsiteX2486" fmla="*/ 6091267 w 12203678"/>
              <a:gd name="connsiteY2486" fmla="*/ 539665 h 2846070"/>
              <a:gd name="connsiteX2487" fmla="*/ 6091267 w 12203678"/>
              <a:gd name="connsiteY2487" fmla="*/ 390348 h 2846070"/>
              <a:gd name="connsiteX2488" fmla="*/ 5683753 w 12203678"/>
              <a:gd name="connsiteY2488" fmla="*/ 390348 h 2846070"/>
              <a:gd name="connsiteX2489" fmla="*/ 5683753 w 12203678"/>
              <a:gd name="connsiteY2489" fmla="*/ 539665 h 2846070"/>
              <a:gd name="connsiteX2490" fmla="*/ 5873013 w 12203678"/>
              <a:gd name="connsiteY2490" fmla="*/ 539665 h 2846070"/>
              <a:gd name="connsiteX2491" fmla="*/ 5873013 w 12203678"/>
              <a:gd name="connsiteY2491" fmla="*/ 390348 h 2846070"/>
              <a:gd name="connsiteX2492" fmla="*/ 5465498 w 12203678"/>
              <a:gd name="connsiteY2492" fmla="*/ 390348 h 2846070"/>
              <a:gd name="connsiteX2493" fmla="*/ 5465498 w 12203678"/>
              <a:gd name="connsiteY2493" fmla="*/ 539665 h 2846070"/>
              <a:gd name="connsiteX2494" fmla="*/ 5654757 w 12203678"/>
              <a:gd name="connsiteY2494" fmla="*/ 539665 h 2846070"/>
              <a:gd name="connsiteX2495" fmla="*/ 5654757 w 12203678"/>
              <a:gd name="connsiteY2495" fmla="*/ 390348 h 2846070"/>
              <a:gd name="connsiteX2496" fmla="*/ 5247244 w 12203678"/>
              <a:gd name="connsiteY2496" fmla="*/ 390348 h 2846070"/>
              <a:gd name="connsiteX2497" fmla="*/ 5247244 w 12203678"/>
              <a:gd name="connsiteY2497" fmla="*/ 539665 h 2846070"/>
              <a:gd name="connsiteX2498" fmla="*/ 5436504 w 12203678"/>
              <a:gd name="connsiteY2498" fmla="*/ 539665 h 2846070"/>
              <a:gd name="connsiteX2499" fmla="*/ 5436504 w 12203678"/>
              <a:gd name="connsiteY2499" fmla="*/ 390348 h 2846070"/>
              <a:gd name="connsiteX2500" fmla="*/ 5028989 w 12203678"/>
              <a:gd name="connsiteY2500" fmla="*/ 390348 h 2846070"/>
              <a:gd name="connsiteX2501" fmla="*/ 5028989 w 12203678"/>
              <a:gd name="connsiteY2501" fmla="*/ 539665 h 2846070"/>
              <a:gd name="connsiteX2502" fmla="*/ 5218249 w 12203678"/>
              <a:gd name="connsiteY2502" fmla="*/ 539665 h 2846070"/>
              <a:gd name="connsiteX2503" fmla="*/ 5218249 w 12203678"/>
              <a:gd name="connsiteY2503" fmla="*/ 390348 h 2846070"/>
              <a:gd name="connsiteX2504" fmla="*/ 4810731 w 12203678"/>
              <a:gd name="connsiteY2504" fmla="*/ 390348 h 2846070"/>
              <a:gd name="connsiteX2505" fmla="*/ 4810731 w 12203678"/>
              <a:gd name="connsiteY2505" fmla="*/ 539665 h 2846070"/>
              <a:gd name="connsiteX2506" fmla="*/ 4999994 w 12203678"/>
              <a:gd name="connsiteY2506" fmla="*/ 539665 h 2846070"/>
              <a:gd name="connsiteX2507" fmla="*/ 4999994 w 12203678"/>
              <a:gd name="connsiteY2507" fmla="*/ 390348 h 2846070"/>
              <a:gd name="connsiteX2508" fmla="*/ 4592477 w 12203678"/>
              <a:gd name="connsiteY2508" fmla="*/ 390348 h 2846070"/>
              <a:gd name="connsiteX2509" fmla="*/ 4592477 w 12203678"/>
              <a:gd name="connsiteY2509" fmla="*/ 539665 h 2846070"/>
              <a:gd name="connsiteX2510" fmla="*/ 4781737 w 12203678"/>
              <a:gd name="connsiteY2510" fmla="*/ 539665 h 2846070"/>
              <a:gd name="connsiteX2511" fmla="*/ 4781737 w 12203678"/>
              <a:gd name="connsiteY2511" fmla="*/ 390348 h 2846070"/>
              <a:gd name="connsiteX2512" fmla="*/ 4374221 w 12203678"/>
              <a:gd name="connsiteY2512" fmla="*/ 390348 h 2846070"/>
              <a:gd name="connsiteX2513" fmla="*/ 4374221 w 12203678"/>
              <a:gd name="connsiteY2513" fmla="*/ 539665 h 2846070"/>
              <a:gd name="connsiteX2514" fmla="*/ 4563482 w 12203678"/>
              <a:gd name="connsiteY2514" fmla="*/ 539665 h 2846070"/>
              <a:gd name="connsiteX2515" fmla="*/ 4563482 w 12203678"/>
              <a:gd name="connsiteY2515" fmla="*/ 390348 h 2846070"/>
              <a:gd name="connsiteX2516" fmla="*/ 4155969 w 12203678"/>
              <a:gd name="connsiteY2516" fmla="*/ 390348 h 2846070"/>
              <a:gd name="connsiteX2517" fmla="*/ 4155969 w 12203678"/>
              <a:gd name="connsiteY2517" fmla="*/ 539665 h 2846070"/>
              <a:gd name="connsiteX2518" fmla="*/ 4345225 w 12203678"/>
              <a:gd name="connsiteY2518" fmla="*/ 539665 h 2846070"/>
              <a:gd name="connsiteX2519" fmla="*/ 4345225 w 12203678"/>
              <a:gd name="connsiteY2519" fmla="*/ 390348 h 2846070"/>
              <a:gd name="connsiteX2520" fmla="*/ 3937714 w 12203678"/>
              <a:gd name="connsiteY2520" fmla="*/ 390348 h 2846070"/>
              <a:gd name="connsiteX2521" fmla="*/ 3937714 w 12203678"/>
              <a:gd name="connsiteY2521" fmla="*/ 539665 h 2846070"/>
              <a:gd name="connsiteX2522" fmla="*/ 4126975 w 12203678"/>
              <a:gd name="connsiteY2522" fmla="*/ 539665 h 2846070"/>
              <a:gd name="connsiteX2523" fmla="*/ 4126975 w 12203678"/>
              <a:gd name="connsiteY2523" fmla="*/ 390348 h 2846070"/>
              <a:gd name="connsiteX2524" fmla="*/ 3719460 w 12203678"/>
              <a:gd name="connsiteY2524" fmla="*/ 390348 h 2846070"/>
              <a:gd name="connsiteX2525" fmla="*/ 3719460 w 12203678"/>
              <a:gd name="connsiteY2525" fmla="*/ 539665 h 2846070"/>
              <a:gd name="connsiteX2526" fmla="*/ 3908720 w 12203678"/>
              <a:gd name="connsiteY2526" fmla="*/ 539665 h 2846070"/>
              <a:gd name="connsiteX2527" fmla="*/ 3908720 w 12203678"/>
              <a:gd name="connsiteY2527" fmla="*/ 390348 h 2846070"/>
              <a:gd name="connsiteX2528" fmla="*/ 3501207 w 12203678"/>
              <a:gd name="connsiteY2528" fmla="*/ 390348 h 2846070"/>
              <a:gd name="connsiteX2529" fmla="*/ 3501207 w 12203678"/>
              <a:gd name="connsiteY2529" fmla="*/ 539665 h 2846070"/>
              <a:gd name="connsiteX2530" fmla="*/ 3690464 w 12203678"/>
              <a:gd name="connsiteY2530" fmla="*/ 539665 h 2846070"/>
              <a:gd name="connsiteX2531" fmla="*/ 3690464 w 12203678"/>
              <a:gd name="connsiteY2531" fmla="*/ 390348 h 2846070"/>
              <a:gd name="connsiteX2532" fmla="*/ 3282949 w 12203678"/>
              <a:gd name="connsiteY2532" fmla="*/ 390348 h 2846070"/>
              <a:gd name="connsiteX2533" fmla="*/ 3282949 w 12203678"/>
              <a:gd name="connsiteY2533" fmla="*/ 539665 h 2846070"/>
              <a:gd name="connsiteX2534" fmla="*/ 3472211 w 12203678"/>
              <a:gd name="connsiteY2534" fmla="*/ 539665 h 2846070"/>
              <a:gd name="connsiteX2535" fmla="*/ 3472211 w 12203678"/>
              <a:gd name="connsiteY2535" fmla="*/ 390348 h 2846070"/>
              <a:gd name="connsiteX2536" fmla="*/ 3064692 w 12203678"/>
              <a:gd name="connsiteY2536" fmla="*/ 390348 h 2846070"/>
              <a:gd name="connsiteX2537" fmla="*/ 3064692 w 12203678"/>
              <a:gd name="connsiteY2537" fmla="*/ 539665 h 2846070"/>
              <a:gd name="connsiteX2538" fmla="*/ 3253955 w 12203678"/>
              <a:gd name="connsiteY2538" fmla="*/ 539665 h 2846070"/>
              <a:gd name="connsiteX2539" fmla="*/ 3253955 w 12203678"/>
              <a:gd name="connsiteY2539" fmla="*/ 390348 h 2846070"/>
              <a:gd name="connsiteX2540" fmla="*/ 2846438 w 12203678"/>
              <a:gd name="connsiteY2540" fmla="*/ 390348 h 2846070"/>
              <a:gd name="connsiteX2541" fmla="*/ 2846438 w 12203678"/>
              <a:gd name="connsiteY2541" fmla="*/ 539665 h 2846070"/>
              <a:gd name="connsiteX2542" fmla="*/ 3035698 w 12203678"/>
              <a:gd name="connsiteY2542" fmla="*/ 539665 h 2846070"/>
              <a:gd name="connsiteX2543" fmla="*/ 3035698 w 12203678"/>
              <a:gd name="connsiteY2543" fmla="*/ 390348 h 2846070"/>
              <a:gd name="connsiteX2544" fmla="*/ 2628183 w 12203678"/>
              <a:gd name="connsiteY2544" fmla="*/ 390348 h 2846070"/>
              <a:gd name="connsiteX2545" fmla="*/ 2628183 w 12203678"/>
              <a:gd name="connsiteY2545" fmla="*/ 539665 h 2846070"/>
              <a:gd name="connsiteX2546" fmla="*/ 2817442 w 12203678"/>
              <a:gd name="connsiteY2546" fmla="*/ 539665 h 2846070"/>
              <a:gd name="connsiteX2547" fmla="*/ 2817442 w 12203678"/>
              <a:gd name="connsiteY2547" fmla="*/ 390348 h 2846070"/>
              <a:gd name="connsiteX2548" fmla="*/ 2409929 w 12203678"/>
              <a:gd name="connsiteY2548" fmla="*/ 390348 h 2846070"/>
              <a:gd name="connsiteX2549" fmla="*/ 2409929 w 12203678"/>
              <a:gd name="connsiteY2549" fmla="*/ 539665 h 2846070"/>
              <a:gd name="connsiteX2550" fmla="*/ 2599189 w 12203678"/>
              <a:gd name="connsiteY2550" fmla="*/ 539665 h 2846070"/>
              <a:gd name="connsiteX2551" fmla="*/ 2599189 w 12203678"/>
              <a:gd name="connsiteY2551" fmla="*/ 390348 h 2846070"/>
              <a:gd name="connsiteX2552" fmla="*/ 2191673 w 12203678"/>
              <a:gd name="connsiteY2552" fmla="*/ 390348 h 2846070"/>
              <a:gd name="connsiteX2553" fmla="*/ 2191673 w 12203678"/>
              <a:gd name="connsiteY2553" fmla="*/ 539665 h 2846070"/>
              <a:gd name="connsiteX2554" fmla="*/ 2380935 w 12203678"/>
              <a:gd name="connsiteY2554" fmla="*/ 539665 h 2846070"/>
              <a:gd name="connsiteX2555" fmla="*/ 2380935 w 12203678"/>
              <a:gd name="connsiteY2555" fmla="*/ 390348 h 2846070"/>
              <a:gd name="connsiteX2556" fmla="*/ 1973418 w 12203678"/>
              <a:gd name="connsiteY2556" fmla="*/ 390348 h 2846070"/>
              <a:gd name="connsiteX2557" fmla="*/ 1973418 w 12203678"/>
              <a:gd name="connsiteY2557" fmla="*/ 539665 h 2846070"/>
              <a:gd name="connsiteX2558" fmla="*/ 2162678 w 12203678"/>
              <a:gd name="connsiteY2558" fmla="*/ 539665 h 2846070"/>
              <a:gd name="connsiteX2559" fmla="*/ 2162678 w 12203678"/>
              <a:gd name="connsiteY2559" fmla="*/ 390348 h 2846070"/>
              <a:gd name="connsiteX2560" fmla="*/ 1755161 w 12203678"/>
              <a:gd name="connsiteY2560" fmla="*/ 390348 h 2846070"/>
              <a:gd name="connsiteX2561" fmla="*/ 1755161 w 12203678"/>
              <a:gd name="connsiteY2561" fmla="*/ 539665 h 2846070"/>
              <a:gd name="connsiteX2562" fmla="*/ 1944422 w 12203678"/>
              <a:gd name="connsiteY2562" fmla="*/ 539665 h 2846070"/>
              <a:gd name="connsiteX2563" fmla="*/ 1944422 w 12203678"/>
              <a:gd name="connsiteY2563" fmla="*/ 390348 h 2846070"/>
              <a:gd name="connsiteX2564" fmla="*/ 1536906 w 12203678"/>
              <a:gd name="connsiteY2564" fmla="*/ 390348 h 2846070"/>
              <a:gd name="connsiteX2565" fmla="*/ 1536906 w 12203678"/>
              <a:gd name="connsiteY2565" fmla="*/ 539665 h 2846070"/>
              <a:gd name="connsiteX2566" fmla="*/ 1726166 w 12203678"/>
              <a:gd name="connsiteY2566" fmla="*/ 539665 h 2846070"/>
              <a:gd name="connsiteX2567" fmla="*/ 1726166 w 12203678"/>
              <a:gd name="connsiteY2567" fmla="*/ 390348 h 2846070"/>
              <a:gd name="connsiteX2568" fmla="*/ 1318652 w 12203678"/>
              <a:gd name="connsiteY2568" fmla="*/ 390348 h 2846070"/>
              <a:gd name="connsiteX2569" fmla="*/ 1318652 w 12203678"/>
              <a:gd name="connsiteY2569" fmla="*/ 539665 h 2846070"/>
              <a:gd name="connsiteX2570" fmla="*/ 1507911 w 12203678"/>
              <a:gd name="connsiteY2570" fmla="*/ 539665 h 2846070"/>
              <a:gd name="connsiteX2571" fmla="*/ 1507911 w 12203678"/>
              <a:gd name="connsiteY2571" fmla="*/ 390348 h 2846070"/>
              <a:gd name="connsiteX2572" fmla="*/ 1100397 w 12203678"/>
              <a:gd name="connsiteY2572" fmla="*/ 390348 h 2846070"/>
              <a:gd name="connsiteX2573" fmla="*/ 1100397 w 12203678"/>
              <a:gd name="connsiteY2573" fmla="*/ 539665 h 2846070"/>
              <a:gd name="connsiteX2574" fmla="*/ 1289657 w 12203678"/>
              <a:gd name="connsiteY2574" fmla="*/ 539665 h 2846070"/>
              <a:gd name="connsiteX2575" fmla="*/ 1289657 w 12203678"/>
              <a:gd name="connsiteY2575" fmla="*/ 390348 h 2846070"/>
              <a:gd name="connsiteX2576" fmla="*/ 882141 w 12203678"/>
              <a:gd name="connsiteY2576" fmla="*/ 390348 h 2846070"/>
              <a:gd name="connsiteX2577" fmla="*/ 882141 w 12203678"/>
              <a:gd name="connsiteY2577" fmla="*/ 539665 h 2846070"/>
              <a:gd name="connsiteX2578" fmla="*/ 1071402 w 12203678"/>
              <a:gd name="connsiteY2578" fmla="*/ 539665 h 2846070"/>
              <a:gd name="connsiteX2579" fmla="*/ 1071402 w 12203678"/>
              <a:gd name="connsiteY2579" fmla="*/ 390348 h 2846070"/>
              <a:gd name="connsiteX2580" fmla="*/ 663886 w 12203678"/>
              <a:gd name="connsiteY2580" fmla="*/ 390348 h 2846070"/>
              <a:gd name="connsiteX2581" fmla="*/ 663886 w 12203678"/>
              <a:gd name="connsiteY2581" fmla="*/ 539665 h 2846070"/>
              <a:gd name="connsiteX2582" fmla="*/ 853146 w 12203678"/>
              <a:gd name="connsiteY2582" fmla="*/ 539665 h 2846070"/>
              <a:gd name="connsiteX2583" fmla="*/ 853146 w 12203678"/>
              <a:gd name="connsiteY2583" fmla="*/ 390348 h 2846070"/>
              <a:gd name="connsiteX2584" fmla="*/ 445630 w 12203678"/>
              <a:gd name="connsiteY2584" fmla="*/ 390348 h 2846070"/>
              <a:gd name="connsiteX2585" fmla="*/ 445630 w 12203678"/>
              <a:gd name="connsiteY2585" fmla="*/ 539665 h 2846070"/>
              <a:gd name="connsiteX2586" fmla="*/ 634891 w 12203678"/>
              <a:gd name="connsiteY2586" fmla="*/ 539665 h 2846070"/>
              <a:gd name="connsiteX2587" fmla="*/ 634891 w 12203678"/>
              <a:gd name="connsiteY2587" fmla="*/ 390348 h 2846070"/>
              <a:gd name="connsiteX2588" fmla="*/ 227375 w 12203678"/>
              <a:gd name="connsiteY2588" fmla="*/ 390348 h 2846070"/>
              <a:gd name="connsiteX2589" fmla="*/ 227375 w 12203678"/>
              <a:gd name="connsiteY2589" fmla="*/ 539665 h 2846070"/>
              <a:gd name="connsiteX2590" fmla="*/ 416635 w 12203678"/>
              <a:gd name="connsiteY2590" fmla="*/ 539665 h 2846070"/>
              <a:gd name="connsiteX2591" fmla="*/ 416635 w 12203678"/>
              <a:gd name="connsiteY2591" fmla="*/ 390348 h 2846070"/>
              <a:gd name="connsiteX2592" fmla="*/ 11794904 w 12203678"/>
              <a:gd name="connsiteY2592" fmla="*/ 211956 h 2846070"/>
              <a:gd name="connsiteX2593" fmla="*/ 11794904 w 12203678"/>
              <a:gd name="connsiteY2593" fmla="*/ 361272 h 2846070"/>
              <a:gd name="connsiteX2594" fmla="*/ 11984182 w 12203678"/>
              <a:gd name="connsiteY2594" fmla="*/ 361272 h 2846070"/>
              <a:gd name="connsiteX2595" fmla="*/ 11984182 w 12203678"/>
              <a:gd name="connsiteY2595" fmla="*/ 211956 h 2846070"/>
              <a:gd name="connsiteX2596" fmla="*/ 11576648 w 12203678"/>
              <a:gd name="connsiteY2596" fmla="*/ 211956 h 2846070"/>
              <a:gd name="connsiteX2597" fmla="*/ 11576648 w 12203678"/>
              <a:gd name="connsiteY2597" fmla="*/ 361272 h 2846070"/>
              <a:gd name="connsiteX2598" fmla="*/ 11765910 w 12203678"/>
              <a:gd name="connsiteY2598" fmla="*/ 361272 h 2846070"/>
              <a:gd name="connsiteX2599" fmla="*/ 11765910 w 12203678"/>
              <a:gd name="connsiteY2599" fmla="*/ 211956 h 2846070"/>
              <a:gd name="connsiteX2600" fmla="*/ 11358394 w 12203678"/>
              <a:gd name="connsiteY2600" fmla="*/ 211956 h 2846070"/>
              <a:gd name="connsiteX2601" fmla="*/ 11358394 w 12203678"/>
              <a:gd name="connsiteY2601" fmla="*/ 361272 h 2846070"/>
              <a:gd name="connsiteX2602" fmla="*/ 11547654 w 12203678"/>
              <a:gd name="connsiteY2602" fmla="*/ 361272 h 2846070"/>
              <a:gd name="connsiteX2603" fmla="*/ 11547654 w 12203678"/>
              <a:gd name="connsiteY2603" fmla="*/ 211956 h 2846070"/>
              <a:gd name="connsiteX2604" fmla="*/ 11140138 w 12203678"/>
              <a:gd name="connsiteY2604" fmla="*/ 211956 h 2846070"/>
              <a:gd name="connsiteX2605" fmla="*/ 11140138 w 12203678"/>
              <a:gd name="connsiteY2605" fmla="*/ 361272 h 2846070"/>
              <a:gd name="connsiteX2606" fmla="*/ 11329398 w 12203678"/>
              <a:gd name="connsiteY2606" fmla="*/ 361272 h 2846070"/>
              <a:gd name="connsiteX2607" fmla="*/ 11329398 w 12203678"/>
              <a:gd name="connsiteY2607" fmla="*/ 211956 h 2846070"/>
              <a:gd name="connsiteX2608" fmla="*/ 10921882 w 12203678"/>
              <a:gd name="connsiteY2608" fmla="*/ 211956 h 2846070"/>
              <a:gd name="connsiteX2609" fmla="*/ 10921882 w 12203678"/>
              <a:gd name="connsiteY2609" fmla="*/ 361272 h 2846070"/>
              <a:gd name="connsiteX2610" fmla="*/ 11111142 w 12203678"/>
              <a:gd name="connsiteY2610" fmla="*/ 361272 h 2846070"/>
              <a:gd name="connsiteX2611" fmla="*/ 11111142 w 12203678"/>
              <a:gd name="connsiteY2611" fmla="*/ 211956 h 2846070"/>
              <a:gd name="connsiteX2612" fmla="*/ 10703626 w 12203678"/>
              <a:gd name="connsiteY2612" fmla="*/ 211956 h 2846070"/>
              <a:gd name="connsiteX2613" fmla="*/ 10703626 w 12203678"/>
              <a:gd name="connsiteY2613" fmla="*/ 361272 h 2846070"/>
              <a:gd name="connsiteX2614" fmla="*/ 10892888 w 12203678"/>
              <a:gd name="connsiteY2614" fmla="*/ 361272 h 2846070"/>
              <a:gd name="connsiteX2615" fmla="*/ 10892888 w 12203678"/>
              <a:gd name="connsiteY2615" fmla="*/ 211956 h 2846070"/>
              <a:gd name="connsiteX2616" fmla="*/ 10485372 w 12203678"/>
              <a:gd name="connsiteY2616" fmla="*/ 211956 h 2846070"/>
              <a:gd name="connsiteX2617" fmla="*/ 10485372 w 12203678"/>
              <a:gd name="connsiteY2617" fmla="*/ 361272 h 2846070"/>
              <a:gd name="connsiteX2618" fmla="*/ 10674632 w 12203678"/>
              <a:gd name="connsiteY2618" fmla="*/ 361272 h 2846070"/>
              <a:gd name="connsiteX2619" fmla="*/ 10674632 w 12203678"/>
              <a:gd name="connsiteY2619" fmla="*/ 211956 h 2846070"/>
              <a:gd name="connsiteX2620" fmla="*/ 10267116 w 12203678"/>
              <a:gd name="connsiteY2620" fmla="*/ 211956 h 2846070"/>
              <a:gd name="connsiteX2621" fmla="*/ 10267116 w 12203678"/>
              <a:gd name="connsiteY2621" fmla="*/ 361272 h 2846070"/>
              <a:gd name="connsiteX2622" fmla="*/ 10456376 w 12203678"/>
              <a:gd name="connsiteY2622" fmla="*/ 361272 h 2846070"/>
              <a:gd name="connsiteX2623" fmla="*/ 10456376 w 12203678"/>
              <a:gd name="connsiteY2623" fmla="*/ 211956 h 2846070"/>
              <a:gd name="connsiteX2624" fmla="*/ 10048860 w 12203678"/>
              <a:gd name="connsiteY2624" fmla="*/ 211956 h 2846070"/>
              <a:gd name="connsiteX2625" fmla="*/ 10048860 w 12203678"/>
              <a:gd name="connsiteY2625" fmla="*/ 361272 h 2846070"/>
              <a:gd name="connsiteX2626" fmla="*/ 10238120 w 12203678"/>
              <a:gd name="connsiteY2626" fmla="*/ 361272 h 2846070"/>
              <a:gd name="connsiteX2627" fmla="*/ 10238120 w 12203678"/>
              <a:gd name="connsiteY2627" fmla="*/ 211956 h 2846070"/>
              <a:gd name="connsiteX2628" fmla="*/ 9830604 w 12203678"/>
              <a:gd name="connsiteY2628" fmla="*/ 211956 h 2846070"/>
              <a:gd name="connsiteX2629" fmla="*/ 9830604 w 12203678"/>
              <a:gd name="connsiteY2629" fmla="*/ 361272 h 2846070"/>
              <a:gd name="connsiteX2630" fmla="*/ 10019866 w 12203678"/>
              <a:gd name="connsiteY2630" fmla="*/ 361272 h 2846070"/>
              <a:gd name="connsiteX2631" fmla="*/ 10019866 w 12203678"/>
              <a:gd name="connsiteY2631" fmla="*/ 211956 h 2846070"/>
              <a:gd name="connsiteX2632" fmla="*/ 9612350 w 12203678"/>
              <a:gd name="connsiteY2632" fmla="*/ 211956 h 2846070"/>
              <a:gd name="connsiteX2633" fmla="*/ 9612350 w 12203678"/>
              <a:gd name="connsiteY2633" fmla="*/ 361272 h 2846070"/>
              <a:gd name="connsiteX2634" fmla="*/ 9801610 w 12203678"/>
              <a:gd name="connsiteY2634" fmla="*/ 361272 h 2846070"/>
              <a:gd name="connsiteX2635" fmla="*/ 9801610 w 12203678"/>
              <a:gd name="connsiteY2635" fmla="*/ 211956 h 2846070"/>
              <a:gd name="connsiteX2636" fmla="*/ 9394094 w 12203678"/>
              <a:gd name="connsiteY2636" fmla="*/ 211956 h 2846070"/>
              <a:gd name="connsiteX2637" fmla="*/ 9394094 w 12203678"/>
              <a:gd name="connsiteY2637" fmla="*/ 361272 h 2846070"/>
              <a:gd name="connsiteX2638" fmla="*/ 9583354 w 12203678"/>
              <a:gd name="connsiteY2638" fmla="*/ 361272 h 2846070"/>
              <a:gd name="connsiteX2639" fmla="*/ 9583354 w 12203678"/>
              <a:gd name="connsiteY2639" fmla="*/ 211956 h 2846070"/>
              <a:gd name="connsiteX2640" fmla="*/ 9175838 w 12203678"/>
              <a:gd name="connsiteY2640" fmla="*/ 211956 h 2846070"/>
              <a:gd name="connsiteX2641" fmla="*/ 9175838 w 12203678"/>
              <a:gd name="connsiteY2641" fmla="*/ 361272 h 2846070"/>
              <a:gd name="connsiteX2642" fmla="*/ 9365098 w 12203678"/>
              <a:gd name="connsiteY2642" fmla="*/ 361272 h 2846070"/>
              <a:gd name="connsiteX2643" fmla="*/ 9365098 w 12203678"/>
              <a:gd name="connsiteY2643" fmla="*/ 211956 h 2846070"/>
              <a:gd name="connsiteX2644" fmla="*/ 8957582 w 12203678"/>
              <a:gd name="connsiteY2644" fmla="*/ 211956 h 2846070"/>
              <a:gd name="connsiteX2645" fmla="*/ 8957582 w 12203678"/>
              <a:gd name="connsiteY2645" fmla="*/ 361272 h 2846070"/>
              <a:gd name="connsiteX2646" fmla="*/ 9146844 w 12203678"/>
              <a:gd name="connsiteY2646" fmla="*/ 361272 h 2846070"/>
              <a:gd name="connsiteX2647" fmla="*/ 9146844 w 12203678"/>
              <a:gd name="connsiteY2647" fmla="*/ 211956 h 2846070"/>
              <a:gd name="connsiteX2648" fmla="*/ 8739328 w 12203678"/>
              <a:gd name="connsiteY2648" fmla="*/ 211956 h 2846070"/>
              <a:gd name="connsiteX2649" fmla="*/ 8739328 w 12203678"/>
              <a:gd name="connsiteY2649" fmla="*/ 361272 h 2846070"/>
              <a:gd name="connsiteX2650" fmla="*/ 8928588 w 12203678"/>
              <a:gd name="connsiteY2650" fmla="*/ 361272 h 2846070"/>
              <a:gd name="connsiteX2651" fmla="*/ 8928588 w 12203678"/>
              <a:gd name="connsiteY2651" fmla="*/ 211956 h 2846070"/>
              <a:gd name="connsiteX2652" fmla="*/ 8521072 w 12203678"/>
              <a:gd name="connsiteY2652" fmla="*/ 211956 h 2846070"/>
              <a:gd name="connsiteX2653" fmla="*/ 8521072 w 12203678"/>
              <a:gd name="connsiteY2653" fmla="*/ 361272 h 2846070"/>
              <a:gd name="connsiteX2654" fmla="*/ 8710332 w 12203678"/>
              <a:gd name="connsiteY2654" fmla="*/ 361272 h 2846070"/>
              <a:gd name="connsiteX2655" fmla="*/ 8710332 w 12203678"/>
              <a:gd name="connsiteY2655" fmla="*/ 211956 h 2846070"/>
              <a:gd name="connsiteX2656" fmla="*/ 8302817 w 12203678"/>
              <a:gd name="connsiteY2656" fmla="*/ 211956 h 2846070"/>
              <a:gd name="connsiteX2657" fmla="*/ 8302817 w 12203678"/>
              <a:gd name="connsiteY2657" fmla="*/ 361272 h 2846070"/>
              <a:gd name="connsiteX2658" fmla="*/ 8492076 w 12203678"/>
              <a:gd name="connsiteY2658" fmla="*/ 361272 h 2846070"/>
              <a:gd name="connsiteX2659" fmla="*/ 8492076 w 12203678"/>
              <a:gd name="connsiteY2659" fmla="*/ 211956 h 2846070"/>
              <a:gd name="connsiteX2660" fmla="*/ 8084561 w 12203678"/>
              <a:gd name="connsiteY2660" fmla="*/ 211956 h 2846070"/>
              <a:gd name="connsiteX2661" fmla="*/ 8084561 w 12203678"/>
              <a:gd name="connsiteY2661" fmla="*/ 361272 h 2846070"/>
              <a:gd name="connsiteX2662" fmla="*/ 8273822 w 12203678"/>
              <a:gd name="connsiteY2662" fmla="*/ 361272 h 2846070"/>
              <a:gd name="connsiteX2663" fmla="*/ 8273822 w 12203678"/>
              <a:gd name="connsiteY2663" fmla="*/ 211956 h 2846070"/>
              <a:gd name="connsiteX2664" fmla="*/ 7866306 w 12203678"/>
              <a:gd name="connsiteY2664" fmla="*/ 211956 h 2846070"/>
              <a:gd name="connsiteX2665" fmla="*/ 7866306 w 12203678"/>
              <a:gd name="connsiteY2665" fmla="*/ 361272 h 2846070"/>
              <a:gd name="connsiteX2666" fmla="*/ 8055566 w 12203678"/>
              <a:gd name="connsiteY2666" fmla="*/ 361272 h 2846070"/>
              <a:gd name="connsiteX2667" fmla="*/ 8055566 w 12203678"/>
              <a:gd name="connsiteY2667" fmla="*/ 211956 h 2846070"/>
              <a:gd name="connsiteX2668" fmla="*/ 7648050 w 12203678"/>
              <a:gd name="connsiteY2668" fmla="*/ 211956 h 2846070"/>
              <a:gd name="connsiteX2669" fmla="*/ 7648050 w 12203678"/>
              <a:gd name="connsiteY2669" fmla="*/ 361272 h 2846070"/>
              <a:gd name="connsiteX2670" fmla="*/ 7837311 w 12203678"/>
              <a:gd name="connsiteY2670" fmla="*/ 361272 h 2846070"/>
              <a:gd name="connsiteX2671" fmla="*/ 7837311 w 12203678"/>
              <a:gd name="connsiteY2671" fmla="*/ 211956 h 2846070"/>
              <a:gd name="connsiteX2672" fmla="*/ 7429795 w 12203678"/>
              <a:gd name="connsiteY2672" fmla="*/ 211956 h 2846070"/>
              <a:gd name="connsiteX2673" fmla="*/ 7429795 w 12203678"/>
              <a:gd name="connsiteY2673" fmla="*/ 361272 h 2846070"/>
              <a:gd name="connsiteX2674" fmla="*/ 7619055 w 12203678"/>
              <a:gd name="connsiteY2674" fmla="*/ 361272 h 2846070"/>
              <a:gd name="connsiteX2675" fmla="*/ 7619055 w 12203678"/>
              <a:gd name="connsiteY2675" fmla="*/ 211956 h 2846070"/>
              <a:gd name="connsiteX2676" fmla="*/ 7211540 w 12203678"/>
              <a:gd name="connsiteY2676" fmla="*/ 211956 h 2846070"/>
              <a:gd name="connsiteX2677" fmla="*/ 7211540 w 12203678"/>
              <a:gd name="connsiteY2677" fmla="*/ 361272 h 2846070"/>
              <a:gd name="connsiteX2678" fmla="*/ 7400800 w 12203678"/>
              <a:gd name="connsiteY2678" fmla="*/ 361272 h 2846070"/>
              <a:gd name="connsiteX2679" fmla="*/ 7400800 w 12203678"/>
              <a:gd name="connsiteY2679" fmla="*/ 211956 h 2846070"/>
              <a:gd name="connsiteX2680" fmla="*/ 6993284 w 12203678"/>
              <a:gd name="connsiteY2680" fmla="*/ 211956 h 2846070"/>
              <a:gd name="connsiteX2681" fmla="*/ 6993284 w 12203678"/>
              <a:gd name="connsiteY2681" fmla="*/ 361272 h 2846070"/>
              <a:gd name="connsiteX2682" fmla="*/ 7182545 w 12203678"/>
              <a:gd name="connsiteY2682" fmla="*/ 361272 h 2846070"/>
              <a:gd name="connsiteX2683" fmla="*/ 7182545 w 12203678"/>
              <a:gd name="connsiteY2683" fmla="*/ 211956 h 2846070"/>
              <a:gd name="connsiteX2684" fmla="*/ 6775029 w 12203678"/>
              <a:gd name="connsiteY2684" fmla="*/ 211956 h 2846070"/>
              <a:gd name="connsiteX2685" fmla="*/ 6775029 w 12203678"/>
              <a:gd name="connsiteY2685" fmla="*/ 361272 h 2846070"/>
              <a:gd name="connsiteX2686" fmla="*/ 6964289 w 12203678"/>
              <a:gd name="connsiteY2686" fmla="*/ 361272 h 2846070"/>
              <a:gd name="connsiteX2687" fmla="*/ 6964289 w 12203678"/>
              <a:gd name="connsiteY2687" fmla="*/ 211956 h 2846070"/>
              <a:gd name="connsiteX2688" fmla="*/ 6556773 w 12203678"/>
              <a:gd name="connsiteY2688" fmla="*/ 211956 h 2846070"/>
              <a:gd name="connsiteX2689" fmla="*/ 6556773 w 12203678"/>
              <a:gd name="connsiteY2689" fmla="*/ 361272 h 2846070"/>
              <a:gd name="connsiteX2690" fmla="*/ 6746034 w 12203678"/>
              <a:gd name="connsiteY2690" fmla="*/ 361272 h 2846070"/>
              <a:gd name="connsiteX2691" fmla="*/ 6746034 w 12203678"/>
              <a:gd name="connsiteY2691" fmla="*/ 211956 h 2846070"/>
              <a:gd name="connsiteX2692" fmla="*/ 6338518 w 12203678"/>
              <a:gd name="connsiteY2692" fmla="*/ 211956 h 2846070"/>
              <a:gd name="connsiteX2693" fmla="*/ 6338518 w 12203678"/>
              <a:gd name="connsiteY2693" fmla="*/ 361272 h 2846070"/>
              <a:gd name="connsiteX2694" fmla="*/ 6527778 w 12203678"/>
              <a:gd name="connsiteY2694" fmla="*/ 361272 h 2846070"/>
              <a:gd name="connsiteX2695" fmla="*/ 6527778 w 12203678"/>
              <a:gd name="connsiteY2695" fmla="*/ 211956 h 2846070"/>
              <a:gd name="connsiteX2696" fmla="*/ 6120262 w 12203678"/>
              <a:gd name="connsiteY2696" fmla="*/ 211956 h 2846070"/>
              <a:gd name="connsiteX2697" fmla="*/ 6120262 w 12203678"/>
              <a:gd name="connsiteY2697" fmla="*/ 361272 h 2846070"/>
              <a:gd name="connsiteX2698" fmla="*/ 6309523 w 12203678"/>
              <a:gd name="connsiteY2698" fmla="*/ 361272 h 2846070"/>
              <a:gd name="connsiteX2699" fmla="*/ 6309523 w 12203678"/>
              <a:gd name="connsiteY2699" fmla="*/ 211956 h 2846070"/>
              <a:gd name="connsiteX2700" fmla="*/ 5902007 w 12203678"/>
              <a:gd name="connsiteY2700" fmla="*/ 211956 h 2846070"/>
              <a:gd name="connsiteX2701" fmla="*/ 5902007 w 12203678"/>
              <a:gd name="connsiteY2701" fmla="*/ 361272 h 2846070"/>
              <a:gd name="connsiteX2702" fmla="*/ 6091267 w 12203678"/>
              <a:gd name="connsiteY2702" fmla="*/ 361272 h 2846070"/>
              <a:gd name="connsiteX2703" fmla="*/ 6091267 w 12203678"/>
              <a:gd name="connsiteY2703" fmla="*/ 211956 h 2846070"/>
              <a:gd name="connsiteX2704" fmla="*/ 5683753 w 12203678"/>
              <a:gd name="connsiteY2704" fmla="*/ 211956 h 2846070"/>
              <a:gd name="connsiteX2705" fmla="*/ 5683753 w 12203678"/>
              <a:gd name="connsiteY2705" fmla="*/ 361272 h 2846070"/>
              <a:gd name="connsiteX2706" fmla="*/ 5873013 w 12203678"/>
              <a:gd name="connsiteY2706" fmla="*/ 361272 h 2846070"/>
              <a:gd name="connsiteX2707" fmla="*/ 5873013 w 12203678"/>
              <a:gd name="connsiteY2707" fmla="*/ 211956 h 2846070"/>
              <a:gd name="connsiteX2708" fmla="*/ 5465498 w 12203678"/>
              <a:gd name="connsiteY2708" fmla="*/ 211956 h 2846070"/>
              <a:gd name="connsiteX2709" fmla="*/ 5465498 w 12203678"/>
              <a:gd name="connsiteY2709" fmla="*/ 361272 h 2846070"/>
              <a:gd name="connsiteX2710" fmla="*/ 5654757 w 12203678"/>
              <a:gd name="connsiteY2710" fmla="*/ 361272 h 2846070"/>
              <a:gd name="connsiteX2711" fmla="*/ 5654757 w 12203678"/>
              <a:gd name="connsiteY2711" fmla="*/ 211956 h 2846070"/>
              <a:gd name="connsiteX2712" fmla="*/ 5247244 w 12203678"/>
              <a:gd name="connsiteY2712" fmla="*/ 211956 h 2846070"/>
              <a:gd name="connsiteX2713" fmla="*/ 5247244 w 12203678"/>
              <a:gd name="connsiteY2713" fmla="*/ 361272 h 2846070"/>
              <a:gd name="connsiteX2714" fmla="*/ 5436504 w 12203678"/>
              <a:gd name="connsiteY2714" fmla="*/ 361272 h 2846070"/>
              <a:gd name="connsiteX2715" fmla="*/ 5436504 w 12203678"/>
              <a:gd name="connsiteY2715" fmla="*/ 211956 h 2846070"/>
              <a:gd name="connsiteX2716" fmla="*/ 5028989 w 12203678"/>
              <a:gd name="connsiteY2716" fmla="*/ 211956 h 2846070"/>
              <a:gd name="connsiteX2717" fmla="*/ 5028989 w 12203678"/>
              <a:gd name="connsiteY2717" fmla="*/ 361272 h 2846070"/>
              <a:gd name="connsiteX2718" fmla="*/ 5218249 w 12203678"/>
              <a:gd name="connsiteY2718" fmla="*/ 361272 h 2846070"/>
              <a:gd name="connsiteX2719" fmla="*/ 5218249 w 12203678"/>
              <a:gd name="connsiteY2719" fmla="*/ 211956 h 2846070"/>
              <a:gd name="connsiteX2720" fmla="*/ 4810731 w 12203678"/>
              <a:gd name="connsiteY2720" fmla="*/ 211956 h 2846070"/>
              <a:gd name="connsiteX2721" fmla="*/ 4810731 w 12203678"/>
              <a:gd name="connsiteY2721" fmla="*/ 361272 h 2846070"/>
              <a:gd name="connsiteX2722" fmla="*/ 4999994 w 12203678"/>
              <a:gd name="connsiteY2722" fmla="*/ 361272 h 2846070"/>
              <a:gd name="connsiteX2723" fmla="*/ 4999994 w 12203678"/>
              <a:gd name="connsiteY2723" fmla="*/ 211956 h 2846070"/>
              <a:gd name="connsiteX2724" fmla="*/ 4592477 w 12203678"/>
              <a:gd name="connsiteY2724" fmla="*/ 211956 h 2846070"/>
              <a:gd name="connsiteX2725" fmla="*/ 4592477 w 12203678"/>
              <a:gd name="connsiteY2725" fmla="*/ 361272 h 2846070"/>
              <a:gd name="connsiteX2726" fmla="*/ 4781737 w 12203678"/>
              <a:gd name="connsiteY2726" fmla="*/ 361272 h 2846070"/>
              <a:gd name="connsiteX2727" fmla="*/ 4781737 w 12203678"/>
              <a:gd name="connsiteY2727" fmla="*/ 211956 h 2846070"/>
              <a:gd name="connsiteX2728" fmla="*/ 4374221 w 12203678"/>
              <a:gd name="connsiteY2728" fmla="*/ 211956 h 2846070"/>
              <a:gd name="connsiteX2729" fmla="*/ 4374221 w 12203678"/>
              <a:gd name="connsiteY2729" fmla="*/ 361272 h 2846070"/>
              <a:gd name="connsiteX2730" fmla="*/ 4563482 w 12203678"/>
              <a:gd name="connsiteY2730" fmla="*/ 361272 h 2846070"/>
              <a:gd name="connsiteX2731" fmla="*/ 4563482 w 12203678"/>
              <a:gd name="connsiteY2731" fmla="*/ 211956 h 2846070"/>
              <a:gd name="connsiteX2732" fmla="*/ 4155969 w 12203678"/>
              <a:gd name="connsiteY2732" fmla="*/ 211956 h 2846070"/>
              <a:gd name="connsiteX2733" fmla="*/ 4155969 w 12203678"/>
              <a:gd name="connsiteY2733" fmla="*/ 361272 h 2846070"/>
              <a:gd name="connsiteX2734" fmla="*/ 4345225 w 12203678"/>
              <a:gd name="connsiteY2734" fmla="*/ 361272 h 2846070"/>
              <a:gd name="connsiteX2735" fmla="*/ 4345225 w 12203678"/>
              <a:gd name="connsiteY2735" fmla="*/ 211956 h 2846070"/>
              <a:gd name="connsiteX2736" fmla="*/ 3937714 w 12203678"/>
              <a:gd name="connsiteY2736" fmla="*/ 211956 h 2846070"/>
              <a:gd name="connsiteX2737" fmla="*/ 3937714 w 12203678"/>
              <a:gd name="connsiteY2737" fmla="*/ 361272 h 2846070"/>
              <a:gd name="connsiteX2738" fmla="*/ 4126975 w 12203678"/>
              <a:gd name="connsiteY2738" fmla="*/ 361272 h 2846070"/>
              <a:gd name="connsiteX2739" fmla="*/ 4126975 w 12203678"/>
              <a:gd name="connsiteY2739" fmla="*/ 211956 h 2846070"/>
              <a:gd name="connsiteX2740" fmla="*/ 3719460 w 12203678"/>
              <a:gd name="connsiteY2740" fmla="*/ 211956 h 2846070"/>
              <a:gd name="connsiteX2741" fmla="*/ 3719460 w 12203678"/>
              <a:gd name="connsiteY2741" fmla="*/ 361272 h 2846070"/>
              <a:gd name="connsiteX2742" fmla="*/ 3908720 w 12203678"/>
              <a:gd name="connsiteY2742" fmla="*/ 361272 h 2846070"/>
              <a:gd name="connsiteX2743" fmla="*/ 3908720 w 12203678"/>
              <a:gd name="connsiteY2743" fmla="*/ 211956 h 2846070"/>
              <a:gd name="connsiteX2744" fmla="*/ 3501207 w 12203678"/>
              <a:gd name="connsiteY2744" fmla="*/ 211956 h 2846070"/>
              <a:gd name="connsiteX2745" fmla="*/ 3501207 w 12203678"/>
              <a:gd name="connsiteY2745" fmla="*/ 361272 h 2846070"/>
              <a:gd name="connsiteX2746" fmla="*/ 3690464 w 12203678"/>
              <a:gd name="connsiteY2746" fmla="*/ 361272 h 2846070"/>
              <a:gd name="connsiteX2747" fmla="*/ 3690464 w 12203678"/>
              <a:gd name="connsiteY2747" fmla="*/ 211956 h 2846070"/>
              <a:gd name="connsiteX2748" fmla="*/ 3282949 w 12203678"/>
              <a:gd name="connsiteY2748" fmla="*/ 211956 h 2846070"/>
              <a:gd name="connsiteX2749" fmla="*/ 3282949 w 12203678"/>
              <a:gd name="connsiteY2749" fmla="*/ 361272 h 2846070"/>
              <a:gd name="connsiteX2750" fmla="*/ 3472211 w 12203678"/>
              <a:gd name="connsiteY2750" fmla="*/ 361272 h 2846070"/>
              <a:gd name="connsiteX2751" fmla="*/ 3472211 w 12203678"/>
              <a:gd name="connsiteY2751" fmla="*/ 211956 h 2846070"/>
              <a:gd name="connsiteX2752" fmla="*/ 3064692 w 12203678"/>
              <a:gd name="connsiteY2752" fmla="*/ 211956 h 2846070"/>
              <a:gd name="connsiteX2753" fmla="*/ 3064692 w 12203678"/>
              <a:gd name="connsiteY2753" fmla="*/ 361272 h 2846070"/>
              <a:gd name="connsiteX2754" fmla="*/ 3253955 w 12203678"/>
              <a:gd name="connsiteY2754" fmla="*/ 361272 h 2846070"/>
              <a:gd name="connsiteX2755" fmla="*/ 3253955 w 12203678"/>
              <a:gd name="connsiteY2755" fmla="*/ 211956 h 2846070"/>
              <a:gd name="connsiteX2756" fmla="*/ 2846438 w 12203678"/>
              <a:gd name="connsiteY2756" fmla="*/ 211956 h 2846070"/>
              <a:gd name="connsiteX2757" fmla="*/ 2846438 w 12203678"/>
              <a:gd name="connsiteY2757" fmla="*/ 361272 h 2846070"/>
              <a:gd name="connsiteX2758" fmla="*/ 3035698 w 12203678"/>
              <a:gd name="connsiteY2758" fmla="*/ 361272 h 2846070"/>
              <a:gd name="connsiteX2759" fmla="*/ 3035698 w 12203678"/>
              <a:gd name="connsiteY2759" fmla="*/ 211956 h 2846070"/>
              <a:gd name="connsiteX2760" fmla="*/ 2628183 w 12203678"/>
              <a:gd name="connsiteY2760" fmla="*/ 211956 h 2846070"/>
              <a:gd name="connsiteX2761" fmla="*/ 2628183 w 12203678"/>
              <a:gd name="connsiteY2761" fmla="*/ 361272 h 2846070"/>
              <a:gd name="connsiteX2762" fmla="*/ 2817442 w 12203678"/>
              <a:gd name="connsiteY2762" fmla="*/ 361272 h 2846070"/>
              <a:gd name="connsiteX2763" fmla="*/ 2817442 w 12203678"/>
              <a:gd name="connsiteY2763" fmla="*/ 211956 h 2846070"/>
              <a:gd name="connsiteX2764" fmla="*/ 2409929 w 12203678"/>
              <a:gd name="connsiteY2764" fmla="*/ 211956 h 2846070"/>
              <a:gd name="connsiteX2765" fmla="*/ 2409929 w 12203678"/>
              <a:gd name="connsiteY2765" fmla="*/ 361272 h 2846070"/>
              <a:gd name="connsiteX2766" fmla="*/ 2599189 w 12203678"/>
              <a:gd name="connsiteY2766" fmla="*/ 361272 h 2846070"/>
              <a:gd name="connsiteX2767" fmla="*/ 2599189 w 12203678"/>
              <a:gd name="connsiteY2767" fmla="*/ 211956 h 2846070"/>
              <a:gd name="connsiteX2768" fmla="*/ 2191673 w 12203678"/>
              <a:gd name="connsiteY2768" fmla="*/ 211956 h 2846070"/>
              <a:gd name="connsiteX2769" fmla="*/ 2191673 w 12203678"/>
              <a:gd name="connsiteY2769" fmla="*/ 361272 h 2846070"/>
              <a:gd name="connsiteX2770" fmla="*/ 2380935 w 12203678"/>
              <a:gd name="connsiteY2770" fmla="*/ 361272 h 2846070"/>
              <a:gd name="connsiteX2771" fmla="*/ 2380935 w 12203678"/>
              <a:gd name="connsiteY2771" fmla="*/ 211956 h 2846070"/>
              <a:gd name="connsiteX2772" fmla="*/ 1973418 w 12203678"/>
              <a:gd name="connsiteY2772" fmla="*/ 211956 h 2846070"/>
              <a:gd name="connsiteX2773" fmla="*/ 1973418 w 12203678"/>
              <a:gd name="connsiteY2773" fmla="*/ 361272 h 2846070"/>
              <a:gd name="connsiteX2774" fmla="*/ 2162678 w 12203678"/>
              <a:gd name="connsiteY2774" fmla="*/ 361272 h 2846070"/>
              <a:gd name="connsiteX2775" fmla="*/ 2162678 w 12203678"/>
              <a:gd name="connsiteY2775" fmla="*/ 211956 h 2846070"/>
              <a:gd name="connsiteX2776" fmla="*/ 1755161 w 12203678"/>
              <a:gd name="connsiteY2776" fmla="*/ 211956 h 2846070"/>
              <a:gd name="connsiteX2777" fmla="*/ 1755161 w 12203678"/>
              <a:gd name="connsiteY2777" fmla="*/ 361272 h 2846070"/>
              <a:gd name="connsiteX2778" fmla="*/ 1944422 w 12203678"/>
              <a:gd name="connsiteY2778" fmla="*/ 361272 h 2846070"/>
              <a:gd name="connsiteX2779" fmla="*/ 1944422 w 12203678"/>
              <a:gd name="connsiteY2779" fmla="*/ 211956 h 2846070"/>
              <a:gd name="connsiteX2780" fmla="*/ 1536906 w 12203678"/>
              <a:gd name="connsiteY2780" fmla="*/ 211956 h 2846070"/>
              <a:gd name="connsiteX2781" fmla="*/ 1536906 w 12203678"/>
              <a:gd name="connsiteY2781" fmla="*/ 361272 h 2846070"/>
              <a:gd name="connsiteX2782" fmla="*/ 1726166 w 12203678"/>
              <a:gd name="connsiteY2782" fmla="*/ 361272 h 2846070"/>
              <a:gd name="connsiteX2783" fmla="*/ 1726166 w 12203678"/>
              <a:gd name="connsiteY2783" fmla="*/ 211956 h 2846070"/>
              <a:gd name="connsiteX2784" fmla="*/ 1318652 w 12203678"/>
              <a:gd name="connsiteY2784" fmla="*/ 211956 h 2846070"/>
              <a:gd name="connsiteX2785" fmla="*/ 1318652 w 12203678"/>
              <a:gd name="connsiteY2785" fmla="*/ 361272 h 2846070"/>
              <a:gd name="connsiteX2786" fmla="*/ 1507911 w 12203678"/>
              <a:gd name="connsiteY2786" fmla="*/ 361272 h 2846070"/>
              <a:gd name="connsiteX2787" fmla="*/ 1507911 w 12203678"/>
              <a:gd name="connsiteY2787" fmla="*/ 211956 h 2846070"/>
              <a:gd name="connsiteX2788" fmla="*/ 1100397 w 12203678"/>
              <a:gd name="connsiteY2788" fmla="*/ 211956 h 2846070"/>
              <a:gd name="connsiteX2789" fmla="*/ 1100397 w 12203678"/>
              <a:gd name="connsiteY2789" fmla="*/ 361272 h 2846070"/>
              <a:gd name="connsiteX2790" fmla="*/ 1289657 w 12203678"/>
              <a:gd name="connsiteY2790" fmla="*/ 361272 h 2846070"/>
              <a:gd name="connsiteX2791" fmla="*/ 1289657 w 12203678"/>
              <a:gd name="connsiteY2791" fmla="*/ 211956 h 2846070"/>
              <a:gd name="connsiteX2792" fmla="*/ 882141 w 12203678"/>
              <a:gd name="connsiteY2792" fmla="*/ 211956 h 2846070"/>
              <a:gd name="connsiteX2793" fmla="*/ 882141 w 12203678"/>
              <a:gd name="connsiteY2793" fmla="*/ 361272 h 2846070"/>
              <a:gd name="connsiteX2794" fmla="*/ 1071402 w 12203678"/>
              <a:gd name="connsiteY2794" fmla="*/ 361272 h 2846070"/>
              <a:gd name="connsiteX2795" fmla="*/ 1071402 w 12203678"/>
              <a:gd name="connsiteY2795" fmla="*/ 211956 h 2846070"/>
              <a:gd name="connsiteX2796" fmla="*/ 663886 w 12203678"/>
              <a:gd name="connsiteY2796" fmla="*/ 211956 h 2846070"/>
              <a:gd name="connsiteX2797" fmla="*/ 663886 w 12203678"/>
              <a:gd name="connsiteY2797" fmla="*/ 361272 h 2846070"/>
              <a:gd name="connsiteX2798" fmla="*/ 853146 w 12203678"/>
              <a:gd name="connsiteY2798" fmla="*/ 361272 h 2846070"/>
              <a:gd name="connsiteX2799" fmla="*/ 853146 w 12203678"/>
              <a:gd name="connsiteY2799" fmla="*/ 211956 h 2846070"/>
              <a:gd name="connsiteX2800" fmla="*/ 445630 w 12203678"/>
              <a:gd name="connsiteY2800" fmla="*/ 211956 h 2846070"/>
              <a:gd name="connsiteX2801" fmla="*/ 445630 w 12203678"/>
              <a:gd name="connsiteY2801" fmla="*/ 361272 h 2846070"/>
              <a:gd name="connsiteX2802" fmla="*/ 634891 w 12203678"/>
              <a:gd name="connsiteY2802" fmla="*/ 361272 h 2846070"/>
              <a:gd name="connsiteX2803" fmla="*/ 634891 w 12203678"/>
              <a:gd name="connsiteY2803" fmla="*/ 211956 h 2846070"/>
              <a:gd name="connsiteX2804" fmla="*/ 227375 w 12203678"/>
              <a:gd name="connsiteY2804" fmla="*/ 211956 h 2846070"/>
              <a:gd name="connsiteX2805" fmla="*/ 227375 w 12203678"/>
              <a:gd name="connsiteY2805" fmla="*/ 361272 h 2846070"/>
              <a:gd name="connsiteX2806" fmla="*/ 416635 w 12203678"/>
              <a:gd name="connsiteY2806" fmla="*/ 361272 h 2846070"/>
              <a:gd name="connsiteX2807" fmla="*/ 416635 w 12203678"/>
              <a:gd name="connsiteY2807" fmla="*/ 211956 h 2846070"/>
              <a:gd name="connsiteX2808" fmla="*/ 10892888 w 12203678"/>
              <a:gd name="connsiteY2808" fmla="*/ 0 h 2846070"/>
              <a:gd name="connsiteX2809" fmla="*/ 10921882 w 12203678"/>
              <a:gd name="connsiteY2809" fmla="*/ 0 h 2846070"/>
              <a:gd name="connsiteX2810" fmla="*/ 10921882 w 12203678"/>
              <a:gd name="connsiteY2810" fmla="*/ 182880 h 2846070"/>
              <a:gd name="connsiteX2811" fmla="*/ 11111142 w 12203678"/>
              <a:gd name="connsiteY2811" fmla="*/ 182880 h 2846070"/>
              <a:gd name="connsiteX2812" fmla="*/ 11111142 w 12203678"/>
              <a:gd name="connsiteY2812" fmla="*/ 0 h 2846070"/>
              <a:gd name="connsiteX2813" fmla="*/ 11140138 w 12203678"/>
              <a:gd name="connsiteY2813" fmla="*/ 0 h 2846070"/>
              <a:gd name="connsiteX2814" fmla="*/ 11140138 w 12203678"/>
              <a:gd name="connsiteY2814" fmla="*/ 182880 h 2846070"/>
              <a:gd name="connsiteX2815" fmla="*/ 11329398 w 12203678"/>
              <a:gd name="connsiteY2815" fmla="*/ 182880 h 2846070"/>
              <a:gd name="connsiteX2816" fmla="*/ 11329398 w 12203678"/>
              <a:gd name="connsiteY2816" fmla="*/ 0 h 2846070"/>
              <a:gd name="connsiteX2817" fmla="*/ 11358394 w 12203678"/>
              <a:gd name="connsiteY2817" fmla="*/ 0 h 2846070"/>
              <a:gd name="connsiteX2818" fmla="*/ 11358394 w 12203678"/>
              <a:gd name="connsiteY2818" fmla="*/ 182880 h 2846070"/>
              <a:gd name="connsiteX2819" fmla="*/ 11547654 w 12203678"/>
              <a:gd name="connsiteY2819" fmla="*/ 182880 h 2846070"/>
              <a:gd name="connsiteX2820" fmla="*/ 11547654 w 12203678"/>
              <a:gd name="connsiteY2820" fmla="*/ 0 h 2846070"/>
              <a:gd name="connsiteX2821" fmla="*/ 11576648 w 12203678"/>
              <a:gd name="connsiteY2821" fmla="*/ 0 h 2846070"/>
              <a:gd name="connsiteX2822" fmla="*/ 11576648 w 12203678"/>
              <a:gd name="connsiteY2822" fmla="*/ 182880 h 2846070"/>
              <a:gd name="connsiteX2823" fmla="*/ 11765910 w 12203678"/>
              <a:gd name="connsiteY2823" fmla="*/ 182880 h 2846070"/>
              <a:gd name="connsiteX2824" fmla="*/ 11765910 w 12203678"/>
              <a:gd name="connsiteY2824" fmla="*/ 0 h 2846070"/>
              <a:gd name="connsiteX2825" fmla="*/ 11794904 w 12203678"/>
              <a:gd name="connsiteY2825" fmla="*/ 0 h 2846070"/>
              <a:gd name="connsiteX2826" fmla="*/ 11794904 w 12203678"/>
              <a:gd name="connsiteY2826" fmla="*/ 182880 h 2846070"/>
              <a:gd name="connsiteX2827" fmla="*/ 11984182 w 12203678"/>
              <a:gd name="connsiteY2827" fmla="*/ 182880 h 2846070"/>
              <a:gd name="connsiteX2828" fmla="*/ 11984182 w 12203678"/>
              <a:gd name="connsiteY2828" fmla="*/ 0 h 2846070"/>
              <a:gd name="connsiteX2829" fmla="*/ 12013178 w 12203678"/>
              <a:gd name="connsiteY2829" fmla="*/ 0 h 2846070"/>
              <a:gd name="connsiteX2830" fmla="*/ 12013178 w 12203678"/>
              <a:gd name="connsiteY2830" fmla="*/ 182880 h 2846070"/>
              <a:gd name="connsiteX2831" fmla="*/ 12203678 w 12203678"/>
              <a:gd name="connsiteY2831" fmla="*/ 182880 h 2846070"/>
              <a:gd name="connsiteX2832" fmla="*/ 12203678 w 12203678"/>
              <a:gd name="connsiteY2832" fmla="*/ 211956 h 2846070"/>
              <a:gd name="connsiteX2833" fmla="*/ 12013178 w 12203678"/>
              <a:gd name="connsiteY2833" fmla="*/ 211956 h 2846070"/>
              <a:gd name="connsiteX2834" fmla="*/ 12013178 w 12203678"/>
              <a:gd name="connsiteY2834" fmla="*/ 361272 h 2846070"/>
              <a:gd name="connsiteX2835" fmla="*/ 12203678 w 12203678"/>
              <a:gd name="connsiteY2835" fmla="*/ 361272 h 2846070"/>
              <a:gd name="connsiteX2836" fmla="*/ 12203678 w 12203678"/>
              <a:gd name="connsiteY2836" fmla="*/ 390348 h 2846070"/>
              <a:gd name="connsiteX2837" fmla="*/ 12013178 w 12203678"/>
              <a:gd name="connsiteY2837" fmla="*/ 390348 h 2846070"/>
              <a:gd name="connsiteX2838" fmla="*/ 12013178 w 12203678"/>
              <a:gd name="connsiteY2838" fmla="*/ 539665 h 2846070"/>
              <a:gd name="connsiteX2839" fmla="*/ 12203678 w 12203678"/>
              <a:gd name="connsiteY2839" fmla="*/ 539665 h 2846070"/>
              <a:gd name="connsiteX2840" fmla="*/ 12203678 w 12203678"/>
              <a:gd name="connsiteY2840" fmla="*/ 568740 h 2846070"/>
              <a:gd name="connsiteX2841" fmla="*/ 12013178 w 12203678"/>
              <a:gd name="connsiteY2841" fmla="*/ 568740 h 2846070"/>
              <a:gd name="connsiteX2842" fmla="*/ 12013178 w 12203678"/>
              <a:gd name="connsiteY2842" fmla="*/ 718056 h 2846070"/>
              <a:gd name="connsiteX2843" fmla="*/ 12203678 w 12203678"/>
              <a:gd name="connsiteY2843" fmla="*/ 718056 h 2846070"/>
              <a:gd name="connsiteX2844" fmla="*/ 12203678 w 12203678"/>
              <a:gd name="connsiteY2844" fmla="*/ 747132 h 2846070"/>
              <a:gd name="connsiteX2845" fmla="*/ 12013178 w 12203678"/>
              <a:gd name="connsiteY2845" fmla="*/ 747132 h 2846070"/>
              <a:gd name="connsiteX2846" fmla="*/ 12013178 w 12203678"/>
              <a:gd name="connsiteY2846" fmla="*/ 896448 h 2846070"/>
              <a:gd name="connsiteX2847" fmla="*/ 12203678 w 12203678"/>
              <a:gd name="connsiteY2847" fmla="*/ 896448 h 2846070"/>
              <a:gd name="connsiteX2848" fmla="*/ 12203678 w 12203678"/>
              <a:gd name="connsiteY2848" fmla="*/ 925524 h 2846070"/>
              <a:gd name="connsiteX2849" fmla="*/ 12013178 w 12203678"/>
              <a:gd name="connsiteY2849" fmla="*/ 925524 h 2846070"/>
              <a:gd name="connsiteX2850" fmla="*/ 12013178 w 12203678"/>
              <a:gd name="connsiteY2850" fmla="*/ 1074840 h 2846070"/>
              <a:gd name="connsiteX2851" fmla="*/ 12203678 w 12203678"/>
              <a:gd name="connsiteY2851" fmla="*/ 1074840 h 2846070"/>
              <a:gd name="connsiteX2852" fmla="*/ 12203678 w 12203678"/>
              <a:gd name="connsiteY2852" fmla="*/ 1103916 h 2846070"/>
              <a:gd name="connsiteX2853" fmla="*/ 12013178 w 12203678"/>
              <a:gd name="connsiteY2853" fmla="*/ 1103916 h 2846070"/>
              <a:gd name="connsiteX2854" fmla="*/ 12013178 w 12203678"/>
              <a:gd name="connsiteY2854" fmla="*/ 1253232 h 2846070"/>
              <a:gd name="connsiteX2855" fmla="*/ 12203678 w 12203678"/>
              <a:gd name="connsiteY2855" fmla="*/ 1253232 h 2846070"/>
              <a:gd name="connsiteX2856" fmla="*/ 12203678 w 12203678"/>
              <a:gd name="connsiteY2856" fmla="*/ 1282308 h 2846070"/>
              <a:gd name="connsiteX2857" fmla="*/ 12013178 w 12203678"/>
              <a:gd name="connsiteY2857" fmla="*/ 1282308 h 2846070"/>
              <a:gd name="connsiteX2858" fmla="*/ 12013178 w 12203678"/>
              <a:gd name="connsiteY2858" fmla="*/ 1431624 h 2846070"/>
              <a:gd name="connsiteX2859" fmla="*/ 12203678 w 12203678"/>
              <a:gd name="connsiteY2859" fmla="*/ 1431624 h 2846070"/>
              <a:gd name="connsiteX2860" fmla="*/ 12203678 w 12203678"/>
              <a:gd name="connsiteY2860" fmla="*/ 1460700 h 2846070"/>
              <a:gd name="connsiteX2861" fmla="*/ 12013178 w 12203678"/>
              <a:gd name="connsiteY2861" fmla="*/ 1460700 h 2846070"/>
              <a:gd name="connsiteX2862" fmla="*/ 12013178 w 12203678"/>
              <a:gd name="connsiteY2862" fmla="*/ 1610016 h 2846070"/>
              <a:gd name="connsiteX2863" fmla="*/ 12203678 w 12203678"/>
              <a:gd name="connsiteY2863" fmla="*/ 1610016 h 2846070"/>
              <a:gd name="connsiteX2864" fmla="*/ 12203678 w 12203678"/>
              <a:gd name="connsiteY2864" fmla="*/ 1639092 h 2846070"/>
              <a:gd name="connsiteX2865" fmla="*/ 12013178 w 12203678"/>
              <a:gd name="connsiteY2865" fmla="*/ 1639092 h 2846070"/>
              <a:gd name="connsiteX2866" fmla="*/ 12013178 w 12203678"/>
              <a:gd name="connsiteY2866" fmla="*/ 1788408 h 2846070"/>
              <a:gd name="connsiteX2867" fmla="*/ 12203678 w 12203678"/>
              <a:gd name="connsiteY2867" fmla="*/ 1788408 h 2846070"/>
              <a:gd name="connsiteX2868" fmla="*/ 12203678 w 12203678"/>
              <a:gd name="connsiteY2868" fmla="*/ 1817484 h 2846070"/>
              <a:gd name="connsiteX2869" fmla="*/ 12013178 w 12203678"/>
              <a:gd name="connsiteY2869" fmla="*/ 1817484 h 2846070"/>
              <a:gd name="connsiteX2870" fmla="*/ 12013178 w 12203678"/>
              <a:gd name="connsiteY2870" fmla="*/ 1966800 h 2846070"/>
              <a:gd name="connsiteX2871" fmla="*/ 12203678 w 12203678"/>
              <a:gd name="connsiteY2871" fmla="*/ 1966800 h 2846070"/>
              <a:gd name="connsiteX2872" fmla="*/ 12203678 w 12203678"/>
              <a:gd name="connsiteY2872" fmla="*/ 1995876 h 2846070"/>
              <a:gd name="connsiteX2873" fmla="*/ 12013178 w 12203678"/>
              <a:gd name="connsiteY2873" fmla="*/ 1995876 h 2846070"/>
              <a:gd name="connsiteX2874" fmla="*/ 12013178 w 12203678"/>
              <a:gd name="connsiteY2874" fmla="*/ 2145192 h 2846070"/>
              <a:gd name="connsiteX2875" fmla="*/ 12203678 w 12203678"/>
              <a:gd name="connsiteY2875" fmla="*/ 2145192 h 2846070"/>
              <a:gd name="connsiteX2876" fmla="*/ 12203678 w 12203678"/>
              <a:gd name="connsiteY2876" fmla="*/ 2174268 h 2846070"/>
              <a:gd name="connsiteX2877" fmla="*/ 12013178 w 12203678"/>
              <a:gd name="connsiteY2877" fmla="*/ 2174268 h 2846070"/>
              <a:gd name="connsiteX2878" fmla="*/ 12013178 w 12203678"/>
              <a:gd name="connsiteY2878" fmla="*/ 2323584 h 2846070"/>
              <a:gd name="connsiteX2879" fmla="*/ 12203678 w 12203678"/>
              <a:gd name="connsiteY2879" fmla="*/ 2323584 h 2846070"/>
              <a:gd name="connsiteX2880" fmla="*/ 12203678 w 12203678"/>
              <a:gd name="connsiteY2880" fmla="*/ 2352660 h 2846070"/>
              <a:gd name="connsiteX2881" fmla="*/ 12013178 w 12203678"/>
              <a:gd name="connsiteY2881" fmla="*/ 2352660 h 2846070"/>
              <a:gd name="connsiteX2882" fmla="*/ 12013178 w 12203678"/>
              <a:gd name="connsiteY2882" fmla="*/ 2501971 h 2846070"/>
              <a:gd name="connsiteX2883" fmla="*/ 12203678 w 12203678"/>
              <a:gd name="connsiteY2883" fmla="*/ 2501971 h 2846070"/>
              <a:gd name="connsiteX2884" fmla="*/ 12203678 w 12203678"/>
              <a:gd name="connsiteY2884" fmla="*/ 2531047 h 2846070"/>
              <a:gd name="connsiteX2885" fmla="*/ 12013178 w 12203678"/>
              <a:gd name="connsiteY2885" fmla="*/ 2531047 h 2846070"/>
              <a:gd name="connsiteX2886" fmla="*/ 12013178 w 12203678"/>
              <a:gd name="connsiteY2886" fmla="*/ 2846070 h 2846070"/>
              <a:gd name="connsiteX2887" fmla="*/ 11984182 w 12203678"/>
              <a:gd name="connsiteY2887" fmla="*/ 2846070 h 2846070"/>
              <a:gd name="connsiteX2888" fmla="*/ 11984182 w 12203678"/>
              <a:gd name="connsiteY2888" fmla="*/ 2531047 h 2846070"/>
              <a:gd name="connsiteX2889" fmla="*/ 11794904 w 12203678"/>
              <a:gd name="connsiteY2889" fmla="*/ 2531047 h 2846070"/>
              <a:gd name="connsiteX2890" fmla="*/ 11794904 w 12203678"/>
              <a:gd name="connsiteY2890" fmla="*/ 2846070 h 2846070"/>
              <a:gd name="connsiteX2891" fmla="*/ 11765910 w 12203678"/>
              <a:gd name="connsiteY2891" fmla="*/ 2846070 h 2846070"/>
              <a:gd name="connsiteX2892" fmla="*/ 11765910 w 12203678"/>
              <a:gd name="connsiteY2892" fmla="*/ 2531047 h 2846070"/>
              <a:gd name="connsiteX2893" fmla="*/ 11576648 w 12203678"/>
              <a:gd name="connsiteY2893" fmla="*/ 2531047 h 2846070"/>
              <a:gd name="connsiteX2894" fmla="*/ 11576648 w 12203678"/>
              <a:gd name="connsiteY2894" fmla="*/ 2846070 h 2846070"/>
              <a:gd name="connsiteX2895" fmla="*/ 11547654 w 12203678"/>
              <a:gd name="connsiteY2895" fmla="*/ 2846070 h 2846070"/>
              <a:gd name="connsiteX2896" fmla="*/ 11547654 w 12203678"/>
              <a:gd name="connsiteY2896" fmla="*/ 2531047 h 2846070"/>
              <a:gd name="connsiteX2897" fmla="*/ 11358394 w 12203678"/>
              <a:gd name="connsiteY2897" fmla="*/ 2531047 h 2846070"/>
              <a:gd name="connsiteX2898" fmla="*/ 11358394 w 12203678"/>
              <a:gd name="connsiteY2898" fmla="*/ 2846070 h 2846070"/>
              <a:gd name="connsiteX2899" fmla="*/ 11329398 w 12203678"/>
              <a:gd name="connsiteY2899" fmla="*/ 2846070 h 2846070"/>
              <a:gd name="connsiteX2900" fmla="*/ 11329398 w 12203678"/>
              <a:gd name="connsiteY2900" fmla="*/ 2531047 h 2846070"/>
              <a:gd name="connsiteX2901" fmla="*/ 11140138 w 12203678"/>
              <a:gd name="connsiteY2901" fmla="*/ 2531047 h 2846070"/>
              <a:gd name="connsiteX2902" fmla="*/ 11140138 w 12203678"/>
              <a:gd name="connsiteY2902" fmla="*/ 2846070 h 2846070"/>
              <a:gd name="connsiteX2903" fmla="*/ 11111142 w 12203678"/>
              <a:gd name="connsiteY2903" fmla="*/ 2846070 h 2846070"/>
              <a:gd name="connsiteX2904" fmla="*/ 11111142 w 12203678"/>
              <a:gd name="connsiteY2904" fmla="*/ 2531047 h 2846070"/>
              <a:gd name="connsiteX2905" fmla="*/ 10921882 w 12203678"/>
              <a:gd name="connsiteY2905" fmla="*/ 2531047 h 2846070"/>
              <a:gd name="connsiteX2906" fmla="*/ 10921882 w 12203678"/>
              <a:gd name="connsiteY2906" fmla="*/ 2846070 h 2846070"/>
              <a:gd name="connsiteX2907" fmla="*/ 10892888 w 12203678"/>
              <a:gd name="connsiteY2907" fmla="*/ 2846070 h 2846070"/>
              <a:gd name="connsiteX2908" fmla="*/ 10892888 w 12203678"/>
              <a:gd name="connsiteY2908" fmla="*/ 2531047 h 2846070"/>
              <a:gd name="connsiteX2909" fmla="*/ 10703626 w 12203678"/>
              <a:gd name="connsiteY2909" fmla="*/ 2531047 h 2846070"/>
              <a:gd name="connsiteX2910" fmla="*/ 10703626 w 12203678"/>
              <a:gd name="connsiteY2910" fmla="*/ 2846070 h 2846070"/>
              <a:gd name="connsiteX2911" fmla="*/ 10674632 w 12203678"/>
              <a:gd name="connsiteY2911" fmla="*/ 2846070 h 2846070"/>
              <a:gd name="connsiteX2912" fmla="*/ 10674632 w 12203678"/>
              <a:gd name="connsiteY2912" fmla="*/ 2531047 h 2846070"/>
              <a:gd name="connsiteX2913" fmla="*/ 10485372 w 12203678"/>
              <a:gd name="connsiteY2913" fmla="*/ 2531047 h 2846070"/>
              <a:gd name="connsiteX2914" fmla="*/ 10485372 w 12203678"/>
              <a:gd name="connsiteY2914" fmla="*/ 2846070 h 2846070"/>
              <a:gd name="connsiteX2915" fmla="*/ 10456376 w 12203678"/>
              <a:gd name="connsiteY2915" fmla="*/ 2846070 h 2846070"/>
              <a:gd name="connsiteX2916" fmla="*/ 10456376 w 12203678"/>
              <a:gd name="connsiteY2916" fmla="*/ 2531047 h 2846070"/>
              <a:gd name="connsiteX2917" fmla="*/ 10267116 w 12203678"/>
              <a:gd name="connsiteY2917" fmla="*/ 2531047 h 2846070"/>
              <a:gd name="connsiteX2918" fmla="*/ 10267116 w 12203678"/>
              <a:gd name="connsiteY2918" fmla="*/ 2846070 h 2846070"/>
              <a:gd name="connsiteX2919" fmla="*/ 10238120 w 12203678"/>
              <a:gd name="connsiteY2919" fmla="*/ 2846070 h 2846070"/>
              <a:gd name="connsiteX2920" fmla="*/ 10238120 w 12203678"/>
              <a:gd name="connsiteY2920" fmla="*/ 2531047 h 2846070"/>
              <a:gd name="connsiteX2921" fmla="*/ 10048860 w 12203678"/>
              <a:gd name="connsiteY2921" fmla="*/ 2531047 h 2846070"/>
              <a:gd name="connsiteX2922" fmla="*/ 10048860 w 12203678"/>
              <a:gd name="connsiteY2922" fmla="*/ 2846070 h 2846070"/>
              <a:gd name="connsiteX2923" fmla="*/ 10019866 w 12203678"/>
              <a:gd name="connsiteY2923" fmla="*/ 2846070 h 2846070"/>
              <a:gd name="connsiteX2924" fmla="*/ 10019866 w 12203678"/>
              <a:gd name="connsiteY2924" fmla="*/ 2531047 h 2846070"/>
              <a:gd name="connsiteX2925" fmla="*/ 9830604 w 12203678"/>
              <a:gd name="connsiteY2925" fmla="*/ 2531047 h 2846070"/>
              <a:gd name="connsiteX2926" fmla="*/ 9830604 w 12203678"/>
              <a:gd name="connsiteY2926" fmla="*/ 2846070 h 2846070"/>
              <a:gd name="connsiteX2927" fmla="*/ 9801610 w 12203678"/>
              <a:gd name="connsiteY2927" fmla="*/ 2846070 h 2846070"/>
              <a:gd name="connsiteX2928" fmla="*/ 9801610 w 12203678"/>
              <a:gd name="connsiteY2928" fmla="*/ 2531047 h 2846070"/>
              <a:gd name="connsiteX2929" fmla="*/ 9612350 w 12203678"/>
              <a:gd name="connsiteY2929" fmla="*/ 2531047 h 2846070"/>
              <a:gd name="connsiteX2930" fmla="*/ 9612350 w 12203678"/>
              <a:gd name="connsiteY2930" fmla="*/ 2846070 h 2846070"/>
              <a:gd name="connsiteX2931" fmla="*/ 9583354 w 12203678"/>
              <a:gd name="connsiteY2931" fmla="*/ 2846070 h 2846070"/>
              <a:gd name="connsiteX2932" fmla="*/ 9583354 w 12203678"/>
              <a:gd name="connsiteY2932" fmla="*/ 2531047 h 2846070"/>
              <a:gd name="connsiteX2933" fmla="*/ 9394094 w 12203678"/>
              <a:gd name="connsiteY2933" fmla="*/ 2531047 h 2846070"/>
              <a:gd name="connsiteX2934" fmla="*/ 9394094 w 12203678"/>
              <a:gd name="connsiteY2934" fmla="*/ 2846070 h 2846070"/>
              <a:gd name="connsiteX2935" fmla="*/ 9365098 w 12203678"/>
              <a:gd name="connsiteY2935" fmla="*/ 2846070 h 2846070"/>
              <a:gd name="connsiteX2936" fmla="*/ 9365098 w 12203678"/>
              <a:gd name="connsiteY2936" fmla="*/ 2531047 h 2846070"/>
              <a:gd name="connsiteX2937" fmla="*/ 9175838 w 12203678"/>
              <a:gd name="connsiteY2937" fmla="*/ 2531047 h 2846070"/>
              <a:gd name="connsiteX2938" fmla="*/ 9175838 w 12203678"/>
              <a:gd name="connsiteY2938" fmla="*/ 2846070 h 2846070"/>
              <a:gd name="connsiteX2939" fmla="*/ 9146844 w 12203678"/>
              <a:gd name="connsiteY2939" fmla="*/ 2846070 h 2846070"/>
              <a:gd name="connsiteX2940" fmla="*/ 9146844 w 12203678"/>
              <a:gd name="connsiteY2940" fmla="*/ 2531047 h 2846070"/>
              <a:gd name="connsiteX2941" fmla="*/ 8957582 w 12203678"/>
              <a:gd name="connsiteY2941" fmla="*/ 2531047 h 2846070"/>
              <a:gd name="connsiteX2942" fmla="*/ 8957582 w 12203678"/>
              <a:gd name="connsiteY2942" fmla="*/ 2846070 h 2846070"/>
              <a:gd name="connsiteX2943" fmla="*/ 8928588 w 12203678"/>
              <a:gd name="connsiteY2943" fmla="*/ 2846070 h 2846070"/>
              <a:gd name="connsiteX2944" fmla="*/ 8928588 w 12203678"/>
              <a:gd name="connsiteY2944" fmla="*/ 2531047 h 2846070"/>
              <a:gd name="connsiteX2945" fmla="*/ 8739328 w 12203678"/>
              <a:gd name="connsiteY2945" fmla="*/ 2531047 h 2846070"/>
              <a:gd name="connsiteX2946" fmla="*/ 8739328 w 12203678"/>
              <a:gd name="connsiteY2946" fmla="*/ 2846070 h 2846070"/>
              <a:gd name="connsiteX2947" fmla="*/ 8710332 w 12203678"/>
              <a:gd name="connsiteY2947" fmla="*/ 2846070 h 2846070"/>
              <a:gd name="connsiteX2948" fmla="*/ 8710332 w 12203678"/>
              <a:gd name="connsiteY2948" fmla="*/ 2531047 h 2846070"/>
              <a:gd name="connsiteX2949" fmla="*/ 8521072 w 12203678"/>
              <a:gd name="connsiteY2949" fmla="*/ 2531047 h 2846070"/>
              <a:gd name="connsiteX2950" fmla="*/ 8521072 w 12203678"/>
              <a:gd name="connsiteY2950" fmla="*/ 2846070 h 2846070"/>
              <a:gd name="connsiteX2951" fmla="*/ 8492076 w 12203678"/>
              <a:gd name="connsiteY2951" fmla="*/ 2846070 h 2846070"/>
              <a:gd name="connsiteX2952" fmla="*/ 8492076 w 12203678"/>
              <a:gd name="connsiteY2952" fmla="*/ 2531047 h 2846070"/>
              <a:gd name="connsiteX2953" fmla="*/ 8302817 w 12203678"/>
              <a:gd name="connsiteY2953" fmla="*/ 2531047 h 2846070"/>
              <a:gd name="connsiteX2954" fmla="*/ 8302817 w 12203678"/>
              <a:gd name="connsiteY2954" fmla="*/ 2846070 h 2846070"/>
              <a:gd name="connsiteX2955" fmla="*/ 8273822 w 12203678"/>
              <a:gd name="connsiteY2955" fmla="*/ 2846070 h 2846070"/>
              <a:gd name="connsiteX2956" fmla="*/ 8273822 w 12203678"/>
              <a:gd name="connsiteY2956" fmla="*/ 2531047 h 2846070"/>
              <a:gd name="connsiteX2957" fmla="*/ 8084561 w 12203678"/>
              <a:gd name="connsiteY2957" fmla="*/ 2531047 h 2846070"/>
              <a:gd name="connsiteX2958" fmla="*/ 8084561 w 12203678"/>
              <a:gd name="connsiteY2958" fmla="*/ 2846070 h 2846070"/>
              <a:gd name="connsiteX2959" fmla="*/ 8055566 w 12203678"/>
              <a:gd name="connsiteY2959" fmla="*/ 2846070 h 2846070"/>
              <a:gd name="connsiteX2960" fmla="*/ 8055566 w 12203678"/>
              <a:gd name="connsiteY2960" fmla="*/ 2531047 h 2846070"/>
              <a:gd name="connsiteX2961" fmla="*/ 7866306 w 12203678"/>
              <a:gd name="connsiteY2961" fmla="*/ 2531047 h 2846070"/>
              <a:gd name="connsiteX2962" fmla="*/ 7866306 w 12203678"/>
              <a:gd name="connsiteY2962" fmla="*/ 2846070 h 2846070"/>
              <a:gd name="connsiteX2963" fmla="*/ 7837311 w 12203678"/>
              <a:gd name="connsiteY2963" fmla="*/ 2846070 h 2846070"/>
              <a:gd name="connsiteX2964" fmla="*/ 7837311 w 12203678"/>
              <a:gd name="connsiteY2964" fmla="*/ 2531047 h 2846070"/>
              <a:gd name="connsiteX2965" fmla="*/ 7648050 w 12203678"/>
              <a:gd name="connsiteY2965" fmla="*/ 2531047 h 2846070"/>
              <a:gd name="connsiteX2966" fmla="*/ 7648050 w 12203678"/>
              <a:gd name="connsiteY2966" fmla="*/ 2846070 h 2846070"/>
              <a:gd name="connsiteX2967" fmla="*/ 7619055 w 12203678"/>
              <a:gd name="connsiteY2967" fmla="*/ 2846070 h 2846070"/>
              <a:gd name="connsiteX2968" fmla="*/ 7619055 w 12203678"/>
              <a:gd name="connsiteY2968" fmla="*/ 2531047 h 2846070"/>
              <a:gd name="connsiteX2969" fmla="*/ 7429795 w 12203678"/>
              <a:gd name="connsiteY2969" fmla="*/ 2531047 h 2846070"/>
              <a:gd name="connsiteX2970" fmla="*/ 7429795 w 12203678"/>
              <a:gd name="connsiteY2970" fmla="*/ 2846070 h 2846070"/>
              <a:gd name="connsiteX2971" fmla="*/ 7400800 w 12203678"/>
              <a:gd name="connsiteY2971" fmla="*/ 2846070 h 2846070"/>
              <a:gd name="connsiteX2972" fmla="*/ 7400800 w 12203678"/>
              <a:gd name="connsiteY2972" fmla="*/ 2531047 h 2846070"/>
              <a:gd name="connsiteX2973" fmla="*/ 7211540 w 12203678"/>
              <a:gd name="connsiteY2973" fmla="*/ 2531047 h 2846070"/>
              <a:gd name="connsiteX2974" fmla="*/ 7211540 w 12203678"/>
              <a:gd name="connsiteY2974" fmla="*/ 2846070 h 2846070"/>
              <a:gd name="connsiteX2975" fmla="*/ 7182545 w 12203678"/>
              <a:gd name="connsiteY2975" fmla="*/ 2846070 h 2846070"/>
              <a:gd name="connsiteX2976" fmla="*/ 7182545 w 12203678"/>
              <a:gd name="connsiteY2976" fmla="*/ 2531047 h 2846070"/>
              <a:gd name="connsiteX2977" fmla="*/ 6993284 w 12203678"/>
              <a:gd name="connsiteY2977" fmla="*/ 2531047 h 2846070"/>
              <a:gd name="connsiteX2978" fmla="*/ 6993284 w 12203678"/>
              <a:gd name="connsiteY2978" fmla="*/ 2846070 h 2846070"/>
              <a:gd name="connsiteX2979" fmla="*/ 6964289 w 12203678"/>
              <a:gd name="connsiteY2979" fmla="*/ 2846070 h 2846070"/>
              <a:gd name="connsiteX2980" fmla="*/ 6964289 w 12203678"/>
              <a:gd name="connsiteY2980" fmla="*/ 2531047 h 2846070"/>
              <a:gd name="connsiteX2981" fmla="*/ 6775029 w 12203678"/>
              <a:gd name="connsiteY2981" fmla="*/ 2531047 h 2846070"/>
              <a:gd name="connsiteX2982" fmla="*/ 6775029 w 12203678"/>
              <a:gd name="connsiteY2982" fmla="*/ 2846070 h 2846070"/>
              <a:gd name="connsiteX2983" fmla="*/ 6746034 w 12203678"/>
              <a:gd name="connsiteY2983" fmla="*/ 2846070 h 2846070"/>
              <a:gd name="connsiteX2984" fmla="*/ 6746034 w 12203678"/>
              <a:gd name="connsiteY2984" fmla="*/ 2531047 h 2846070"/>
              <a:gd name="connsiteX2985" fmla="*/ 6556773 w 12203678"/>
              <a:gd name="connsiteY2985" fmla="*/ 2531047 h 2846070"/>
              <a:gd name="connsiteX2986" fmla="*/ 6556773 w 12203678"/>
              <a:gd name="connsiteY2986" fmla="*/ 2846070 h 2846070"/>
              <a:gd name="connsiteX2987" fmla="*/ 6527778 w 12203678"/>
              <a:gd name="connsiteY2987" fmla="*/ 2846070 h 2846070"/>
              <a:gd name="connsiteX2988" fmla="*/ 6527778 w 12203678"/>
              <a:gd name="connsiteY2988" fmla="*/ 2531047 h 2846070"/>
              <a:gd name="connsiteX2989" fmla="*/ 6338518 w 12203678"/>
              <a:gd name="connsiteY2989" fmla="*/ 2531047 h 2846070"/>
              <a:gd name="connsiteX2990" fmla="*/ 6338518 w 12203678"/>
              <a:gd name="connsiteY2990" fmla="*/ 2846070 h 2846070"/>
              <a:gd name="connsiteX2991" fmla="*/ 6309523 w 12203678"/>
              <a:gd name="connsiteY2991" fmla="*/ 2846070 h 2846070"/>
              <a:gd name="connsiteX2992" fmla="*/ 6309523 w 12203678"/>
              <a:gd name="connsiteY2992" fmla="*/ 2531047 h 2846070"/>
              <a:gd name="connsiteX2993" fmla="*/ 6120262 w 12203678"/>
              <a:gd name="connsiteY2993" fmla="*/ 2531047 h 2846070"/>
              <a:gd name="connsiteX2994" fmla="*/ 6120262 w 12203678"/>
              <a:gd name="connsiteY2994" fmla="*/ 2846070 h 2846070"/>
              <a:gd name="connsiteX2995" fmla="*/ 6091267 w 12203678"/>
              <a:gd name="connsiteY2995" fmla="*/ 2846070 h 2846070"/>
              <a:gd name="connsiteX2996" fmla="*/ 6091267 w 12203678"/>
              <a:gd name="connsiteY2996" fmla="*/ 2531047 h 2846070"/>
              <a:gd name="connsiteX2997" fmla="*/ 5902007 w 12203678"/>
              <a:gd name="connsiteY2997" fmla="*/ 2531047 h 2846070"/>
              <a:gd name="connsiteX2998" fmla="*/ 5902007 w 12203678"/>
              <a:gd name="connsiteY2998" fmla="*/ 2846070 h 2846070"/>
              <a:gd name="connsiteX2999" fmla="*/ 5873013 w 12203678"/>
              <a:gd name="connsiteY2999" fmla="*/ 2846070 h 2846070"/>
              <a:gd name="connsiteX3000" fmla="*/ 5873013 w 12203678"/>
              <a:gd name="connsiteY3000" fmla="*/ 2531047 h 2846070"/>
              <a:gd name="connsiteX3001" fmla="*/ 5683753 w 12203678"/>
              <a:gd name="connsiteY3001" fmla="*/ 2531047 h 2846070"/>
              <a:gd name="connsiteX3002" fmla="*/ 5683753 w 12203678"/>
              <a:gd name="connsiteY3002" fmla="*/ 2846070 h 2846070"/>
              <a:gd name="connsiteX3003" fmla="*/ 5654757 w 12203678"/>
              <a:gd name="connsiteY3003" fmla="*/ 2846070 h 2846070"/>
              <a:gd name="connsiteX3004" fmla="*/ 5654757 w 12203678"/>
              <a:gd name="connsiteY3004" fmla="*/ 2531047 h 2846070"/>
              <a:gd name="connsiteX3005" fmla="*/ 5465498 w 12203678"/>
              <a:gd name="connsiteY3005" fmla="*/ 2531047 h 2846070"/>
              <a:gd name="connsiteX3006" fmla="*/ 5465498 w 12203678"/>
              <a:gd name="connsiteY3006" fmla="*/ 2846070 h 2846070"/>
              <a:gd name="connsiteX3007" fmla="*/ 5436504 w 12203678"/>
              <a:gd name="connsiteY3007" fmla="*/ 2846070 h 2846070"/>
              <a:gd name="connsiteX3008" fmla="*/ 5436504 w 12203678"/>
              <a:gd name="connsiteY3008" fmla="*/ 2531047 h 2846070"/>
              <a:gd name="connsiteX3009" fmla="*/ 5247244 w 12203678"/>
              <a:gd name="connsiteY3009" fmla="*/ 2531047 h 2846070"/>
              <a:gd name="connsiteX3010" fmla="*/ 5247244 w 12203678"/>
              <a:gd name="connsiteY3010" fmla="*/ 2846070 h 2846070"/>
              <a:gd name="connsiteX3011" fmla="*/ 5218249 w 12203678"/>
              <a:gd name="connsiteY3011" fmla="*/ 2846070 h 2846070"/>
              <a:gd name="connsiteX3012" fmla="*/ 5218249 w 12203678"/>
              <a:gd name="connsiteY3012" fmla="*/ 2531047 h 2846070"/>
              <a:gd name="connsiteX3013" fmla="*/ 5028989 w 12203678"/>
              <a:gd name="connsiteY3013" fmla="*/ 2531047 h 2846070"/>
              <a:gd name="connsiteX3014" fmla="*/ 5028989 w 12203678"/>
              <a:gd name="connsiteY3014" fmla="*/ 2846070 h 2846070"/>
              <a:gd name="connsiteX3015" fmla="*/ 4999994 w 12203678"/>
              <a:gd name="connsiteY3015" fmla="*/ 2846070 h 2846070"/>
              <a:gd name="connsiteX3016" fmla="*/ 4999994 w 12203678"/>
              <a:gd name="connsiteY3016" fmla="*/ 2531047 h 2846070"/>
              <a:gd name="connsiteX3017" fmla="*/ 4810731 w 12203678"/>
              <a:gd name="connsiteY3017" fmla="*/ 2531047 h 2846070"/>
              <a:gd name="connsiteX3018" fmla="*/ 4810731 w 12203678"/>
              <a:gd name="connsiteY3018" fmla="*/ 2846070 h 2846070"/>
              <a:gd name="connsiteX3019" fmla="*/ 4781737 w 12203678"/>
              <a:gd name="connsiteY3019" fmla="*/ 2846070 h 2846070"/>
              <a:gd name="connsiteX3020" fmla="*/ 4781737 w 12203678"/>
              <a:gd name="connsiteY3020" fmla="*/ 2531047 h 2846070"/>
              <a:gd name="connsiteX3021" fmla="*/ 4592477 w 12203678"/>
              <a:gd name="connsiteY3021" fmla="*/ 2531047 h 2846070"/>
              <a:gd name="connsiteX3022" fmla="*/ 4592477 w 12203678"/>
              <a:gd name="connsiteY3022" fmla="*/ 2846070 h 2846070"/>
              <a:gd name="connsiteX3023" fmla="*/ 4563482 w 12203678"/>
              <a:gd name="connsiteY3023" fmla="*/ 2846070 h 2846070"/>
              <a:gd name="connsiteX3024" fmla="*/ 4563482 w 12203678"/>
              <a:gd name="connsiteY3024" fmla="*/ 2531047 h 2846070"/>
              <a:gd name="connsiteX3025" fmla="*/ 4374221 w 12203678"/>
              <a:gd name="connsiteY3025" fmla="*/ 2531047 h 2846070"/>
              <a:gd name="connsiteX3026" fmla="*/ 4374221 w 12203678"/>
              <a:gd name="connsiteY3026" fmla="*/ 2846070 h 2846070"/>
              <a:gd name="connsiteX3027" fmla="*/ 4345225 w 12203678"/>
              <a:gd name="connsiteY3027" fmla="*/ 2846070 h 2846070"/>
              <a:gd name="connsiteX3028" fmla="*/ 4345225 w 12203678"/>
              <a:gd name="connsiteY3028" fmla="*/ 2531047 h 2846070"/>
              <a:gd name="connsiteX3029" fmla="*/ 4155969 w 12203678"/>
              <a:gd name="connsiteY3029" fmla="*/ 2531047 h 2846070"/>
              <a:gd name="connsiteX3030" fmla="*/ 4155969 w 12203678"/>
              <a:gd name="connsiteY3030" fmla="*/ 2846070 h 2846070"/>
              <a:gd name="connsiteX3031" fmla="*/ 4126975 w 12203678"/>
              <a:gd name="connsiteY3031" fmla="*/ 2846070 h 2846070"/>
              <a:gd name="connsiteX3032" fmla="*/ 4126975 w 12203678"/>
              <a:gd name="connsiteY3032" fmla="*/ 2531047 h 2846070"/>
              <a:gd name="connsiteX3033" fmla="*/ 3937714 w 12203678"/>
              <a:gd name="connsiteY3033" fmla="*/ 2531047 h 2846070"/>
              <a:gd name="connsiteX3034" fmla="*/ 3937714 w 12203678"/>
              <a:gd name="connsiteY3034" fmla="*/ 2846070 h 2846070"/>
              <a:gd name="connsiteX3035" fmla="*/ 3908720 w 12203678"/>
              <a:gd name="connsiteY3035" fmla="*/ 2846070 h 2846070"/>
              <a:gd name="connsiteX3036" fmla="*/ 3908720 w 12203678"/>
              <a:gd name="connsiteY3036" fmla="*/ 2531047 h 2846070"/>
              <a:gd name="connsiteX3037" fmla="*/ 3719460 w 12203678"/>
              <a:gd name="connsiteY3037" fmla="*/ 2531047 h 2846070"/>
              <a:gd name="connsiteX3038" fmla="*/ 3719460 w 12203678"/>
              <a:gd name="connsiteY3038" fmla="*/ 2846070 h 2846070"/>
              <a:gd name="connsiteX3039" fmla="*/ 3690464 w 12203678"/>
              <a:gd name="connsiteY3039" fmla="*/ 2846070 h 2846070"/>
              <a:gd name="connsiteX3040" fmla="*/ 3690464 w 12203678"/>
              <a:gd name="connsiteY3040" fmla="*/ 2531047 h 2846070"/>
              <a:gd name="connsiteX3041" fmla="*/ 3501207 w 12203678"/>
              <a:gd name="connsiteY3041" fmla="*/ 2531047 h 2846070"/>
              <a:gd name="connsiteX3042" fmla="*/ 3501207 w 12203678"/>
              <a:gd name="connsiteY3042" fmla="*/ 2846070 h 2846070"/>
              <a:gd name="connsiteX3043" fmla="*/ 3472211 w 12203678"/>
              <a:gd name="connsiteY3043" fmla="*/ 2846070 h 2846070"/>
              <a:gd name="connsiteX3044" fmla="*/ 3472211 w 12203678"/>
              <a:gd name="connsiteY3044" fmla="*/ 2531047 h 2846070"/>
              <a:gd name="connsiteX3045" fmla="*/ 3282949 w 12203678"/>
              <a:gd name="connsiteY3045" fmla="*/ 2531047 h 2846070"/>
              <a:gd name="connsiteX3046" fmla="*/ 3282949 w 12203678"/>
              <a:gd name="connsiteY3046" fmla="*/ 2846070 h 2846070"/>
              <a:gd name="connsiteX3047" fmla="*/ 3253955 w 12203678"/>
              <a:gd name="connsiteY3047" fmla="*/ 2846070 h 2846070"/>
              <a:gd name="connsiteX3048" fmla="*/ 3253955 w 12203678"/>
              <a:gd name="connsiteY3048" fmla="*/ 2531047 h 2846070"/>
              <a:gd name="connsiteX3049" fmla="*/ 3064692 w 12203678"/>
              <a:gd name="connsiteY3049" fmla="*/ 2531047 h 2846070"/>
              <a:gd name="connsiteX3050" fmla="*/ 3064692 w 12203678"/>
              <a:gd name="connsiteY3050" fmla="*/ 2846070 h 2846070"/>
              <a:gd name="connsiteX3051" fmla="*/ 3035698 w 12203678"/>
              <a:gd name="connsiteY3051" fmla="*/ 2846070 h 2846070"/>
              <a:gd name="connsiteX3052" fmla="*/ 3035698 w 12203678"/>
              <a:gd name="connsiteY3052" fmla="*/ 2531047 h 2846070"/>
              <a:gd name="connsiteX3053" fmla="*/ 2846438 w 12203678"/>
              <a:gd name="connsiteY3053" fmla="*/ 2531047 h 2846070"/>
              <a:gd name="connsiteX3054" fmla="*/ 2846438 w 12203678"/>
              <a:gd name="connsiteY3054" fmla="*/ 2846070 h 2846070"/>
              <a:gd name="connsiteX3055" fmla="*/ 2817442 w 12203678"/>
              <a:gd name="connsiteY3055" fmla="*/ 2846070 h 2846070"/>
              <a:gd name="connsiteX3056" fmla="*/ 2817442 w 12203678"/>
              <a:gd name="connsiteY3056" fmla="*/ 2531047 h 2846070"/>
              <a:gd name="connsiteX3057" fmla="*/ 2628183 w 12203678"/>
              <a:gd name="connsiteY3057" fmla="*/ 2531047 h 2846070"/>
              <a:gd name="connsiteX3058" fmla="*/ 2628183 w 12203678"/>
              <a:gd name="connsiteY3058" fmla="*/ 2846070 h 2846070"/>
              <a:gd name="connsiteX3059" fmla="*/ 2599189 w 12203678"/>
              <a:gd name="connsiteY3059" fmla="*/ 2846070 h 2846070"/>
              <a:gd name="connsiteX3060" fmla="*/ 2599189 w 12203678"/>
              <a:gd name="connsiteY3060" fmla="*/ 2531047 h 2846070"/>
              <a:gd name="connsiteX3061" fmla="*/ 2409929 w 12203678"/>
              <a:gd name="connsiteY3061" fmla="*/ 2531047 h 2846070"/>
              <a:gd name="connsiteX3062" fmla="*/ 2409929 w 12203678"/>
              <a:gd name="connsiteY3062" fmla="*/ 2846070 h 2846070"/>
              <a:gd name="connsiteX3063" fmla="*/ 2380935 w 12203678"/>
              <a:gd name="connsiteY3063" fmla="*/ 2846070 h 2846070"/>
              <a:gd name="connsiteX3064" fmla="*/ 2380935 w 12203678"/>
              <a:gd name="connsiteY3064" fmla="*/ 2531047 h 2846070"/>
              <a:gd name="connsiteX3065" fmla="*/ 2191673 w 12203678"/>
              <a:gd name="connsiteY3065" fmla="*/ 2531047 h 2846070"/>
              <a:gd name="connsiteX3066" fmla="*/ 2191673 w 12203678"/>
              <a:gd name="connsiteY3066" fmla="*/ 2846070 h 2846070"/>
              <a:gd name="connsiteX3067" fmla="*/ 2162678 w 12203678"/>
              <a:gd name="connsiteY3067" fmla="*/ 2846070 h 2846070"/>
              <a:gd name="connsiteX3068" fmla="*/ 2162678 w 12203678"/>
              <a:gd name="connsiteY3068" fmla="*/ 2531047 h 2846070"/>
              <a:gd name="connsiteX3069" fmla="*/ 1973418 w 12203678"/>
              <a:gd name="connsiteY3069" fmla="*/ 2531047 h 2846070"/>
              <a:gd name="connsiteX3070" fmla="*/ 1973418 w 12203678"/>
              <a:gd name="connsiteY3070" fmla="*/ 2846070 h 2846070"/>
              <a:gd name="connsiteX3071" fmla="*/ 1944422 w 12203678"/>
              <a:gd name="connsiteY3071" fmla="*/ 2846070 h 2846070"/>
              <a:gd name="connsiteX3072" fmla="*/ 1944422 w 12203678"/>
              <a:gd name="connsiteY3072" fmla="*/ 2531047 h 2846070"/>
              <a:gd name="connsiteX3073" fmla="*/ 1755161 w 12203678"/>
              <a:gd name="connsiteY3073" fmla="*/ 2531047 h 2846070"/>
              <a:gd name="connsiteX3074" fmla="*/ 1755161 w 12203678"/>
              <a:gd name="connsiteY3074" fmla="*/ 2846070 h 2846070"/>
              <a:gd name="connsiteX3075" fmla="*/ 1726166 w 12203678"/>
              <a:gd name="connsiteY3075" fmla="*/ 2846070 h 2846070"/>
              <a:gd name="connsiteX3076" fmla="*/ 1726166 w 12203678"/>
              <a:gd name="connsiteY3076" fmla="*/ 2531047 h 2846070"/>
              <a:gd name="connsiteX3077" fmla="*/ 1536906 w 12203678"/>
              <a:gd name="connsiteY3077" fmla="*/ 2531047 h 2846070"/>
              <a:gd name="connsiteX3078" fmla="*/ 1536906 w 12203678"/>
              <a:gd name="connsiteY3078" fmla="*/ 2846070 h 2846070"/>
              <a:gd name="connsiteX3079" fmla="*/ 1507911 w 12203678"/>
              <a:gd name="connsiteY3079" fmla="*/ 2846070 h 2846070"/>
              <a:gd name="connsiteX3080" fmla="*/ 1507911 w 12203678"/>
              <a:gd name="connsiteY3080" fmla="*/ 2531047 h 2846070"/>
              <a:gd name="connsiteX3081" fmla="*/ 1318652 w 12203678"/>
              <a:gd name="connsiteY3081" fmla="*/ 2531047 h 2846070"/>
              <a:gd name="connsiteX3082" fmla="*/ 1318652 w 12203678"/>
              <a:gd name="connsiteY3082" fmla="*/ 2846070 h 2846070"/>
              <a:gd name="connsiteX3083" fmla="*/ 1289657 w 12203678"/>
              <a:gd name="connsiteY3083" fmla="*/ 2846070 h 2846070"/>
              <a:gd name="connsiteX3084" fmla="*/ 1289657 w 12203678"/>
              <a:gd name="connsiteY3084" fmla="*/ 2531047 h 2846070"/>
              <a:gd name="connsiteX3085" fmla="*/ 1100397 w 12203678"/>
              <a:gd name="connsiteY3085" fmla="*/ 2531047 h 2846070"/>
              <a:gd name="connsiteX3086" fmla="*/ 1100397 w 12203678"/>
              <a:gd name="connsiteY3086" fmla="*/ 2846070 h 2846070"/>
              <a:gd name="connsiteX3087" fmla="*/ 1071402 w 12203678"/>
              <a:gd name="connsiteY3087" fmla="*/ 2846070 h 2846070"/>
              <a:gd name="connsiteX3088" fmla="*/ 1071402 w 12203678"/>
              <a:gd name="connsiteY3088" fmla="*/ 2531047 h 2846070"/>
              <a:gd name="connsiteX3089" fmla="*/ 882141 w 12203678"/>
              <a:gd name="connsiteY3089" fmla="*/ 2531047 h 2846070"/>
              <a:gd name="connsiteX3090" fmla="*/ 882141 w 12203678"/>
              <a:gd name="connsiteY3090" fmla="*/ 2846070 h 2846070"/>
              <a:gd name="connsiteX3091" fmla="*/ 853146 w 12203678"/>
              <a:gd name="connsiteY3091" fmla="*/ 2846070 h 2846070"/>
              <a:gd name="connsiteX3092" fmla="*/ 853146 w 12203678"/>
              <a:gd name="connsiteY3092" fmla="*/ 2531047 h 2846070"/>
              <a:gd name="connsiteX3093" fmla="*/ 663886 w 12203678"/>
              <a:gd name="connsiteY3093" fmla="*/ 2531047 h 2846070"/>
              <a:gd name="connsiteX3094" fmla="*/ 663886 w 12203678"/>
              <a:gd name="connsiteY3094" fmla="*/ 2846070 h 2846070"/>
              <a:gd name="connsiteX3095" fmla="*/ 634891 w 12203678"/>
              <a:gd name="connsiteY3095" fmla="*/ 2846070 h 2846070"/>
              <a:gd name="connsiteX3096" fmla="*/ 634891 w 12203678"/>
              <a:gd name="connsiteY3096" fmla="*/ 2531047 h 2846070"/>
              <a:gd name="connsiteX3097" fmla="*/ 445630 w 12203678"/>
              <a:gd name="connsiteY3097" fmla="*/ 2531047 h 2846070"/>
              <a:gd name="connsiteX3098" fmla="*/ 445630 w 12203678"/>
              <a:gd name="connsiteY3098" fmla="*/ 2846070 h 2846070"/>
              <a:gd name="connsiteX3099" fmla="*/ 416635 w 12203678"/>
              <a:gd name="connsiteY3099" fmla="*/ 2846070 h 2846070"/>
              <a:gd name="connsiteX3100" fmla="*/ 416635 w 12203678"/>
              <a:gd name="connsiteY3100" fmla="*/ 2531047 h 2846070"/>
              <a:gd name="connsiteX3101" fmla="*/ 227375 w 12203678"/>
              <a:gd name="connsiteY3101" fmla="*/ 2531047 h 2846070"/>
              <a:gd name="connsiteX3102" fmla="*/ 227375 w 12203678"/>
              <a:gd name="connsiteY3102" fmla="*/ 2846070 h 2846070"/>
              <a:gd name="connsiteX3103" fmla="*/ 198380 w 12203678"/>
              <a:gd name="connsiteY3103" fmla="*/ 2846070 h 2846070"/>
              <a:gd name="connsiteX3104" fmla="*/ 198380 w 12203678"/>
              <a:gd name="connsiteY3104" fmla="*/ 2531047 h 2846070"/>
              <a:gd name="connsiteX3105" fmla="*/ 12 w 12203678"/>
              <a:gd name="connsiteY3105" fmla="*/ 2531047 h 2846070"/>
              <a:gd name="connsiteX3106" fmla="*/ 12 w 12203678"/>
              <a:gd name="connsiteY3106" fmla="*/ 2501971 h 2846070"/>
              <a:gd name="connsiteX3107" fmla="*/ 198380 w 12203678"/>
              <a:gd name="connsiteY3107" fmla="*/ 2501971 h 2846070"/>
              <a:gd name="connsiteX3108" fmla="*/ 198380 w 12203678"/>
              <a:gd name="connsiteY3108" fmla="*/ 2352660 h 2846070"/>
              <a:gd name="connsiteX3109" fmla="*/ 0 w 12203678"/>
              <a:gd name="connsiteY3109" fmla="*/ 2352660 h 2846070"/>
              <a:gd name="connsiteX3110" fmla="*/ 0 w 12203678"/>
              <a:gd name="connsiteY3110" fmla="*/ 2323584 h 2846070"/>
              <a:gd name="connsiteX3111" fmla="*/ 198380 w 12203678"/>
              <a:gd name="connsiteY3111" fmla="*/ 2323584 h 2846070"/>
              <a:gd name="connsiteX3112" fmla="*/ 198380 w 12203678"/>
              <a:gd name="connsiteY3112" fmla="*/ 2174268 h 2846070"/>
              <a:gd name="connsiteX3113" fmla="*/ 1 w 12203678"/>
              <a:gd name="connsiteY3113" fmla="*/ 2174268 h 2846070"/>
              <a:gd name="connsiteX3114" fmla="*/ 1 w 12203678"/>
              <a:gd name="connsiteY3114" fmla="*/ 2145192 h 2846070"/>
              <a:gd name="connsiteX3115" fmla="*/ 198380 w 12203678"/>
              <a:gd name="connsiteY3115" fmla="*/ 2145192 h 2846070"/>
              <a:gd name="connsiteX3116" fmla="*/ 198380 w 12203678"/>
              <a:gd name="connsiteY3116" fmla="*/ 1995876 h 2846070"/>
              <a:gd name="connsiteX3117" fmla="*/ 0 w 12203678"/>
              <a:gd name="connsiteY3117" fmla="*/ 1995876 h 2846070"/>
              <a:gd name="connsiteX3118" fmla="*/ 0 w 12203678"/>
              <a:gd name="connsiteY3118" fmla="*/ 1966800 h 2846070"/>
              <a:gd name="connsiteX3119" fmla="*/ 198380 w 12203678"/>
              <a:gd name="connsiteY3119" fmla="*/ 1966800 h 2846070"/>
              <a:gd name="connsiteX3120" fmla="*/ 198380 w 12203678"/>
              <a:gd name="connsiteY3120" fmla="*/ 1817484 h 2846070"/>
              <a:gd name="connsiteX3121" fmla="*/ 1 w 12203678"/>
              <a:gd name="connsiteY3121" fmla="*/ 1817484 h 2846070"/>
              <a:gd name="connsiteX3122" fmla="*/ 1 w 12203678"/>
              <a:gd name="connsiteY3122" fmla="*/ 1788408 h 2846070"/>
              <a:gd name="connsiteX3123" fmla="*/ 198380 w 12203678"/>
              <a:gd name="connsiteY3123" fmla="*/ 1788408 h 2846070"/>
              <a:gd name="connsiteX3124" fmla="*/ 198380 w 12203678"/>
              <a:gd name="connsiteY3124" fmla="*/ 1639092 h 2846070"/>
              <a:gd name="connsiteX3125" fmla="*/ 1 w 12203678"/>
              <a:gd name="connsiteY3125" fmla="*/ 1639092 h 2846070"/>
              <a:gd name="connsiteX3126" fmla="*/ 1 w 12203678"/>
              <a:gd name="connsiteY3126" fmla="*/ 1610016 h 2846070"/>
              <a:gd name="connsiteX3127" fmla="*/ 198380 w 12203678"/>
              <a:gd name="connsiteY3127" fmla="*/ 1610016 h 2846070"/>
              <a:gd name="connsiteX3128" fmla="*/ 198380 w 12203678"/>
              <a:gd name="connsiteY3128" fmla="*/ 1460700 h 2846070"/>
              <a:gd name="connsiteX3129" fmla="*/ 1 w 12203678"/>
              <a:gd name="connsiteY3129" fmla="*/ 1460700 h 2846070"/>
              <a:gd name="connsiteX3130" fmla="*/ 1 w 12203678"/>
              <a:gd name="connsiteY3130" fmla="*/ 1431624 h 2846070"/>
              <a:gd name="connsiteX3131" fmla="*/ 198380 w 12203678"/>
              <a:gd name="connsiteY3131" fmla="*/ 1431624 h 2846070"/>
              <a:gd name="connsiteX3132" fmla="*/ 198380 w 12203678"/>
              <a:gd name="connsiteY3132" fmla="*/ 1282308 h 2846070"/>
              <a:gd name="connsiteX3133" fmla="*/ 1 w 12203678"/>
              <a:gd name="connsiteY3133" fmla="*/ 1282308 h 2846070"/>
              <a:gd name="connsiteX3134" fmla="*/ 1 w 12203678"/>
              <a:gd name="connsiteY3134" fmla="*/ 1253232 h 2846070"/>
              <a:gd name="connsiteX3135" fmla="*/ 198380 w 12203678"/>
              <a:gd name="connsiteY3135" fmla="*/ 1253232 h 2846070"/>
              <a:gd name="connsiteX3136" fmla="*/ 198380 w 12203678"/>
              <a:gd name="connsiteY3136" fmla="*/ 1103916 h 2846070"/>
              <a:gd name="connsiteX3137" fmla="*/ 1 w 12203678"/>
              <a:gd name="connsiteY3137" fmla="*/ 1103916 h 2846070"/>
              <a:gd name="connsiteX3138" fmla="*/ 1 w 12203678"/>
              <a:gd name="connsiteY3138" fmla="*/ 1074840 h 2846070"/>
              <a:gd name="connsiteX3139" fmla="*/ 198380 w 12203678"/>
              <a:gd name="connsiteY3139" fmla="*/ 1074840 h 2846070"/>
              <a:gd name="connsiteX3140" fmla="*/ 198380 w 12203678"/>
              <a:gd name="connsiteY3140" fmla="*/ 925524 h 2846070"/>
              <a:gd name="connsiteX3141" fmla="*/ 2 w 12203678"/>
              <a:gd name="connsiteY3141" fmla="*/ 925524 h 2846070"/>
              <a:gd name="connsiteX3142" fmla="*/ 2 w 12203678"/>
              <a:gd name="connsiteY3142" fmla="*/ 896448 h 2846070"/>
              <a:gd name="connsiteX3143" fmla="*/ 198380 w 12203678"/>
              <a:gd name="connsiteY3143" fmla="*/ 896448 h 2846070"/>
              <a:gd name="connsiteX3144" fmla="*/ 198380 w 12203678"/>
              <a:gd name="connsiteY3144" fmla="*/ 747132 h 2846070"/>
              <a:gd name="connsiteX3145" fmla="*/ 2 w 12203678"/>
              <a:gd name="connsiteY3145" fmla="*/ 747132 h 2846070"/>
              <a:gd name="connsiteX3146" fmla="*/ 2 w 12203678"/>
              <a:gd name="connsiteY3146" fmla="*/ 718056 h 2846070"/>
              <a:gd name="connsiteX3147" fmla="*/ 198380 w 12203678"/>
              <a:gd name="connsiteY3147" fmla="*/ 718056 h 2846070"/>
              <a:gd name="connsiteX3148" fmla="*/ 198380 w 12203678"/>
              <a:gd name="connsiteY3148" fmla="*/ 568740 h 2846070"/>
              <a:gd name="connsiteX3149" fmla="*/ 2 w 12203678"/>
              <a:gd name="connsiteY3149" fmla="*/ 568740 h 2846070"/>
              <a:gd name="connsiteX3150" fmla="*/ 2 w 12203678"/>
              <a:gd name="connsiteY3150" fmla="*/ 539665 h 2846070"/>
              <a:gd name="connsiteX3151" fmla="*/ 198380 w 12203678"/>
              <a:gd name="connsiteY3151" fmla="*/ 539665 h 2846070"/>
              <a:gd name="connsiteX3152" fmla="*/ 198380 w 12203678"/>
              <a:gd name="connsiteY3152" fmla="*/ 390348 h 2846070"/>
              <a:gd name="connsiteX3153" fmla="*/ 2 w 12203678"/>
              <a:gd name="connsiteY3153" fmla="*/ 390348 h 2846070"/>
              <a:gd name="connsiteX3154" fmla="*/ 2 w 12203678"/>
              <a:gd name="connsiteY3154" fmla="*/ 361272 h 2846070"/>
              <a:gd name="connsiteX3155" fmla="*/ 198380 w 12203678"/>
              <a:gd name="connsiteY3155" fmla="*/ 361272 h 2846070"/>
              <a:gd name="connsiteX3156" fmla="*/ 198380 w 12203678"/>
              <a:gd name="connsiteY3156" fmla="*/ 211956 h 2846070"/>
              <a:gd name="connsiteX3157" fmla="*/ 2 w 12203678"/>
              <a:gd name="connsiteY3157" fmla="*/ 211956 h 2846070"/>
              <a:gd name="connsiteX3158" fmla="*/ 2 w 12203678"/>
              <a:gd name="connsiteY3158" fmla="*/ 182880 h 2846070"/>
              <a:gd name="connsiteX3159" fmla="*/ 198380 w 12203678"/>
              <a:gd name="connsiteY3159" fmla="*/ 182880 h 2846070"/>
              <a:gd name="connsiteX3160" fmla="*/ 198380 w 12203678"/>
              <a:gd name="connsiteY3160" fmla="*/ 2 h 2846070"/>
              <a:gd name="connsiteX3161" fmla="*/ 227375 w 12203678"/>
              <a:gd name="connsiteY3161" fmla="*/ 2 h 2846070"/>
              <a:gd name="connsiteX3162" fmla="*/ 227375 w 12203678"/>
              <a:gd name="connsiteY3162" fmla="*/ 182880 h 2846070"/>
              <a:gd name="connsiteX3163" fmla="*/ 416635 w 12203678"/>
              <a:gd name="connsiteY3163" fmla="*/ 182880 h 2846070"/>
              <a:gd name="connsiteX3164" fmla="*/ 416635 w 12203678"/>
              <a:gd name="connsiteY3164" fmla="*/ 2 h 2846070"/>
              <a:gd name="connsiteX3165" fmla="*/ 445630 w 12203678"/>
              <a:gd name="connsiteY3165" fmla="*/ 2 h 2846070"/>
              <a:gd name="connsiteX3166" fmla="*/ 445630 w 12203678"/>
              <a:gd name="connsiteY3166" fmla="*/ 182880 h 2846070"/>
              <a:gd name="connsiteX3167" fmla="*/ 634891 w 12203678"/>
              <a:gd name="connsiteY3167" fmla="*/ 182880 h 2846070"/>
              <a:gd name="connsiteX3168" fmla="*/ 634891 w 12203678"/>
              <a:gd name="connsiteY3168" fmla="*/ 2 h 2846070"/>
              <a:gd name="connsiteX3169" fmla="*/ 663886 w 12203678"/>
              <a:gd name="connsiteY3169" fmla="*/ 2 h 2846070"/>
              <a:gd name="connsiteX3170" fmla="*/ 663886 w 12203678"/>
              <a:gd name="connsiteY3170" fmla="*/ 182880 h 2846070"/>
              <a:gd name="connsiteX3171" fmla="*/ 853146 w 12203678"/>
              <a:gd name="connsiteY3171" fmla="*/ 182880 h 2846070"/>
              <a:gd name="connsiteX3172" fmla="*/ 853146 w 12203678"/>
              <a:gd name="connsiteY3172" fmla="*/ 2 h 2846070"/>
              <a:gd name="connsiteX3173" fmla="*/ 882141 w 12203678"/>
              <a:gd name="connsiteY3173" fmla="*/ 2 h 2846070"/>
              <a:gd name="connsiteX3174" fmla="*/ 882141 w 12203678"/>
              <a:gd name="connsiteY3174" fmla="*/ 182880 h 2846070"/>
              <a:gd name="connsiteX3175" fmla="*/ 1071402 w 12203678"/>
              <a:gd name="connsiteY3175" fmla="*/ 182880 h 2846070"/>
              <a:gd name="connsiteX3176" fmla="*/ 1071402 w 12203678"/>
              <a:gd name="connsiteY3176" fmla="*/ 2 h 2846070"/>
              <a:gd name="connsiteX3177" fmla="*/ 1100397 w 12203678"/>
              <a:gd name="connsiteY3177" fmla="*/ 2 h 2846070"/>
              <a:gd name="connsiteX3178" fmla="*/ 1100397 w 12203678"/>
              <a:gd name="connsiteY3178" fmla="*/ 182880 h 2846070"/>
              <a:gd name="connsiteX3179" fmla="*/ 1289657 w 12203678"/>
              <a:gd name="connsiteY3179" fmla="*/ 182880 h 2846070"/>
              <a:gd name="connsiteX3180" fmla="*/ 1289657 w 12203678"/>
              <a:gd name="connsiteY3180" fmla="*/ 2 h 2846070"/>
              <a:gd name="connsiteX3181" fmla="*/ 1318652 w 12203678"/>
              <a:gd name="connsiteY3181" fmla="*/ 2 h 2846070"/>
              <a:gd name="connsiteX3182" fmla="*/ 1318652 w 12203678"/>
              <a:gd name="connsiteY3182" fmla="*/ 182880 h 2846070"/>
              <a:gd name="connsiteX3183" fmla="*/ 1507911 w 12203678"/>
              <a:gd name="connsiteY3183" fmla="*/ 182880 h 2846070"/>
              <a:gd name="connsiteX3184" fmla="*/ 1507911 w 12203678"/>
              <a:gd name="connsiteY3184" fmla="*/ 2 h 2846070"/>
              <a:gd name="connsiteX3185" fmla="*/ 1536906 w 12203678"/>
              <a:gd name="connsiteY3185" fmla="*/ 2 h 2846070"/>
              <a:gd name="connsiteX3186" fmla="*/ 1536906 w 12203678"/>
              <a:gd name="connsiteY3186" fmla="*/ 182880 h 2846070"/>
              <a:gd name="connsiteX3187" fmla="*/ 1726166 w 12203678"/>
              <a:gd name="connsiteY3187" fmla="*/ 182880 h 2846070"/>
              <a:gd name="connsiteX3188" fmla="*/ 1726166 w 12203678"/>
              <a:gd name="connsiteY3188" fmla="*/ 2 h 2846070"/>
              <a:gd name="connsiteX3189" fmla="*/ 1755161 w 12203678"/>
              <a:gd name="connsiteY3189" fmla="*/ 2 h 2846070"/>
              <a:gd name="connsiteX3190" fmla="*/ 1755161 w 12203678"/>
              <a:gd name="connsiteY3190" fmla="*/ 182880 h 2846070"/>
              <a:gd name="connsiteX3191" fmla="*/ 1944422 w 12203678"/>
              <a:gd name="connsiteY3191" fmla="*/ 182880 h 2846070"/>
              <a:gd name="connsiteX3192" fmla="*/ 1944422 w 12203678"/>
              <a:gd name="connsiteY3192" fmla="*/ 2 h 2846070"/>
              <a:gd name="connsiteX3193" fmla="*/ 1973418 w 12203678"/>
              <a:gd name="connsiteY3193" fmla="*/ 2 h 2846070"/>
              <a:gd name="connsiteX3194" fmla="*/ 1973418 w 12203678"/>
              <a:gd name="connsiteY3194" fmla="*/ 182880 h 2846070"/>
              <a:gd name="connsiteX3195" fmla="*/ 2162678 w 12203678"/>
              <a:gd name="connsiteY3195" fmla="*/ 182880 h 2846070"/>
              <a:gd name="connsiteX3196" fmla="*/ 2162678 w 12203678"/>
              <a:gd name="connsiteY3196" fmla="*/ 2 h 2846070"/>
              <a:gd name="connsiteX3197" fmla="*/ 2191673 w 12203678"/>
              <a:gd name="connsiteY3197" fmla="*/ 2 h 2846070"/>
              <a:gd name="connsiteX3198" fmla="*/ 2191673 w 12203678"/>
              <a:gd name="connsiteY3198" fmla="*/ 182880 h 2846070"/>
              <a:gd name="connsiteX3199" fmla="*/ 2380935 w 12203678"/>
              <a:gd name="connsiteY3199" fmla="*/ 182880 h 2846070"/>
              <a:gd name="connsiteX3200" fmla="*/ 2380935 w 12203678"/>
              <a:gd name="connsiteY3200" fmla="*/ 2 h 2846070"/>
              <a:gd name="connsiteX3201" fmla="*/ 2409929 w 12203678"/>
              <a:gd name="connsiteY3201" fmla="*/ 2 h 2846070"/>
              <a:gd name="connsiteX3202" fmla="*/ 2409929 w 12203678"/>
              <a:gd name="connsiteY3202" fmla="*/ 182880 h 2846070"/>
              <a:gd name="connsiteX3203" fmla="*/ 2599189 w 12203678"/>
              <a:gd name="connsiteY3203" fmla="*/ 182880 h 2846070"/>
              <a:gd name="connsiteX3204" fmla="*/ 2599189 w 12203678"/>
              <a:gd name="connsiteY3204" fmla="*/ 2 h 2846070"/>
              <a:gd name="connsiteX3205" fmla="*/ 2628183 w 12203678"/>
              <a:gd name="connsiteY3205" fmla="*/ 2 h 2846070"/>
              <a:gd name="connsiteX3206" fmla="*/ 2628183 w 12203678"/>
              <a:gd name="connsiteY3206" fmla="*/ 182880 h 2846070"/>
              <a:gd name="connsiteX3207" fmla="*/ 2817442 w 12203678"/>
              <a:gd name="connsiteY3207" fmla="*/ 182880 h 2846070"/>
              <a:gd name="connsiteX3208" fmla="*/ 2817442 w 12203678"/>
              <a:gd name="connsiteY3208" fmla="*/ 2 h 2846070"/>
              <a:gd name="connsiteX3209" fmla="*/ 2846438 w 12203678"/>
              <a:gd name="connsiteY3209" fmla="*/ 2 h 2846070"/>
              <a:gd name="connsiteX3210" fmla="*/ 2846438 w 12203678"/>
              <a:gd name="connsiteY3210" fmla="*/ 182880 h 2846070"/>
              <a:gd name="connsiteX3211" fmla="*/ 3035698 w 12203678"/>
              <a:gd name="connsiteY3211" fmla="*/ 182880 h 2846070"/>
              <a:gd name="connsiteX3212" fmla="*/ 3035698 w 12203678"/>
              <a:gd name="connsiteY3212" fmla="*/ 2 h 2846070"/>
              <a:gd name="connsiteX3213" fmla="*/ 3064692 w 12203678"/>
              <a:gd name="connsiteY3213" fmla="*/ 2 h 2846070"/>
              <a:gd name="connsiteX3214" fmla="*/ 3064692 w 12203678"/>
              <a:gd name="connsiteY3214" fmla="*/ 182880 h 2846070"/>
              <a:gd name="connsiteX3215" fmla="*/ 3253955 w 12203678"/>
              <a:gd name="connsiteY3215" fmla="*/ 182880 h 2846070"/>
              <a:gd name="connsiteX3216" fmla="*/ 3253955 w 12203678"/>
              <a:gd name="connsiteY3216" fmla="*/ 2 h 2846070"/>
              <a:gd name="connsiteX3217" fmla="*/ 3282949 w 12203678"/>
              <a:gd name="connsiteY3217" fmla="*/ 2 h 2846070"/>
              <a:gd name="connsiteX3218" fmla="*/ 3282949 w 12203678"/>
              <a:gd name="connsiteY3218" fmla="*/ 182880 h 2846070"/>
              <a:gd name="connsiteX3219" fmla="*/ 3472211 w 12203678"/>
              <a:gd name="connsiteY3219" fmla="*/ 182880 h 2846070"/>
              <a:gd name="connsiteX3220" fmla="*/ 3472211 w 12203678"/>
              <a:gd name="connsiteY3220" fmla="*/ 2 h 2846070"/>
              <a:gd name="connsiteX3221" fmla="*/ 3501207 w 12203678"/>
              <a:gd name="connsiteY3221" fmla="*/ 2 h 2846070"/>
              <a:gd name="connsiteX3222" fmla="*/ 3501207 w 12203678"/>
              <a:gd name="connsiteY3222" fmla="*/ 182880 h 2846070"/>
              <a:gd name="connsiteX3223" fmla="*/ 3690464 w 12203678"/>
              <a:gd name="connsiteY3223" fmla="*/ 182880 h 2846070"/>
              <a:gd name="connsiteX3224" fmla="*/ 3690464 w 12203678"/>
              <a:gd name="connsiteY3224" fmla="*/ 2 h 2846070"/>
              <a:gd name="connsiteX3225" fmla="*/ 3719460 w 12203678"/>
              <a:gd name="connsiteY3225" fmla="*/ 2 h 2846070"/>
              <a:gd name="connsiteX3226" fmla="*/ 3719460 w 12203678"/>
              <a:gd name="connsiteY3226" fmla="*/ 182880 h 2846070"/>
              <a:gd name="connsiteX3227" fmla="*/ 3908720 w 12203678"/>
              <a:gd name="connsiteY3227" fmla="*/ 182880 h 2846070"/>
              <a:gd name="connsiteX3228" fmla="*/ 3908720 w 12203678"/>
              <a:gd name="connsiteY3228" fmla="*/ 2 h 2846070"/>
              <a:gd name="connsiteX3229" fmla="*/ 3937714 w 12203678"/>
              <a:gd name="connsiteY3229" fmla="*/ 2 h 2846070"/>
              <a:gd name="connsiteX3230" fmla="*/ 3937714 w 12203678"/>
              <a:gd name="connsiteY3230" fmla="*/ 182880 h 2846070"/>
              <a:gd name="connsiteX3231" fmla="*/ 4126975 w 12203678"/>
              <a:gd name="connsiteY3231" fmla="*/ 182880 h 2846070"/>
              <a:gd name="connsiteX3232" fmla="*/ 4126975 w 12203678"/>
              <a:gd name="connsiteY3232" fmla="*/ 1 h 2846070"/>
              <a:gd name="connsiteX3233" fmla="*/ 4155969 w 12203678"/>
              <a:gd name="connsiteY3233" fmla="*/ 1 h 2846070"/>
              <a:gd name="connsiteX3234" fmla="*/ 4155969 w 12203678"/>
              <a:gd name="connsiteY3234" fmla="*/ 182880 h 2846070"/>
              <a:gd name="connsiteX3235" fmla="*/ 4345225 w 12203678"/>
              <a:gd name="connsiteY3235" fmla="*/ 182880 h 2846070"/>
              <a:gd name="connsiteX3236" fmla="*/ 4345225 w 12203678"/>
              <a:gd name="connsiteY3236" fmla="*/ 1 h 2846070"/>
              <a:gd name="connsiteX3237" fmla="*/ 4374221 w 12203678"/>
              <a:gd name="connsiteY3237" fmla="*/ 1 h 2846070"/>
              <a:gd name="connsiteX3238" fmla="*/ 4374221 w 12203678"/>
              <a:gd name="connsiteY3238" fmla="*/ 182880 h 2846070"/>
              <a:gd name="connsiteX3239" fmla="*/ 4563482 w 12203678"/>
              <a:gd name="connsiteY3239" fmla="*/ 182880 h 2846070"/>
              <a:gd name="connsiteX3240" fmla="*/ 4563482 w 12203678"/>
              <a:gd name="connsiteY3240" fmla="*/ 1 h 2846070"/>
              <a:gd name="connsiteX3241" fmla="*/ 4592477 w 12203678"/>
              <a:gd name="connsiteY3241" fmla="*/ 1 h 2846070"/>
              <a:gd name="connsiteX3242" fmla="*/ 4592477 w 12203678"/>
              <a:gd name="connsiteY3242" fmla="*/ 182880 h 2846070"/>
              <a:gd name="connsiteX3243" fmla="*/ 4781737 w 12203678"/>
              <a:gd name="connsiteY3243" fmla="*/ 182880 h 2846070"/>
              <a:gd name="connsiteX3244" fmla="*/ 4781737 w 12203678"/>
              <a:gd name="connsiteY3244" fmla="*/ 2 h 2846070"/>
              <a:gd name="connsiteX3245" fmla="*/ 4810731 w 12203678"/>
              <a:gd name="connsiteY3245" fmla="*/ 2 h 2846070"/>
              <a:gd name="connsiteX3246" fmla="*/ 4810731 w 12203678"/>
              <a:gd name="connsiteY3246" fmla="*/ 182880 h 2846070"/>
              <a:gd name="connsiteX3247" fmla="*/ 4999994 w 12203678"/>
              <a:gd name="connsiteY3247" fmla="*/ 182880 h 2846070"/>
              <a:gd name="connsiteX3248" fmla="*/ 4999994 w 12203678"/>
              <a:gd name="connsiteY3248" fmla="*/ 2 h 2846070"/>
              <a:gd name="connsiteX3249" fmla="*/ 5028989 w 12203678"/>
              <a:gd name="connsiteY3249" fmla="*/ 2 h 2846070"/>
              <a:gd name="connsiteX3250" fmla="*/ 5028989 w 12203678"/>
              <a:gd name="connsiteY3250" fmla="*/ 182880 h 2846070"/>
              <a:gd name="connsiteX3251" fmla="*/ 5218249 w 12203678"/>
              <a:gd name="connsiteY3251" fmla="*/ 182880 h 2846070"/>
              <a:gd name="connsiteX3252" fmla="*/ 5218249 w 12203678"/>
              <a:gd name="connsiteY3252" fmla="*/ 2 h 2846070"/>
              <a:gd name="connsiteX3253" fmla="*/ 5247244 w 12203678"/>
              <a:gd name="connsiteY3253" fmla="*/ 2 h 2846070"/>
              <a:gd name="connsiteX3254" fmla="*/ 5247244 w 12203678"/>
              <a:gd name="connsiteY3254" fmla="*/ 182880 h 2846070"/>
              <a:gd name="connsiteX3255" fmla="*/ 5436504 w 12203678"/>
              <a:gd name="connsiteY3255" fmla="*/ 182880 h 2846070"/>
              <a:gd name="connsiteX3256" fmla="*/ 5436504 w 12203678"/>
              <a:gd name="connsiteY3256" fmla="*/ 1 h 2846070"/>
              <a:gd name="connsiteX3257" fmla="*/ 5465498 w 12203678"/>
              <a:gd name="connsiteY3257" fmla="*/ 1 h 2846070"/>
              <a:gd name="connsiteX3258" fmla="*/ 5465498 w 12203678"/>
              <a:gd name="connsiteY3258" fmla="*/ 182880 h 2846070"/>
              <a:gd name="connsiteX3259" fmla="*/ 5654757 w 12203678"/>
              <a:gd name="connsiteY3259" fmla="*/ 182880 h 2846070"/>
              <a:gd name="connsiteX3260" fmla="*/ 5654757 w 12203678"/>
              <a:gd name="connsiteY3260" fmla="*/ 1 h 2846070"/>
              <a:gd name="connsiteX3261" fmla="*/ 5683753 w 12203678"/>
              <a:gd name="connsiteY3261" fmla="*/ 1 h 2846070"/>
              <a:gd name="connsiteX3262" fmla="*/ 5683753 w 12203678"/>
              <a:gd name="connsiteY3262" fmla="*/ 182880 h 2846070"/>
              <a:gd name="connsiteX3263" fmla="*/ 5873013 w 12203678"/>
              <a:gd name="connsiteY3263" fmla="*/ 182880 h 2846070"/>
              <a:gd name="connsiteX3264" fmla="*/ 5873013 w 12203678"/>
              <a:gd name="connsiteY3264" fmla="*/ 1 h 2846070"/>
              <a:gd name="connsiteX3265" fmla="*/ 5902007 w 12203678"/>
              <a:gd name="connsiteY3265" fmla="*/ 1 h 2846070"/>
              <a:gd name="connsiteX3266" fmla="*/ 5902007 w 12203678"/>
              <a:gd name="connsiteY3266" fmla="*/ 182880 h 2846070"/>
              <a:gd name="connsiteX3267" fmla="*/ 6091267 w 12203678"/>
              <a:gd name="connsiteY3267" fmla="*/ 182880 h 2846070"/>
              <a:gd name="connsiteX3268" fmla="*/ 6091267 w 12203678"/>
              <a:gd name="connsiteY3268" fmla="*/ 1 h 2846070"/>
              <a:gd name="connsiteX3269" fmla="*/ 6120262 w 12203678"/>
              <a:gd name="connsiteY3269" fmla="*/ 1 h 2846070"/>
              <a:gd name="connsiteX3270" fmla="*/ 6120262 w 12203678"/>
              <a:gd name="connsiteY3270" fmla="*/ 182880 h 2846070"/>
              <a:gd name="connsiteX3271" fmla="*/ 6309523 w 12203678"/>
              <a:gd name="connsiteY3271" fmla="*/ 182880 h 2846070"/>
              <a:gd name="connsiteX3272" fmla="*/ 6309523 w 12203678"/>
              <a:gd name="connsiteY3272" fmla="*/ 1 h 2846070"/>
              <a:gd name="connsiteX3273" fmla="*/ 6338518 w 12203678"/>
              <a:gd name="connsiteY3273" fmla="*/ 1 h 2846070"/>
              <a:gd name="connsiteX3274" fmla="*/ 6338518 w 12203678"/>
              <a:gd name="connsiteY3274" fmla="*/ 182880 h 2846070"/>
              <a:gd name="connsiteX3275" fmla="*/ 6527778 w 12203678"/>
              <a:gd name="connsiteY3275" fmla="*/ 182880 h 2846070"/>
              <a:gd name="connsiteX3276" fmla="*/ 6527778 w 12203678"/>
              <a:gd name="connsiteY3276" fmla="*/ 1 h 2846070"/>
              <a:gd name="connsiteX3277" fmla="*/ 6556773 w 12203678"/>
              <a:gd name="connsiteY3277" fmla="*/ 1 h 2846070"/>
              <a:gd name="connsiteX3278" fmla="*/ 6556773 w 12203678"/>
              <a:gd name="connsiteY3278" fmla="*/ 182880 h 2846070"/>
              <a:gd name="connsiteX3279" fmla="*/ 6746034 w 12203678"/>
              <a:gd name="connsiteY3279" fmla="*/ 182880 h 2846070"/>
              <a:gd name="connsiteX3280" fmla="*/ 6746034 w 12203678"/>
              <a:gd name="connsiteY3280" fmla="*/ 1 h 2846070"/>
              <a:gd name="connsiteX3281" fmla="*/ 6775029 w 12203678"/>
              <a:gd name="connsiteY3281" fmla="*/ 1 h 2846070"/>
              <a:gd name="connsiteX3282" fmla="*/ 6775029 w 12203678"/>
              <a:gd name="connsiteY3282" fmla="*/ 182880 h 2846070"/>
              <a:gd name="connsiteX3283" fmla="*/ 6964289 w 12203678"/>
              <a:gd name="connsiteY3283" fmla="*/ 182880 h 2846070"/>
              <a:gd name="connsiteX3284" fmla="*/ 6964289 w 12203678"/>
              <a:gd name="connsiteY3284" fmla="*/ 1 h 2846070"/>
              <a:gd name="connsiteX3285" fmla="*/ 6993284 w 12203678"/>
              <a:gd name="connsiteY3285" fmla="*/ 1 h 2846070"/>
              <a:gd name="connsiteX3286" fmla="*/ 6993284 w 12203678"/>
              <a:gd name="connsiteY3286" fmla="*/ 182880 h 2846070"/>
              <a:gd name="connsiteX3287" fmla="*/ 7182545 w 12203678"/>
              <a:gd name="connsiteY3287" fmla="*/ 182880 h 2846070"/>
              <a:gd name="connsiteX3288" fmla="*/ 7182545 w 12203678"/>
              <a:gd name="connsiteY3288" fmla="*/ 1 h 2846070"/>
              <a:gd name="connsiteX3289" fmla="*/ 7211540 w 12203678"/>
              <a:gd name="connsiteY3289" fmla="*/ 1 h 2846070"/>
              <a:gd name="connsiteX3290" fmla="*/ 7211540 w 12203678"/>
              <a:gd name="connsiteY3290" fmla="*/ 182880 h 2846070"/>
              <a:gd name="connsiteX3291" fmla="*/ 7400800 w 12203678"/>
              <a:gd name="connsiteY3291" fmla="*/ 182880 h 2846070"/>
              <a:gd name="connsiteX3292" fmla="*/ 7400800 w 12203678"/>
              <a:gd name="connsiteY3292" fmla="*/ 1 h 2846070"/>
              <a:gd name="connsiteX3293" fmla="*/ 7429795 w 12203678"/>
              <a:gd name="connsiteY3293" fmla="*/ 1 h 2846070"/>
              <a:gd name="connsiteX3294" fmla="*/ 7429795 w 12203678"/>
              <a:gd name="connsiteY3294" fmla="*/ 182880 h 2846070"/>
              <a:gd name="connsiteX3295" fmla="*/ 7619055 w 12203678"/>
              <a:gd name="connsiteY3295" fmla="*/ 182880 h 2846070"/>
              <a:gd name="connsiteX3296" fmla="*/ 7619055 w 12203678"/>
              <a:gd name="connsiteY3296" fmla="*/ 1 h 2846070"/>
              <a:gd name="connsiteX3297" fmla="*/ 7648050 w 12203678"/>
              <a:gd name="connsiteY3297" fmla="*/ 1 h 2846070"/>
              <a:gd name="connsiteX3298" fmla="*/ 7648050 w 12203678"/>
              <a:gd name="connsiteY3298" fmla="*/ 182880 h 2846070"/>
              <a:gd name="connsiteX3299" fmla="*/ 7837311 w 12203678"/>
              <a:gd name="connsiteY3299" fmla="*/ 182880 h 2846070"/>
              <a:gd name="connsiteX3300" fmla="*/ 7837311 w 12203678"/>
              <a:gd name="connsiteY3300" fmla="*/ 1 h 2846070"/>
              <a:gd name="connsiteX3301" fmla="*/ 7866306 w 12203678"/>
              <a:gd name="connsiteY3301" fmla="*/ 1 h 2846070"/>
              <a:gd name="connsiteX3302" fmla="*/ 7866306 w 12203678"/>
              <a:gd name="connsiteY3302" fmla="*/ 182880 h 2846070"/>
              <a:gd name="connsiteX3303" fmla="*/ 8055566 w 12203678"/>
              <a:gd name="connsiteY3303" fmla="*/ 182880 h 2846070"/>
              <a:gd name="connsiteX3304" fmla="*/ 8055566 w 12203678"/>
              <a:gd name="connsiteY3304" fmla="*/ 1 h 2846070"/>
              <a:gd name="connsiteX3305" fmla="*/ 8084561 w 12203678"/>
              <a:gd name="connsiteY3305" fmla="*/ 1 h 2846070"/>
              <a:gd name="connsiteX3306" fmla="*/ 8084561 w 12203678"/>
              <a:gd name="connsiteY3306" fmla="*/ 182880 h 2846070"/>
              <a:gd name="connsiteX3307" fmla="*/ 8273822 w 12203678"/>
              <a:gd name="connsiteY3307" fmla="*/ 182880 h 2846070"/>
              <a:gd name="connsiteX3308" fmla="*/ 8273822 w 12203678"/>
              <a:gd name="connsiteY3308" fmla="*/ 1 h 2846070"/>
              <a:gd name="connsiteX3309" fmla="*/ 8302817 w 12203678"/>
              <a:gd name="connsiteY3309" fmla="*/ 1 h 2846070"/>
              <a:gd name="connsiteX3310" fmla="*/ 8302817 w 12203678"/>
              <a:gd name="connsiteY3310" fmla="*/ 182880 h 2846070"/>
              <a:gd name="connsiteX3311" fmla="*/ 8492076 w 12203678"/>
              <a:gd name="connsiteY3311" fmla="*/ 182880 h 2846070"/>
              <a:gd name="connsiteX3312" fmla="*/ 8492076 w 12203678"/>
              <a:gd name="connsiteY3312" fmla="*/ 1 h 2846070"/>
              <a:gd name="connsiteX3313" fmla="*/ 8521072 w 12203678"/>
              <a:gd name="connsiteY3313" fmla="*/ 1 h 2846070"/>
              <a:gd name="connsiteX3314" fmla="*/ 8521072 w 12203678"/>
              <a:gd name="connsiteY3314" fmla="*/ 182880 h 2846070"/>
              <a:gd name="connsiteX3315" fmla="*/ 8710332 w 12203678"/>
              <a:gd name="connsiteY3315" fmla="*/ 182880 h 2846070"/>
              <a:gd name="connsiteX3316" fmla="*/ 8710332 w 12203678"/>
              <a:gd name="connsiteY3316" fmla="*/ 1 h 2846070"/>
              <a:gd name="connsiteX3317" fmla="*/ 8739328 w 12203678"/>
              <a:gd name="connsiteY3317" fmla="*/ 1 h 2846070"/>
              <a:gd name="connsiteX3318" fmla="*/ 8739328 w 12203678"/>
              <a:gd name="connsiteY3318" fmla="*/ 182880 h 2846070"/>
              <a:gd name="connsiteX3319" fmla="*/ 8928588 w 12203678"/>
              <a:gd name="connsiteY3319" fmla="*/ 182880 h 2846070"/>
              <a:gd name="connsiteX3320" fmla="*/ 8928588 w 12203678"/>
              <a:gd name="connsiteY3320" fmla="*/ 1 h 2846070"/>
              <a:gd name="connsiteX3321" fmla="*/ 8957582 w 12203678"/>
              <a:gd name="connsiteY3321" fmla="*/ 1 h 2846070"/>
              <a:gd name="connsiteX3322" fmla="*/ 8957582 w 12203678"/>
              <a:gd name="connsiteY3322" fmla="*/ 182880 h 2846070"/>
              <a:gd name="connsiteX3323" fmla="*/ 9146844 w 12203678"/>
              <a:gd name="connsiteY3323" fmla="*/ 182880 h 2846070"/>
              <a:gd name="connsiteX3324" fmla="*/ 9146844 w 12203678"/>
              <a:gd name="connsiteY3324" fmla="*/ 1 h 2846070"/>
              <a:gd name="connsiteX3325" fmla="*/ 9175838 w 12203678"/>
              <a:gd name="connsiteY3325" fmla="*/ 1 h 2846070"/>
              <a:gd name="connsiteX3326" fmla="*/ 9175838 w 12203678"/>
              <a:gd name="connsiteY3326" fmla="*/ 182880 h 2846070"/>
              <a:gd name="connsiteX3327" fmla="*/ 9365098 w 12203678"/>
              <a:gd name="connsiteY3327" fmla="*/ 182880 h 2846070"/>
              <a:gd name="connsiteX3328" fmla="*/ 9365098 w 12203678"/>
              <a:gd name="connsiteY3328" fmla="*/ 0 h 2846070"/>
              <a:gd name="connsiteX3329" fmla="*/ 9394094 w 12203678"/>
              <a:gd name="connsiteY3329" fmla="*/ 0 h 2846070"/>
              <a:gd name="connsiteX3330" fmla="*/ 9394094 w 12203678"/>
              <a:gd name="connsiteY3330" fmla="*/ 182880 h 2846070"/>
              <a:gd name="connsiteX3331" fmla="*/ 9583354 w 12203678"/>
              <a:gd name="connsiteY3331" fmla="*/ 182880 h 2846070"/>
              <a:gd name="connsiteX3332" fmla="*/ 9583354 w 12203678"/>
              <a:gd name="connsiteY3332" fmla="*/ 0 h 2846070"/>
              <a:gd name="connsiteX3333" fmla="*/ 9612350 w 12203678"/>
              <a:gd name="connsiteY3333" fmla="*/ 0 h 2846070"/>
              <a:gd name="connsiteX3334" fmla="*/ 9612350 w 12203678"/>
              <a:gd name="connsiteY3334" fmla="*/ 182880 h 2846070"/>
              <a:gd name="connsiteX3335" fmla="*/ 9801610 w 12203678"/>
              <a:gd name="connsiteY3335" fmla="*/ 182880 h 2846070"/>
              <a:gd name="connsiteX3336" fmla="*/ 9801610 w 12203678"/>
              <a:gd name="connsiteY3336" fmla="*/ 0 h 2846070"/>
              <a:gd name="connsiteX3337" fmla="*/ 9830604 w 12203678"/>
              <a:gd name="connsiteY3337" fmla="*/ 0 h 2846070"/>
              <a:gd name="connsiteX3338" fmla="*/ 9830604 w 12203678"/>
              <a:gd name="connsiteY3338" fmla="*/ 182880 h 2846070"/>
              <a:gd name="connsiteX3339" fmla="*/ 10019866 w 12203678"/>
              <a:gd name="connsiteY3339" fmla="*/ 182880 h 2846070"/>
              <a:gd name="connsiteX3340" fmla="*/ 10019866 w 12203678"/>
              <a:gd name="connsiteY3340" fmla="*/ 1 h 2846070"/>
              <a:gd name="connsiteX3341" fmla="*/ 10048860 w 12203678"/>
              <a:gd name="connsiteY3341" fmla="*/ 1 h 2846070"/>
              <a:gd name="connsiteX3342" fmla="*/ 10048860 w 12203678"/>
              <a:gd name="connsiteY3342" fmla="*/ 182880 h 2846070"/>
              <a:gd name="connsiteX3343" fmla="*/ 10238120 w 12203678"/>
              <a:gd name="connsiteY3343" fmla="*/ 182880 h 2846070"/>
              <a:gd name="connsiteX3344" fmla="*/ 10238120 w 12203678"/>
              <a:gd name="connsiteY3344" fmla="*/ 1 h 2846070"/>
              <a:gd name="connsiteX3345" fmla="*/ 10267116 w 12203678"/>
              <a:gd name="connsiteY3345" fmla="*/ 1 h 2846070"/>
              <a:gd name="connsiteX3346" fmla="*/ 10267116 w 12203678"/>
              <a:gd name="connsiteY3346" fmla="*/ 182880 h 2846070"/>
              <a:gd name="connsiteX3347" fmla="*/ 10456376 w 12203678"/>
              <a:gd name="connsiteY3347" fmla="*/ 182880 h 2846070"/>
              <a:gd name="connsiteX3348" fmla="*/ 10456376 w 12203678"/>
              <a:gd name="connsiteY3348" fmla="*/ 1 h 2846070"/>
              <a:gd name="connsiteX3349" fmla="*/ 10485372 w 12203678"/>
              <a:gd name="connsiteY3349" fmla="*/ 1 h 2846070"/>
              <a:gd name="connsiteX3350" fmla="*/ 10485372 w 12203678"/>
              <a:gd name="connsiteY3350" fmla="*/ 182880 h 2846070"/>
              <a:gd name="connsiteX3351" fmla="*/ 10674632 w 12203678"/>
              <a:gd name="connsiteY3351" fmla="*/ 182880 h 2846070"/>
              <a:gd name="connsiteX3352" fmla="*/ 10674632 w 12203678"/>
              <a:gd name="connsiteY3352" fmla="*/ 0 h 2846070"/>
              <a:gd name="connsiteX3353" fmla="*/ 10703626 w 12203678"/>
              <a:gd name="connsiteY3353" fmla="*/ 0 h 2846070"/>
              <a:gd name="connsiteX3354" fmla="*/ 10703626 w 12203678"/>
              <a:gd name="connsiteY3354" fmla="*/ 182880 h 2846070"/>
              <a:gd name="connsiteX3355" fmla="*/ 10892888 w 12203678"/>
              <a:gd name="connsiteY3355" fmla="*/ 182880 h 2846070"/>
            </a:gdLst>
            <a:rect l="l" t="t" r="r" b="b"/>
            <a:pathLst>
              <a:path w="12203678" h="2846070">
                <a:moveTo>
                  <a:pt x="11794904" y="2352660"/>
                </a:moveTo>
                <a:lnTo>
                  <a:pt x="11794904" y="2501971"/>
                </a:lnTo>
                <a:lnTo>
                  <a:pt x="11984182" y="2501971"/>
                </a:lnTo>
                <a:lnTo>
                  <a:pt x="11984182" y="2352660"/>
                </a:lnTo>
                <a:close/>
                <a:moveTo>
                  <a:pt x="11576648" y="2352660"/>
                </a:moveTo>
                <a:lnTo>
                  <a:pt x="11576648" y="2501971"/>
                </a:lnTo>
                <a:lnTo>
                  <a:pt x="11765910" y="2501971"/>
                </a:lnTo>
                <a:lnTo>
                  <a:pt x="11765910" y="2352660"/>
                </a:lnTo>
                <a:close/>
                <a:moveTo>
                  <a:pt x="11358394" y="2352660"/>
                </a:moveTo>
                <a:lnTo>
                  <a:pt x="11358394" y="2501971"/>
                </a:lnTo>
                <a:lnTo>
                  <a:pt x="11547654" y="2501971"/>
                </a:lnTo>
                <a:lnTo>
                  <a:pt x="11547654" y="2352660"/>
                </a:lnTo>
                <a:close/>
                <a:moveTo>
                  <a:pt x="11140138" y="2352660"/>
                </a:moveTo>
                <a:lnTo>
                  <a:pt x="11140138" y="2501971"/>
                </a:lnTo>
                <a:lnTo>
                  <a:pt x="11329398" y="2501971"/>
                </a:lnTo>
                <a:lnTo>
                  <a:pt x="11329398" y="2352660"/>
                </a:lnTo>
                <a:close/>
                <a:moveTo>
                  <a:pt x="10921882" y="2352660"/>
                </a:moveTo>
                <a:lnTo>
                  <a:pt x="10921882" y="2501971"/>
                </a:lnTo>
                <a:lnTo>
                  <a:pt x="11111142" y="2501971"/>
                </a:lnTo>
                <a:lnTo>
                  <a:pt x="11111142" y="2352660"/>
                </a:lnTo>
                <a:close/>
                <a:moveTo>
                  <a:pt x="10703626" y="2352660"/>
                </a:moveTo>
                <a:lnTo>
                  <a:pt x="10703626" y="2501971"/>
                </a:lnTo>
                <a:lnTo>
                  <a:pt x="10892888" y="2501971"/>
                </a:lnTo>
                <a:lnTo>
                  <a:pt x="10892888" y="2352660"/>
                </a:lnTo>
                <a:close/>
                <a:moveTo>
                  <a:pt x="10485372" y="2352660"/>
                </a:moveTo>
                <a:lnTo>
                  <a:pt x="10485372" y="2501971"/>
                </a:lnTo>
                <a:lnTo>
                  <a:pt x="10674632" y="2501971"/>
                </a:lnTo>
                <a:lnTo>
                  <a:pt x="10674632" y="2352660"/>
                </a:lnTo>
                <a:close/>
                <a:moveTo>
                  <a:pt x="10267116" y="2352660"/>
                </a:moveTo>
                <a:lnTo>
                  <a:pt x="10267116" y="2501971"/>
                </a:lnTo>
                <a:lnTo>
                  <a:pt x="10456376" y="2501971"/>
                </a:lnTo>
                <a:lnTo>
                  <a:pt x="10456376" y="2352660"/>
                </a:lnTo>
                <a:close/>
                <a:moveTo>
                  <a:pt x="10048860" y="2352660"/>
                </a:moveTo>
                <a:lnTo>
                  <a:pt x="10048860" y="2501971"/>
                </a:lnTo>
                <a:lnTo>
                  <a:pt x="10238120" y="2501971"/>
                </a:lnTo>
                <a:lnTo>
                  <a:pt x="10238120" y="2352660"/>
                </a:lnTo>
                <a:close/>
                <a:moveTo>
                  <a:pt x="9830604" y="2352660"/>
                </a:moveTo>
                <a:lnTo>
                  <a:pt x="9830604" y="2501971"/>
                </a:lnTo>
                <a:lnTo>
                  <a:pt x="10019866" y="2501971"/>
                </a:lnTo>
                <a:lnTo>
                  <a:pt x="10019866" y="2352660"/>
                </a:lnTo>
                <a:close/>
                <a:moveTo>
                  <a:pt x="9612350" y="2352660"/>
                </a:moveTo>
                <a:lnTo>
                  <a:pt x="9612350" y="2501971"/>
                </a:lnTo>
                <a:lnTo>
                  <a:pt x="9801610" y="2501971"/>
                </a:lnTo>
                <a:lnTo>
                  <a:pt x="9801610" y="2352660"/>
                </a:lnTo>
                <a:close/>
                <a:moveTo>
                  <a:pt x="9394094" y="2352660"/>
                </a:moveTo>
                <a:lnTo>
                  <a:pt x="9394094" y="2501971"/>
                </a:lnTo>
                <a:lnTo>
                  <a:pt x="9583354" y="2501971"/>
                </a:lnTo>
                <a:lnTo>
                  <a:pt x="9583354" y="2352660"/>
                </a:lnTo>
                <a:close/>
                <a:moveTo>
                  <a:pt x="9175838" y="2352660"/>
                </a:moveTo>
                <a:lnTo>
                  <a:pt x="9175838" y="2501971"/>
                </a:lnTo>
                <a:lnTo>
                  <a:pt x="9365098" y="2501971"/>
                </a:lnTo>
                <a:lnTo>
                  <a:pt x="9365098" y="2352660"/>
                </a:lnTo>
                <a:close/>
                <a:moveTo>
                  <a:pt x="8957582" y="2352660"/>
                </a:moveTo>
                <a:lnTo>
                  <a:pt x="8957582" y="2501971"/>
                </a:lnTo>
                <a:lnTo>
                  <a:pt x="9146844" y="2501971"/>
                </a:lnTo>
                <a:lnTo>
                  <a:pt x="9146844" y="2352660"/>
                </a:lnTo>
                <a:close/>
                <a:moveTo>
                  <a:pt x="8739328" y="2352660"/>
                </a:moveTo>
                <a:lnTo>
                  <a:pt x="8739328" y="2501971"/>
                </a:lnTo>
                <a:lnTo>
                  <a:pt x="8928588" y="2501971"/>
                </a:lnTo>
                <a:lnTo>
                  <a:pt x="8928588" y="2352660"/>
                </a:lnTo>
                <a:close/>
                <a:moveTo>
                  <a:pt x="8521072" y="2352660"/>
                </a:moveTo>
                <a:lnTo>
                  <a:pt x="8521072" y="2501971"/>
                </a:lnTo>
                <a:lnTo>
                  <a:pt x="8710332" y="2501971"/>
                </a:lnTo>
                <a:lnTo>
                  <a:pt x="8710332" y="2352660"/>
                </a:lnTo>
                <a:close/>
                <a:moveTo>
                  <a:pt x="8302817" y="2352660"/>
                </a:moveTo>
                <a:lnTo>
                  <a:pt x="8302817" y="2501971"/>
                </a:lnTo>
                <a:lnTo>
                  <a:pt x="8492076" y="2501971"/>
                </a:lnTo>
                <a:lnTo>
                  <a:pt x="8492076" y="2352660"/>
                </a:lnTo>
                <a:close/>
                <a:moveTo>
                  <a:pt x="8084561" y="2352660"/>
                </a:moveTo>
                <a:lnTo>
                  <a:pt x="8084561" y="2501971"/>
                </a:lnTo>
                <a:lnTo>
                  <a:pt x="8273822" y="2501971"/>
                </a:lnTo>
                <a:lnTo>
                  <a:pt x="8273822" y="2352660"/>
                </a:lnTo>
                <a:close/>
                <a:moveTo>
                  <a:pt x="7866306" y="2352660"/>
                </a:moveTo>
                <a:lnTo>
                  <a:pt x="7866306" y="2501971"/>
                </a:lnTo>
                <a:lnTo>
                  <a:pt x="8055566" y="2501971"/>
                </a:lnTo>
                <a:lnTo>
                  <a:pt x="8055566" y="2352660"/>
                </a:lnTo>
                <a:close/>
                <a:moveTo>
                  <a:pt x="7648050" y="2352660"/>
                </a:moveTo>
                <a:lnTo>
                  <a:pt x="7648050" y="2501971"/>
                </a:lnTo>
                <a:lnTo>
                  <a:pt x="7837311" y="2501971"/>
                </a:lnTo>
                <a:lnTo>
                  <a:pt x="7837311" y="2352660"/>
                </a:lnTo>
                <a:close/>
                <a:moveTo>
                  <a:pt x="7429795" y="2352660"/>
                </a:moveTo>
                <a:lnTo>
                  <a:pt x="7429795" y="2501971"/>
                </a:lnTo>
                <a:lnTo>
                  <a:pt x="7619055" y="2501971"/>
                </a:lnTo>
                <a:lnTo>
                  <a:pt x="7619055" y="2352660"/>
                </a:lnTo>
                <a:close/>
                <a:moveTo>
                  <a:pt x="7211540" y="2352660"/>
                </a:moveTo>
                <a:lnTo>
                  <a:pt x="7211540" y="2501971"/>
                </a:lnTo>
                <a:lnTo>
                  <a:pt x="7400800" y="2501971"/>
                </a:lnTo>
                <a:lnTo>
                  <a:pt x="7400800" y="2352660"/>
                </a:lnTo>
                <a:close/>
                <a:moveTo>
                  <a:pt x="6993284" y="2352660"/>
                </a:moveTo>
                <a:lnTo>
                  <a:pt x="6993284" y="2501971"/>
                </a:lnTo>
                <a:lnTo>
                  <a:pt x="7182545" y="2501971"/>
                </a:lnTo>
                <a:lnTo>
                  <a:pt x="7182545" y="2352660"/>
                </a:lnTo>
                <a:close/>
                <a:moveTo>
                  <a:pt x="6775029" y="2352660"/>
                </a:moveTo>
                <a:lnTo>
                  <a:pt x="6775029" y="2501971"/>
                </a:lnTo>
                <a:lnTo>
                  <a:pt x="6964289" y="2501971"/>
                </a:lnTo>
                <a:lnTo>
                  <a:pt x="6964289" y="2352660"/>
                </a:lnTo>
                <a:close/>
                <a:moveTo>
                  <a:pt x="6556773" y="2352660"/>
                </a:moveTo>
                <a:lnTo>
                  <a:pt x="6556773" y="2501971"/>
                </a:lnTo>
                <a:lnTo>
                  <a:pt x="6746034" y="2501971"/>
                </a:lnTo>
                <a:lnTo>
                  <a:pt x="6746034" y="2352660"/>
                </a:lnTo>
                <a:close/>
                <a:moveTo>
                  <a:pt x="6338518" y="2352660"/>
                </a:moveTo>
                <a:lnTo>
                  <a:pt x="6338518" y="2501971"/>
                </a:lnTo>
                <a:lnTo>
                  <a:pt x="6527778" y="2501971"/>
                </a:lnTo>
                <a:lnTo>
                  <a:pt x="6527778" y="2352660"/>
                </a:lnTo>
                <a:close/>
                <a:moveTo>
                  <a:pt x="6120262" y="2352660"/>
                </a:moveTo>
                <a:lnTo>
                  <a:pt x="6120262" y="2501971"/>
                </a:lnTo>
                <a:lnTo>
                  <a:pt x="6309523" y="2501971"/>
                </a:lnTo>
                <a:lnTo>
                  <a:pt x="6309523" y="2352660"/>
                </a:lnTo>
                <a:close/>
                <a:moveTo>
                  <a:pt x="5902007" y="2352660"/>
                </a:moveTo>
                <a:lnTo>
                  <a:pt x="5902007" y="2501971"/>
                </a:lnTo>
                <a:lnTo>
                  <a:pt x="6091267" y="2501971"/>
                </a:lnTo>
                <a:lnTo>
                  <a:pt x="6091267" y="2352660"/>
                </a:lnTo>
                <a:close/>
                <a:moveTo>
                  <a:pt x="5683753" y="2352660"/>
                </a:moveTo>
                <a:lnTo>
                  <a:pt x="5683753" y="2501971"/>
                </a:lnTo>
                <a:lnTo>
                  <a:pt x="5873013" y="2501971"/>
                </a:lnTo>
                <a:lnTo>
                  <a:pt x="5873013" y="2352660"/>
                </a:lnTo>
                <a:close/>
                <a:moveTo>
                  <a:pt x="5465498" y="2352660"/>
                </a:moveTo>
                <a:lnTo>
                  <a:pt x="5465498" y="2501971"/>
                </a:lnTo>
                <a:lnTo>
                  <a:pt x="5654757" y="2501971"/>
                </a:lnTo>
                <a:lnTo>
                  <a:pt x="5654757" y="2352660"/>
                </a:lnTo>
                <a:close/>
                <a:moveTo>
                  <a:pt x="5247244" y="2352660"/>
                </a:moveTo>
                <a:lnTo>
                  <a:pt x="5247244" y="2501971"/>
                </a:lnTo>
                <a:lnTo>
                  <a:pt x="5436504" y="2501971"/>
                </a:lnTo>
                <a:lnTo>
                  <a:pt x="5436504" y="2352660"/>
                </a:lnTo>
                <a:close/>
                <a:moveTo>
                  <a:pt x="5028989" y="2352660"/>
                </a:moveTo>
                <a:lnTo>
                  <a:pt x="5028989" y="2501971"/>
                </a:lnTo>
                <a:lnTo>
                  <a:pt x="5218249" y="2501971"/>
                </a:lnTo>
                <a:lnTo>
                  <a:pt x="5218249" y="2352660"/>
                </a:lnTo>
                <a:close/>
                <a:moveTo>
                  <a:pt x="4810731" y="2352660"/>
                </a:moveTo>
                <a:lnTo>
                  <a:pt x="4810731" y="2501971"/>
                </a:lnTo>
                <a:lnTo>
                  <a:pt x="4999994" y="2501971"/>
                </a:lnTo>
                <a:lnTo>
                  <a:pt x="4999994" y="2352660"/>
                </a:lnTo>
                <a:close/>
                <a:moveTo>
                  <a:pt x="4592477" y="2352660"/>
                </a:moveTo>
                <a:lnTo>
                  <a:pt x="4592477" y="2501971"/>
                </a:lnTo>
                <a:lnTo>
                  <a:pt x="4781737" y="2501971"/>
                </a:lnTo>
                <a:lnTo>
                  <a:pt x="4781737" y="2352660"/>
                </a:lnTo>
                <a:close/>
                <a:moveTo>
                  <a:pt x="4374221" y="2352660"/>
                </a:moveTo>
                <a:lnTo>
                  <a:pt x="4374221" y="2501971"/>
                </a:lnTo>
                <a:lnTo>
                  <a:pt x="4563482" y="2501971"/>
                </a:lnTo>
                <a:lnTo>
                  <a:pt x="4563482" y="2352660"/>
                </a:lnTo>
                <a:close/>
                <a:moveTo>
                  <a:pt x="4155969" y="2352660"/>
                </a:moveTo>
                <a:lnTo>
                  <a:pt x="4155969" y="2501971"/>
                </a:lnTo>
                <a:lnTo>
                  <a:pt x="4345225" y="2501971"/>
                </a:lnTo>
                <a:lnTo>
                  <a:pt x="4345225" y="2352660"/>
                </a:lnTo>
                <a:close/>
                <a:moveTo>
                  <a:pt x="3937714" y="2352660"/>
                </a:moveTo>
                <a:lnTo>
                  <a:pt x="3937714" y="2501971"/>
                </a:lnTo>
                <a:lnTo>
                  <a:pt x="4126975" y="2501971"/>
                </a:lnTo>
                <a:lnTo>
                  <a:pt x="4126975" y="2352660"/>
                </a:lnTo>
                <a:close/>
                <a:moveTo>
                  <a:pt x="3719460" y="2352660"/>
                </a:moveTo>
                <a:lnTo>
                  <a:pt x="3719460" y="2501971"/>
                </a:lnTo>
                <a:lnTo>
                  <a:pt x="3908720" y="2501971"/>
                </a:lnTo>
                <a:lnTo>
                  <a:pt x="3908720" y="2352660"/>
                </a:lnTo>
                <a:close/>
                <a:moveTo>
                  <a:pt x="3501207" y="2352660"/>
                </a:moveTo>
                <a:lnTo>
                  <a:pt x="3501207" y="2501971"/>
                </a:lnTo>
                <a:lnTo>
                  <a:pt x="3690464" y="2501971"/>
                </a:lnTo>
                <a:lnTo>
                  <a:pt x="3690464" y="2352660"/>
                </a:lnTo>
                <a:close/>
                <a:moveTo>
                  <a:pt x="3282949" y="2352660"/>
                </a:moveTo>
                <a:lnTo>
                  <a:pt x="3282949" y="2501971"/>
                </a:lnTo>
                <a:lnTo>
                  <a:pt x="3472211" y="2501971"/>
                </a:lnTo>
                <a:lnTo>
                  <a:pt x="3472211" y="2352660"/>
                </a:lnTo>
                <a:close/>
                <a:moveTo>
                  <a:pt x="3064692" y="2352660"/>
                </a:moveTo>
                <a:lnTo>
                  <a:pt x="3064692" y="2501971"/>
                </a:lnTo>
                <a:lnTo>
                  <a:pt x="3253955" y="2501971"/>
                </a:lnTo>
                <a:lnTo>
                  <a:pt x="3253955" y="2352660"/>
                </a:lnTo>
                <a:close/>
                <a:moveTo>
                  <a:pt x="2846438" y="2352660"/>
                </a:moveTo>
                <a:lnTo>
                  <a:pt x="2846438" y="2501971"/>
                </a:lnTo>
                <a:lnTo>
                  <a:pt x="3035698" y="2501971"/>
                </a:lnTo>
                <a:lnTo>
                  <a:pt x="3035698" y="2352660"/>
                </a:lnTo>
                <a:close/>
                <a:moveTo>
                  <a:pt x="2628183" y="2352660"/>
                </a:moveTo>
                <a:lnTo>
                  <a:pt x="2628183" y="2501971"/>
                </a:lnTo>
                <a:lnTo>
                  <a:pt x="2817442" y="2501971"/>
                </a:lnTo>
                <a:lnTo>
                  <a:pt x="2817442" y="2352660"/>
                </a:lnTo>
                <a:close/>
                <a:moveTo>
                  <a:pt x="2409929" y="2352660"/>
                </a:moveTo>
                <a:lnTo>
                  <a:pt x="2409929" y="2501971"/>
                </a:lnTo>
                <a:lnTo>
                  <a:pt x="2599189" y="2501971"/>
                </a:lnTo>
                <a:lnTo>
                  <a:pt x="2599189" y="2352660"/>
                </a:lnTo>
                <a:close/>
                <a:moveTo>
                  <a:pt x="2191673" y="2352660"/>
                </a:moveTo>
                <a:lnTo>
                  <a:pt x="2191673" y="2501971"/>
                </a:lnTo>
                <a:lnTo>
                  <a:pt x="2380935" y="2501971"/>
                </a:lnTo>
                <a:lnTo>
                  <a:pt x="2380935" y="2352660"/>
                </a:lnTo>
                <a:close/>
                <a:moveTo>
                  <a:pt x="1973418" y="2352660"/>
                </a:moveTo>
                <a:lnTo>
                  <a:pt x="1973418" y="2501971"/>
                </a:lnTo>
                <a:lnTo>
                  <a:pt x="2162678" y="2501971"/>
                </a:lnTo>
                <a:lnTo>
                  <a:pt x="2162678" y="2352660"/>
                </a:lnTo>
                <a:close/>
                <a:moveTo>
                  <a:pt x="1755161" y="2352660"/>
                </a:moveTo>
                <a:lnTo>
                  <a:pt x="1755161" y="2501971"/>
                </a:lnTo>
                <a:lnTo>
                  <a:pt x="1944422" y="2501971"/>
                </a:lnTo>
                <a:lnTo>
                  <a:pt x="1944422" y="2352660"/>
                </a:lnTo>
                <a:close/>
                <a:moveTo>
                  <a:pt x="1536906" y="2352660"/>
                </a:moveTo>
                <a:lnTo>
                  <a:pt x="1536906" y="2501971"/>
                </a:lnTo>
                <a:lnTo>
                  <a:pt x="1726166" y="2501971"/>
                </a:lnTo>
                <a:lnTo>
                  <a:pt x="1726166" y="2352660"/>
                </a:lnTo>
                <a:close/>
                <a:moveTo>
                  <a:pt x="1318652" y="2352660"/>
                </a:moveTo>
                <a:lnTo>
                  <a:pt x="1318652" y="2501971"/>
                </a:lnTo>
                <a:lnTo>
                  <a:pt x="1507911" y="2501971"/>
                </a:lnTo>
                <a:lnTo>
                  <a:pt x="1507911" y="2352660"/>
                </a:lnTo>
                <a:close/>
                <a:moveTo>
                  <a:pt x="1100397" y="2352660"/>
                </a:moveTo>
                <a:lnTo>
                  <a:pt x="1100397" y="2501971"/>
                </a:lnTo>
                <a:lnTo>
                  <a:pt x="1289657" y="2501971"/>
                </a:lnTo>
                <a:lnTo>
                  <a:pt x="1289657" y="2352660"/>
                </a:lnTo>
                <a:close/>
                <a:moveTo>
                  <a:pt x="882141" y="2352660"/>
                </a:moveTo>
                <a:lnTo>
                  <a:pt x="882141" y="2501971"/>
                </a:lnTo>
                <a:lnTo>
                  <a:pt x="1071402" y="2501971"/>
                </a:lnTo>
                <a:lnTo>
                  <a:pt x="1071402" y="2352660"/>
                </a:lnTo>
                <a:close/>
                <a:moveTo>
                  <a:pt x="663886" y="2352660"/>
                </a:moveTo>
                <a:lnTo>
                  <a:pt x="663886" y="2501971"/>
                </a:lnTo>
                <a:lnTo>
                  <a:pt x="853146" y="2501971"/>
                </a:lnTo>
                <a:lnTo>
                  <a:pt x="853146" y="2352660"/>
                </a:lnTo>
                <a:close/>
                <a:moveTo>
                  <a:pt x="445630" y="2352660"/>
                </a:moveTo>
                <a:lnTo>
                  <a:pt x="445630" y="2501971"/>
                </a:lnTo>
                <a:lnTo>
                  <a:pt x="634891" y="2501971"/>
                </a:lnTo>
                <a:lnTo>
                  <a:pt x="634891" y="2352660"/>
                </a:lnTo>
                <a:close/>
                <a:moveTo>
                  <a:pt x="227375" y="2352660"/>
                </a:moveTo>
                <a:lnTo>
                  <a:pt x="227375" y="2501971"/>
                </a:lnTo>
                <a:lnTo>
                  <a:pt x="416635" y="2501971"/>
                </a:lnTo>
                <a:lnTo>
                  <a:pt x="416635" y="2352660"/>
                </a:lnTo>
                <a:close/>
                <a:moveTo>
                  <a:pt x="11794904" y="2174268"/>
                </a:moveTo>
                <a:lnTo>
                  <a:pt x="11794904" y="2323584"/>
                </a:lnTo>
                <a:lnTo>
                  <a:pt x="11984182" y="2323584"/>
                </a:lnTo>
                <a:lnTo>
                  <a:pt x="11984182" y="2174268"/>
                </a:lnTo>
                <a:close/>
                <a:moveTo>
                  <a:pt x="11576648" y="2174268"/>
                </a:moveTo>
                <a:lnTo>
                  <a:pt x="11576648" y="2323584"/>
                </a:lnTo>
                <a:lnTo>
                  <a:pt x="11765910" y="2323584"/>
                </a:lnTo>
                <a:lnTo>
                  <a:pt x="11765910" y="2174268"/>
                </a:lnTo>
                <a:close/>
                <a:moveTo>
                  <a:pt x="11358394" y="2174268"/>
                </a:moveTo>
                <a:lnTo>
                  <a:pt x="11358394" y="2323584"/>
                </a:lnTo>
                <a:lnTo>
                  <a:pt x="11547654" y="2323584"/>
                </a:lnTo>
                <a:lnTo>
                  <a:pt x="11547654" y="2174268"/>
                </a:lnTo>
                <a:close/>
                <a:moveTo>
                  <a:pt x="11140138" y="2174268"/>
                </a:moveTo>
                <a:lnTo>
                  <a:pt x="11140138" y="2323584"/>
                </a:lnTo>
                <a:lnTo>
                  <a:pt x="11329398" y="2323584"/>
                </a:lnTo>
                <a:lnTo>
                  <a:pt x="11329398" y="2174268"/>
                </a:lnTo>
                <a:close/>
                <a:moveTo>
                  <a:pt x="10921882" y="2174268"/>
                </a:moveTo>
                <a:lnTo>
                  <a:pt x="10921882" y="2323584"/>
                </a:lnTo>
                <a:lnTo>
                  <a:pt x="11111142" y="2323584"/>
                </a:lnTo>
                <a:lnTo>
                  <a:pt x="11111142" y="2174268"/>
                </a:lnTo>
                <a:close/>
                <a:moveTo>
                  <a:pt x="10703626" y="2174268"/>
                </a:moveTo>
                <a:lnTo>
                  <a:pt x="10703626" y="2323584"/>
                </a:lnTo>
                <a:lnTo>
                  <a:pt x="10892888" y="2323584"/>
                </a:lnTo>
                <a:lnTo>
                  <a:pt x="10892888" y="2174268"/>
                </a:lnTo>
                <a:close/>
                <a:moveTo>
                  <a:pt x="10485372" y="2174268"/>
                </a:moveTo>
                <a:lnTo>
                  <a:pt x="10485372" y="2323584"/>
                </a:lnTo>
                <a:lnTo>
                  <a:pt x="10674632" y="2323584"/>
                </a:lnTo>
                <a:lnTo>
                  <a:pt x="10674632" y="2174268"/>
                </a:lnTo>
                <a:close/>
                <a:moveTo>
                  <a:pt x="10267116" y="2174268"/>
                </a:moveTo>
                <a:lnTo>
                  <a:pt x="10267116" y="2323584"/>
                </a:lnTo>
                <a:lnTo>
                  <a:pt x="10456376" y="2323584"/>
                </a:lnTo>
                <a:lnTo>
                  <a:pt x="10456376" y="2174268"/>
                </a:lnTo>
                <a:close/>
                <a:moveTo>
                  <a:pt x="10048860" y="2174268"/>
                </a:moveTo>
                <a:lnTo>
                  <a:pt x="10048860" y="2323584"/>
                </a:lnTo>
                <a:lnTo>
                  <a:pt x="10238120" y="2323584"/>
                </a:lnTo>
                <a:lnTo>
                  <a:pt x="10238120" y="2174268"/>
                </a:lnTo>
                <a:close/>
                <a:moveTo>
                  <a:pt x="9830604" y="2174268"/>
                </a:moveTo>
                <a:lnTo>
                  <a:pt x="9830604" y="2323584"/>
                </a:lnTo>
                <a:lnTo>
                  <a:pt x="10019866" y="2323584"/>
                </a:lnTo>
                <a:lnTo>
                  <a:pt x="10019866" y="2174268"/>
                </a:lnTo>
                <a:close/>
                <a:moveTo>
                  <a:pt x="9612350" y="2174268"/>
                </a:moveTo>
                <a:lnTo>
                  <a:pt x="9612350" y="2323584"/>
                </a:lnTo>
                <a:lnTo>
                  <a:pt x="9801610" y="2323584"/>
                </a:lnTo>
                <a:lnTo>
                  <a:pt x="9801610" y="2174268"/>
                </a:lnTo>
                <a:close/>
                <a:moveTo>
                  <a:pt x="9394094" y="2174268"/>
                </a:moveTo>
                <a:lnTo>
                  <a:pt x="9394094" y="2323584"/>
                </a:lnTo>
                <a:lnTo>
                  <a:pt x="9583354" y="2323584"/>
                </a:lnTo>
                <a:lnTo>
                  <a:pt x="9583354" y="2174268"/>
                </a:lnTo>
                <a:close/>
                <a:moveTo>
                  <a:pt x="9175838" y="2174268"/>
                </a:moveTo>
                <a:lnTo>
                  <a:pt x="9175838" y="2323584"/>
                </a:lnTo>
                <a:lnTo>
                  <a:pt x="9365098" y="2323584"/>
                </a:lnTo>
                <a:lnTo>
                  <a:pt x="9365098" y="2174268"/>
                </a:lnTo>
                <a:close/>
                <a:moveTo>
                  <a:pt x="8957582" y="2174268"/>
                </a:moveTo>
                <a:lnTo>
                  <a:pt x="8957582" y="2323584"/>
                </a:lnTo>
                <a:lnTo>
                  <a:pt x="9146844" y="2323584"/>
                </a:lnTo>
                <a:lnTo>
                  <a:pt x="9146844" y="2174268"/>
                </a:lnTo>
                <a:close/>
                <a:moveTo>
                  <a:pt x="8739328" y="2174268"/>
                </a:moveTo>
                <a:lnTo>
                  <a:pt x="8739328" y="2323584"/>
                </a:lnTo>
                <a:lnTo>
                  <a:pt x="8928588" y="2323584"/>
                </a:lnTo>
                <a:lnTo>
                  <a:pt x="8928588" y="2174268"/>
                </a:lnTo>
                <a:close/>
                <a:moveTo>
                  <a:pt x="8521072" y="2174268"/>
                </a:moveTo>
                <a:lnTo>
                  <a:pt x="8521072" y="2323584"/>
                </a:lnTo>
                <a:lnTo>
                  <a:pt x="8710332" y="2323584"/>
                </a:lnTo>
                <a:lnTo>
                  <a:pt x="8710332" y="2174268"/>
                </a:lnTo>
                <a:close/>
                <a:moveTo>
                  <a:pt x="8302817" y="2174268"/>
                </a:moveTo>
                <a:lnTo>
                  <a:pt x="8302817" y="2323584"/>
                </a:lnTo>
                <a:lnTo>
                  <a:pt x="8492076" y="2323584"/>
                </a:lnTo>
                <a:lnTo>
                  <a:pt x="8492076" y="2174268"/>
                </a:lnTo>
                <a:close/>
                <a:moveTo>
                  <a:pt x="8084561" y="2174268"/>
                </a:moveTo>
                <a:lnTo>
                  <a:pt x="8084561" y="2323584"/>
                </a:lnTo>
                <a:lnTo>
                  <a:pt x="8273822" y="2323584"/>
                </a:lnTo>
                <a:lnTo>
                  <a:pt x="8273822" y="2174268"/>
                </a:lnTo>
                <a:close/>
                <a:moveTo>
                  <a:pt x="7866306" y="2174268"/>
                </a:moveTo>
                <a:lnTo>
                  <a:pt x="7866306" y="2323584"/>
                </a:lnTo>
                <a:lnTo>
                  <a:pt x="8055566" y="2323584"/>
                </a:lnTo>
                <a:lnTo>
                  <a:pt x="8055566" y="2174268"/>
                </a:lnTo>
                <a:close/>
                <a:moveTo>
                  <a:pt x="7648050" y="2174268"/>
                </a:moveTo>
                <a:lnTo>
                  <a:pt x="7648050" y="2323584"/>
                </a:lnTo>
                <a:lnTo>
                  <a:pt x="7837311" y="2323584"/>
                </a:lnTo>
                <a:lnTo>
                  <a:pt x="7837311" y="2174268"/>
                </a:lnTo>
                <a:close/>
                <a:moveTo>
                  <a:pt x="7429795" y="2174268"/>
                </a:moveTo>
                <a:lnTo>
                  <a:pt x="7429795" y="2323584"/>
                </a:lnTo>
                <a:lnTo>
                  <a:pt x="7619055" y="2323584"/>
                </a:lnTo>
                <a:lnTo>
                  <a:pt x="7619055" y="2174268"/>
                </a:lnTo>
                <a:close/>
                <a:moveTo>
                  <a:pt x="7211540" y="2174268"/>
                </a:moveTo>
                <a:lnTo>
                  <a:pt x="7211540" y="2323584"/>
                </a:lnTo>
                <a:lnTo>
                  <a:pt x="7400800" y="2323584"/>
                </a:lnTo>
                <a:lnTo>
                  <a:pt x="7400800" y="2174268"/>
                </a:lnTo>
                <a:close/>
                <a:moveTo>
                  <a:pt x="6993284" y="2174268"/>
                </a:moveTo>
                <a:lnTo>
                  <a:pt x="6993284" y="2323584"/>
                </a:lnTo>
                <a:lnTo>
                  <a:pt x="7182545" y="2323584"/>
                </a:lnTo>
                <a:lnTo>
                  <a:pt x="7182545" y="2174268"/>
                </a:lnTo>
                <a:close/>
                <a:moveTo>
                  <a:pt x="6775029" y="2174268"/>
                </a:moveTo>
                <a:lnTo>
                  <a:pt x="6775029" y="2323584"/>
                </a:lnTo>
                <a:lnTo>
                  <a:pt x="6964289" y="2323584"/>
                </a:lnTo>
                <a:lnTo>
                  <a:pt x="6964289" y="2174268"/>
                </a:lnTo>
                <a:close/>
                <a:moveTo>
                  <a:pt x="6556773" y="2174268"/>
                </a:moveTo>
                <a:lnTo>
                  <a:pt x="6556773" y="2323584"/>
                </a:lnTo>
                <a:lnTo>
                  <a:pt x="6746034" y="2323584"/>
                </a:lnTo>
                <a:lnTo>
                  <a:pt x="6746034" y="2174268"/>
                </a:lnTo>
                <a:close/>
                <a:moveTo>
                  <a:pt x="6338518" y="2174268"/>
                </a:moveTo>
                <a:lnTo>
                  <a:pt x="6338518" y="2323584"/>
                </a:lnTo>
                <a:lnTo>
                  <a:pt x="6527778" y="2323584"/>
                </a:lnTo>
                <a:lnTo>
                  <a:pt x="6527778" y="2174268"/>
                </a:lnTo>
                <a:close/>
                <a:moveTo>
                  <a:pt x="6120262" y="2174268"/>
                </a:moveTo>
                <a:lnTo>
                  <a:pt x="6120262" y="2323584"/>
                </a:lnTo>
                <a:lnTo>
                  <a:pt x="6309523" y="2323584"/>
                </a:lnTo>
                <a:lnTo>
                  <a:pt x="6309523" y="2174268"/>
                </a:lnTo>
                <a:close/>
                <a:moveTo>
                  <a:pt x="5902007" y="2174268"/>
                </a:moveTo>
                <a:lnTo>
                  <a:pt x="5902007" y="2323584"/>
                </a:lnTo>
                <a:lnTo>
                  <a:pt x="6091267" y="2323584"/>
                </a:lnTo>
                <a:lnTo>
                  <a:pt x="6091267" y="2174268"/>
                </a:lnTo>
                <a:close/>
                <a:moveTo>
                  <a:pt x="5683753" y="2174268"/>
                </a:moveTo>
                <a:lnTo>
                  <a:pt x="5683753" y="2323584"/>
                </a:lnTo>
                <a:lnTo>
                  <a:pt x="5873013" y="2323584"/>
                </a:lnTo>
                <a:lnTo>
                  <a:pt x="5873013" y="2174268"/>
                </a:lnTo>
                <a:close/>
                <a:moveTo>
                  <a:pt x="5465498" y="2174268"/>
                </a:moveTo>
                <a:lnTo>
                  <a:pt x="5465498" y="2323584"/>
                </a:lnTo>
                <a:lnTo>
                  <a:pt x="5654757" y="2323584"/>
                </a:lnTo>
                <a:lnTo>
                  <a:pt x="5654757" y="2174268"/>
                </a:lnTo>
                <a:close/>
                <a:moveTo>
                  <a:pt x="5247244" y="2174268"/>
                </a:moveTo>
                <a:lnTo>
                  <a:pt x="5247244" y="2323584"/>
                </a:lnTo>
                <a:lnTo>
                  <a:pt x="5436504" y="2323584"/>
                </a:lnTo>
                <a:lnTo>
                  <a:pt x="5436504" y="2174268"/>
                </a:lnTo>
                <a:close/>
                <a:moveTo>
                  <a:pt x="5028989" y="2174268"/>
                </a:moveTo>
                <a:lnTo>
                  <a:pt x="5028989" y="2323584"/>
                </a:lnTo>
                <a:lnTo>
                  <a:pt x="5218249" y="2323584"/>
                </a:lnTo>
                <a:lnTo>
                  <a:pt x="5218249" y="2174268"/>
                </a:lnTo>
                <a:close/>
                <a:moveTo>
                  <a:pt x="4810731" y="2174268"/>
                </a:moveTo>
                <a:lnTo>
                  <a:pt x="4810731" y="2323584"/>
                </a:lnTo>
                <a:lnTo>
                  <a:pt x="4999994" y="2323584"/>
                </a:lnTo>
                <a:lnTo>
                  <a:pt x="4999994" y="2174268"/>
                </a:lnTo>
                <a:close/>
                <a:moveTo>
                  <a:pt x="4592477" y="2174268"/>
                </a:moveTo>
                <a:lnTo>
                  <a:pt x="4592477" y="2323584"/>
                </a:lnTo>
                <a:lnTo>
                  <a:pt x="4781737" y="2323584"/>
                </a:lnTo>
                <a:lnTo>
                  <a:pt x="4781737" y="2174268"/>
                </a:lnTo>
                <a:close/>
                <a:moveTo>
                  <a:pt x="4374221" y="2174268"/>
                </a:moveTo>
                <a:lnTo>
                  <a:pt x="4374221" y="2323584"/>
                </a:lnTo>
                <a:lnTo>
                  <a:pt x="4563482" y="2323584"/>
                </a:lnTo>
                <a:lnTo>
                  <a:pt x="4563482" y="2174268"/>
                </a:lnTo>
                <a:close/>
                <a:moveTo>
                  <a:pt x="4155969" y="2174268"/>
                </a:moveTo>
                <a:lnTo>
                  <a:pt x="4155969" y="2323584"/>
                </a:lnTo>
                <a:lnTo>
                  <a:pt x="4345225" y="2323584"/>
                </a:lnTo>
                <a:lnTo>
                  <a:pt x="4345225" y="2174268"/>
                </a:lnTo>
                <a:close/>
                <a:moveTo>
                  <a:pt x="3937714" y="2174268"/>
                </a:moveTo>
                <a:lnTo>
                  <a:pt x="3937714" y="2323584"/>
                </a:lnTo>
                <a:lnTo>
                  <a:pt x="4126975" y="2323584"/>
                </a:lnTo>
                <a:lnTo>
                  <a:pt x="4126975" y="2174268"/>
                </a:lnTo>
                <a:close/>
                <a:moveTo>
                  <a:pt x="3719460" y="2174268"/>
                </a:moveTo>
                <a:lnTo>
                  <a:pt x="3719460" y="2323584"/>
                </a:lnTo>
                <a:lnTo>
                  <a:pt x="3908720" y="2323584"/>
                </a:lnTo>
                <a:lnTo>
                  <a:pt x="3908720" y="2174268"/>
                </a:lnTo>
                <a:close/>
                <a:moveTo>
                  <a:pt x="3501207" y="2174268"/>
                </a:moveTo>
                <a:lnTo>
                  <a:pt x="3501207" y="2323584"/>
                </a:lnTo>
                <a:lnTo>
                  <a:pt x="3690464" y="2323584"/>
                </a:lnTo>
                <a:lnTo>
                  <a:pt x="3690464" y="2174268"/>
                </a:lnTo>
                <a:close/>
                <a:moveTo>
                  <a:pt x="3282949" y="2174268"/>
                </a:moveTo>
                <a:lnTo>
                  <a:pt x="3282949" y="2323584"/>
                </a:lnTo>
                <a:lnTo>
                  <a:pt x="3472211" y="2323584"/>
                </a:lnTo>
                <a:lnTo>
                  <a:pt x="3472211" y="2174268"/>
                </a:lnTo>
                <a:close/>
                <a:moveTo>
                  <a:pt x="3064692" y="2174268"/>
                </a:moveTo>
                <a:lnTo>
                  <a:pt x="3064692" y="2323584"/>
                </a:lnTo>
                <a:lnTo>
                  <a:pt x="3253955" y="2323584"/>
                </a:lnTo>
                <a:lnTo>
                  <a:pt x="3253955" y="2174268"/>
                </a:lnTo>
                <a:close/>
                <a:moveTo>
                  <a:pt x="2846438" y="2174268"/>
                </a:moveTo>
                <a:lnTo>
                  <a:pt x="2846438" y="2323584"/>
                </a:lnTo>
                <a:lnTo>
                  <a:pt x="3035698" y="2323584"/>
                </a:lnTo>
                <a:lnTo>
                  <a:pt x="3035698" y="2174268"/>
                </a:lnTo>
                <a:close/>
                <a:moveTo>
                  <a:pt x="2628183" y="2174268"/>
                </a:moveTo>
                <a:lnTo>
                  <a:pt x="2628183" y="2323584"/>
                </a:lnTo>
                <a:lnTo>
                  <a:pt x="2817442" y="2323584"/>
                </a:lnTo>
                <a:lnTo>
                  <a:pt x="2817442" y="2174268"/>
                </a:lnTo>
                <a:close/>
                <a:moveTo>
                  <a:pt x="2409929" y="2174268"/>
                </a:moveTo>
                <a:lnTo>
                  <a:pt x="2409929" y="2323584"/>
                </a:lnTo>
                <a:lnTo>
                  <a:pt x="2599189" y="2323584"/>
                </a:lnTo>
                <a:lnTo>
                  <a:pt x="2599189" y="2174268"/>
                </a:lnTo>
                <a:close/>
                <a:moveTo>
                  <a:pt x="2191673" y="2174268"/>
                </a:moveTo>
                <a:lnTo>
                  <a:pt x="2191673" y="2323584"/>
                </a:lnTo>
                <a:lnTo>
                  <a:pt x="2380935" y="2323584"/>
                </a:lnTo>
                <a:lnTo>
                  <a:pt x="2380935" y="2174268"/>
                </a:lnTo>
                <a:close/>
                <a:moveTo>
                  <a:pt x="1973418" y="2174268"/>
                </a:moveTo>
                <a:lnTo>
                  <a:pt x="1973418" y="2323584"/>
                </a:lnTo>
                <a:lnTo>
                  <a:pt x="2162678" y="2323584"/>
                </a:lnTo>
                <a:lnTo>
                  <a:pt x="2162678" y="2174268"/>
                </a:lnTo>
                <a:close/>
                <a:moveTo>
                  <a:pt x="1755161" y="2174268"/>
                </a:moveTo>
                <a:lnTo>
                  <a:pt x="1755161" y="2323584"/>
                </a:lnTo>
                <a:lnTo>
                  <a:pt x="1944422" y="2323584"/>
                </a:lnTo>
                <a:lnTo>
                  <a:pt x="1944422" y="2174268"/>
                </a:lnTo>
                <a:close/>
                <a:moveTo>
                  <a:pt x="1536906" y="2174268"/>
                </a:moveTo>
                <a:lnTo>
                  <a:pt x="1536906" y="2323584"/>
                </a:lnTo>
                <a:lnTo>
                  <a:pt x="1726166" y="2323584"/>
                </a:lnTo>
                <a:lnTo>
                  <a:pt x="1726166" y="2174268"/>
                </a:lnTo>
                <a:close/>
                <a:moveTo>
                  <a:pt x="1318652" y="2174268"/>
                </a:moveTo>
                <a:lnTo>
                  <a:pt x="1318652" y="2323584"/>
                </a:lnTo>
                <a:lnTo>
                  <a:pt x="1507911" y="2323584"/>
                </a:lnTo>
                <a:lnTo>
                  <a:pt x="1507911" y="2174268"/>
                </a:lnTo>
                <a:close/>
                <a:moveTo>
                  <a:pt x="1100397" y="2174268"/>
                </a:moveTo>
                <a:lnTo>
                  <a:pt x="1100397" y="2323584"/>
                </a:lnTo>
                <a:lnTo>
                  <a:pt x="1289657" y="2323584"/>
                </a:lnTo>
                <a:lnTo>
                  <a:pt x="1289657" y="2174268"/>
                </a:lnTo>
                <a:close/>
                <a:moveTo>
                  <a:pt x="882141" y="2174268"/>
                </a:moveTo>
                <a:lnTo>
                  <a:pt x="882141" y="2323584"/>
                </a:lnTo>
                <a:lnTo>
                  <a:pt x="1071402" y="2323584"/>
                </a:lnTo>
                <a:lnTo>
                  <a:pt x="1071402" y="2174268"/>
                </a:lnTo>
                <a:close/>
                <a:moveTo>
                  <a:pt x="663886" y="2174268"/>
                </a:moveTo>
                <a:lnTo>
                  <a:pt x="663886" y="2323584"/>
                </a:lnTo>
                <a:lnTo>
                  <a:pt x="853146" y="2323584"/>
                </a:lnTo>
                <a:lnTo>
                  <a:pt x="853146" y="2174268"/>
                </a:lnTo>
                <a:close/>
                <a:moveTo>
                  <a:pt x="445630" y="2174268"/>
                </a:moveTo>
                <a:lnTo>
                  <a:pt x="445630" y="2323584"/>
                </a:lnTo>
                <a:lnTo>
                  <a:pt x="634891" y="2323584"/>
                </a:lnTo>
                <a:lnTo>
                  <a:pt x="634891" y="2174268"/>
                </a:lnTo>
                <a:close/>
                <a:moveTo>
                  <a:pt x="227375" y="2174268"/>
                </a:moveTo>
                <a:lnTo>
                  <a:pt x="227375" y="2323584"/>
                </a:lnTo>
                <a:lnTo>
                  <a:pt x="416635" y="2323584"/>
                </a:lnTo>
                <a:lnTo>
                  <a:pt x="416635" y="2174268"/>
                </a:lnTo>
                <a:close/>
                <a:moveTo>
                  <a:pt x="11794904" y="1995876"/>
                </a:moveTo>
                <a:lnTo>
                  <a:pt x="11794904" y="2145192"/>
                </a:lnTo>
                <a:lnTo>
                  <a:pt x="11984182" y="2145192"/>
                </a:lnTo>
                <a:lnTo>
                  <a:pt x="11984182" y="1995876"/>
                </a:lnTo>
                <a:close/>
                <a:moveTo>
                  <a:pt x="11576648" y="1995876"/>
                </a:moveTo>
                <a:lnTo>
                  <a:pt x="11576648" y="2145192"/>
                </a:lnTo>
                <a:lnTo>
                  <a:pt x="11765910" y="2145192"/>
                </a:lnTo>
                <a:lnTo>
                  <a:pt x="11765910" y="1995876"/>
                </a:lnTo>
                <a:close/>
                <a:moveTo>
                  <a:pt x="11358394" y="1995876"/>
                </a:moveTo>
                <a:lnTo>
                  <a:pt x="11358394" y="2145192"/>
                </a:lnTo>
                <a:lnTo>
                  <a:pt x="11547654" y="2145192"/>
                </a:lnTo>
                <a:lnTo>
                  <a:pt x="11547654" y="1995876"/>
                </a:lnTo>
                <a:close/>
                <a:moveTo>
                  <a:pt x="11140138" y="1995876"/>
                </a:moveTo>
                <a:lnTo>
                  <a:pt x="11140138" y="2145192"/>
                </a:lnTo>
                <a:lnTo>
                  <a:pt x="11329398" y="2145192"/>
                </a:lnTo>
                <a:lnTo>
                  <a:pt x="11329398" y="1995876"/>
                </a:lnTo>
                <a:close/>
                <a:moveTo>
                  <a:pt x="10921882" y="1995876"/>
                </a:moveTo>
                <a:lnTo>
                  <a:pt x="10921882" y="2145192"/>
                </a:lnTo>
                <a:lnTo>
                  <a:pt x="11111142" y="2145192"/>
                </a:lnTo>
                <a:lnTo>
                  <a:pt x="11111142" y="1995876"/>
                </a:lnTo>
                <a:close/>
                <a:moveTo>
                  <a:pt x="10703626" y="1995876"/>
                </a:moveTo>
                <a:lnTo>
                  <a:pt x="10703626" y="2145192"/>
                </a:lnTo>
                <a:lnTo>
                  <a:pt x="10892888" y="2145192"/>
                </a:lnTo>
                <a:lnTo>
                  <a:pt x="10892888" y="1995876"/>
                </a:lnTo>
                <a:close/>
                <a:moveTo>
                  <a:pt x="10485372" y="1995876"/>
                </a:moveTo>
                <a:lnTo>
                  <a:pt x="10485372" y="2145192"/>
                </a:lnTo>
                <a:lnTo>
                  <a:pt x="10674632" y="2145192"/>
                </a:lnTo>
                <a:lnTo>
                  <a:pt x="10674632" y="1995876"/>
                </a:lnTo>
                <a:close/>
                <a:moveTo>
                  <a:pt x="10267116" y="1995876"/>
                </a:moveTo>
                <a:lnTo>
                  <a:pt x="10267116" y="2145192"/>
                </a:lnTo>
                <a:lnTo>
                  <a:pt x="10456376" y="2145192"/>
                </a:lnTo>
                <a:lnTo>
                  <a:pt x="10456376" y="1995876"/>
                </a:lnTo>
                <a:close/>
                <a:moveTo>
                  <a:pt x="10048860" y="1995876"/>
                </a:moveTo>
                <a:lnTo>
                  <a:pt x="10048860" y="2145192"/>
                </a:lnTo>
                <a:lnTo>
                  <a:pt x="10238120" y="2145192"/>
                </a:lnTo>
                <a:lnTo>
                  <a:pt x="10238120" y="1995876"/>
                </a:lnTo>
                <a:close/>
                <a:moveTo>
                  <a:pt x="9830604" y="1995876"/>
                </a:moveTo>
                <a:lnTo>
                  <a:pt x="9830604" y="2145192"/>
                </a:lnTo>
                <a:lnTo>
                  <a:pt x="10019866" y="2145192"/>
                </a:lnTo>
                <a:lnTo>
                  <a:pt x="10019866" y="1995876"/>
                </a:lnTo>
                <a:close/>
                <a:moveTo>
                  <a:pt x="9612350" y="1995876"/>
                </a:moveTo>
                <a:lnTo>
                  <a:pt x="9612350" y="2145192"/>
                </a:lnTo>
                <a:lnTo>
                  <a:pt x="9801610" y="2145192"/>
                </a:lnTo>
                <a:lnTo>
                  <a:pt x="9801610" y="1995876"/>
                </a:lnTo>
                <a:close/>
                <a:moveTo>
                  <a:pt x="9394094" y="1995876"/>
                </a:moveTo>
                <a:lnTo>
                  <a:pt x="9394094" y="2145192"/>
                </a:lnTo>
                <a:lnTo>
                  <a:pt x="9583354" y="2145192"/>
                </a:lnTo>
                <a:lnTo>
                  <a:pt x="9583354" y="1995876"/>
                </a:lnTo>
                <a:close/>
                <a:moveTo>
                  <a:pt x="9175838" y="1995876"/>
                </a:moveTo>
                <a:lnTo>
                  <a:pt x="9175838" y="2145192"/>
                </a:lnTo>
                <a:lnTo>
                  <a:pt x="9365098" y="2145192"/>
                </a:lnTo>
                <a:lnTo>
                  <a:pt x="9365098" y="1995876"/>
                </a:lnTo>
                <a:close/>
                <a:moveTo>
                  <a:pt x="8957582" y="1995876"/>
                </a:moveTo>
                <a:lnTo>
                  <a:pt x="8957582" y="2145192"/>
                </a:lnTo>
                <a:lnTo>
                  <a:pt x="9146844" y="2145192"/>
                </a:lnTo>
                <a:lnTo>
                  <a:pt x="9146844" y="1995876"/>
                </a:lnTo>
                <a:close/>
                <a:moveTo>
                  <a:pt x="8739328" y="1995876"/>
                </a:moveTo>
                <a:lnTo>
                  <a:pt x="8739328" y="2145192"/>
                </a:lnTo>
                <a:lnTo>
                  <a:pt x="8928588" y="2145192"/>
                </a:lnTo>
                <a:lnTo>
                  <a:pt x="8928588" y="1995876"/>
                </a:lnTo>
                <a:close/>
                <a:moveTo>
                  <a:pt x="8521072" y="1995876"/>
                </a:moveTo>
                <a:lnTo>
                  <a:pt x="8521072" y="2145192"/>
                </a:lnTo>
                <a:lnTo>
                  <a:pt x="8710332" y="2145192"/>
                </a:lnTo>
                <a:lnTo>
                  <a:pt x="8710332" y="1995876"/>
                </a:lnTo>
                <a:close/>
                <a:moveTo>
                  <a:pt x="8302817" y="1995876"/>
                </a:moveTo>
                <a:lnTo>
                  <a:pt x="8302817" y="2145192"/>
                </a:lnTo>
                <a:lnTo>
                  <a:pt x="8492076" y="2145192"/>
                </a:lnTo>
                <a:lnTo>
                  <a:pt x="8492076" y="1995876"/>
                </a:lnTo>
                <a:close/>
                <a:moveTo>
                  <a:pt x="8084561" y="1995876"/>
                </a:moveTo>
                <a:lnTo>
                  <a:pt x="8084561" y="2145192"/>
                </a:lnTo>
                <a:lnTo>
                  <a:pt x="8273822" y="2145192"/>
                </a:lnTo>
                <a:lnTo>
                  <a:pt x="8273822" y="1995876"/>
                </a:lnTo>
                <a:close/>
                <a:moveTo>
                  <a:pt x="7866306" y="1995876"/>
                </a:moveTo>
                <a:lnTo>
                  <a:pt x="7866306" y="2145192"/>
                </a:lnTo>
                <a:lnTo>
                  <a:pt x="8055566" y="2145192"/>
                </a:lnTo>
                <a:lnTo>
                  <a:pt x="8055566" y="1995876"/>
                </a:lnTo>
                <a:close/>
                <a:moveTo>
                  <a:pt x="7648050" y="1995876"/>
                </a:moveTo>
                <a:lnTo>
                  <a:pt x="7648050" y="2145192"/>
                </a:lnTo>
                <a:lnTo>
                  <a:pt x="7837311" y="2145192"/>
                </a:lnTo>
                <a:lnTo>
                  <a:pt x="7837311" y="1995876"/>
                </a:lnTo>
                <a:close/>
                <a:moveTo>
                  <a:pt x="7429795" y="1995876"/>
                </a:moveTo>
                <a:lnTo>
                  <a:pt x="7429795" y="2145192"/>
                </a:lnTo>
                <a:lnTo>
                  <a:pt x="7619055" y="2145192"/>
                </a:lnTo>
                <a:lnTo>
                  <a:pt x="7619055" y="1995876"/>
                </a:lnTo>
                <a:close/>
                <a:moveTo>
                  <a:pt x="7211540" y="1995876"/>
                </a:moveTo>
                <a:lnTo>
                  <a:pt x="7211540" y="2145192"/>
                </a:lnTo>
                <a:lnTo>
                  <a:pt x="7400800" y="2145192"/>
                </a:lnTo>
                <a:lnTo>
                  <a:pt x="7400800" y="1995876"/>
                </a:lnTo>
                <a:close/>
                <a:moveTo>
                  <a:pt x="6993284" y="1995876"/>
                </a:moveTo>
                <a:lnTo>
                  <a:pt x="6993284" y="2145192"/>
                </a:lnTo>
                <a:lnTo>
                  <a:pt x="7182545" y="2145192"/>
                </a:lnTo>
                <a:lnTo>
                  <a:pt x="7182545" y="1995876"/>
                </a:lnTo>
                <a:close/>
                <a:moveTo>
                  <a:pt x="6775029" y="1995876"/>
                </a:moveTo>
                <a:lnTo>
                  <a:pt x="6775029" y="2145192"/>
                </a:lnTo>
                <a:lnTo>
                  <a:pt x="6964289" y="2145192"/>
                </a:lnTo>
                <a:lnTo>
                  <a:pt x="6964289" y="1995876"/>
                </a:lnTo>
                <a:close/>
                <a:moveTo>
                  <a:pt x="6556773" y="1995876"/>
                </a:moveTo>
                <a:lnTo>
                  <a:pt x="6556773" y="2145192"/>
                </a:lnTo>
                <a:lnTo>
                  <a:pt x="6746034" y="2145192"/>
                </a:lnTo>
                <a:lnTo>
                  <a:pt x="6746034" y="1995876"/>
                </a:lnTo>
                <a:close/>
                <a:moveTo>
                  <a:pt x="6338518" y="1995876"/>
                </a:moveTo>
                <a:lnTo>
                  <a:pt x="6338518" y="2145192"/>
                </a:lnTo>
                <a:lnTo>
                  <a:pt x="6527778" y="2145192"/>
                </a:lnTo>
                <a:lnTo>
                  <a:pt x="6527778" y="1995876"/>
                </a:lnTo>
                <a:close/>
                <a:moveTo>
                  <a:pt x="6120262" y="1995876"/>
                </a:moveTo>
                <a:lnTo>
                  <a:pt x="6120262" y="2145192"/>
                </a:lnTo>
                <a:lnTo>
                  <a:pt x="6309523" y="2145192"/>
                </a:lnTo>
                <a:lnTo>
                  <a:pt x="6309523" y="1995876"/>
                </a:lnTo>
                <a:close/>
                <a:moveTo>
                  <a:pt x="5902007" y="1995876"/>
                </a:moveTo>
                <a:lnTo>
                  <a:pt x="5902007" y="2145192"/>
                </a:lnTo>
                <a:lnTo>
                  <a:pt x="6091267" y="2145192"/>
                </a:lnTo>
                <a:lnTo>
                  <a:pt x="6091267" y="1995876"/>
                </a:lnTo>
                <a:close/>
                <a:moveTo>
                  <a:pt x="5683753" y="1995876"/>
                </a:moveTo>
                <a:lnTo>
                  <a:pt x="5683753" y="2145192"/>
                </a:lnTo>
                <a:lnTo>
                  <a:pt x="5873013" y="2145192"/>
                </a:lnTo>
                <a:lnTo>
                  <a:pt x="5873013" y="1995876"/>
                </a:lnTo>
                <a:close/>
                <a:moveTo>
                  <a:pt x="5465498" y="1995876"/>
                </a:moveTo>
                <a:lnTo>
                  <a:pt x="5465498" y="2145192"/>
                </a:lnTo>
                <a:lnTo>
                  <a:pt x="5654757" y="2145192"/>
                </a:lnTo>
                <a:lnTo>
                  <a:pt x="5654757" y="1995876"/>
                </a:lnTo>
                <a:close/>
                <a:moveTo>
                  <a:pt x="5247244" y="1995876"/>
                </a:moveTo>
                <a:lnTo>
                  <a:pt x="5247244" y="2145192"/>
                </a:lnTo>
                <a:lnTo>
                  <a:pt x="5436504" y="2145192"/>
                </a:lnTo>
                <a:lnTo>
                  <a:pt x="5436504" y="1995876"/>
                </a:lnTo>
                <a:close/>
                <a:moveTo>
                  <a:pt x="5028989" y="1995876"/>
                </a:moveTo>
                <a:lnTo>
                  <a:pt x="5028989" y="2145192"/>
                </a:lnTo>
                <a:lnTo>
                  <a:pt x="5218249" y="2145192"/>
                </a:lnTo>
                <a:lnTo>
                  <a:pt x="5218249" y="1995876"/>
                </a:lnTo>
                <a:close/>
                <a:moveTo>
                  <a:pt x="4810731" y="1995876"/>
                </a:moveTo>
                <a:lnTo>
                  <a:pt x="4810731" y="2145192"/>
                </a:lnTo>
                <a:lnTo>
                  <a:pt x="4999994" y="2145192"/>
                </a:lnTo>
                <a:lnTo>
                  <a:pt x="4999994" y="1995876"/>
                </a:lnTo>
                <a:close/>
                <a:moveTo>
                  <a:pt x="4592477" y="1995876"/>
                </a:moveTo>
                <a:lnTo>
                  <a:pt x="4592477" y="2145192"/>
                </a:lnTo>
                <a:lnTo>
                  <a:pt x="4781737" y="2145192"/>
                </a:lnTo>
                <a:lnTo>
                  <a:pt x="4781737" y="1995876"/>
                </a:lnTo>
                <a:close/>
                <a:moveTo>
                  <a:pt x="4374221" y="1995876"/>
                </a:moveTo>
                <a:lnTo>
                  <a:pt x="4374221" y="2145192"/>
                </a:lnTo>
                <a:lnTo>
                  <a:pt x="4563482" y="2145192"/>
                </a:lnTo>
                <a:lnTo>
                  <a:pt x="4563482" y="1995876"/>
                </a:lnTo>
                <a:close/>
                <a:moveTo>
                  <a:pt x="4155969" y="1995876"/>
                </a:moveTo>
                <a:lnTo>
                  <a:pt x="4155969" y="2145192"/>
                </a:lnTo>
                <a:lnTo>
                  <a:pt x="4345225" y="2145192"/>
                </a:lnTo>
                <a:lnTo>
                  <a:pt x="4345225" y="1995876"/>
                </a:lnTo>
                <a:close/>
                <a:moveTo>
                  <a:pt x="3937714" y="1995876"/>
                </a:moveTo>
                <a:lnTo>
                  <a:pt x="3937714" y="2145192"/>
                </a:lnTo>
                <a:lnTo>
                  <a:pt x="4126975" y="2145192"/>
                </a:lnTo>
                <a:lnTo>
                  <a:pt x="4126975" y="1995876"/>
                </a:lnTo>
                <a:close/>
                <a:moveTo>
                  <a:pt x="3719460" y="1995876"/>
                </a:moveTo>
                <a:lnTo>
                  <a:pt x="3719460" y="2145192"/>
                </a:lnTo>
                <a:lnTo>
                  <a:pt x="3908720" y="2145192"/>
                </a:lnTo>
                <a:lnTo>
                  <a:pt x="3908720" y="1995876"/>
                </a:lnTo>
                <a:close/>
                <a:moveTo>
                  <a:pt x="3501207" y="1995876"/>
                </a:moveTo>
                <a:lnTo>
                  <a:pt x="3501207" y="2145192"/>
                </a:lnTo>
                <a:lnTo>
                  <a:pt x="3690464" y="2145192"/>
                </a:lnTo>
                <a:lnTo>
                  <a:pt x="3690464" y="1995876"/>
                </a:lnTo>
                <a:close/>
                <a:moveTo>
                  <a:pt x="3282949" y="1995876"/>
                </a:moveTo>
                <a:lnTo>
                  <a:pt x="3282949" y="2145192"/>
                </a:lnTo>
                <a:lnTo>
                  <a:pt x="3472211" y="2145192"/>
                </a:lnTo>
                <a:lnTo>
                  <a:pt x="3472211" y="1995876"/>
                </a:lnTo>
                <a:close/>
                <a:moveTo>
                  <a:pt x="3064692" y="1995876"/>
                </a:moveTo>
                <a:lnTo>
                  <a:pt x="3064692" y="2145192"/>
                </a:lnTo>
                <a:lnTo>
                  <a:pt x="3253955" y="2145192"/>
                </a:lnTo>
                <a:lnTo>
                  <a:pt x="3253955" y="1995876"/>
                </a:lnTo>
                <a:close/>
                <a:moveTo>
                  <a:pt x="2846438" y="1995876"/>
                </a:moveTo>
                <a:lnTo>
                  <a:pt x="2846438" y="2145192"/>
                </a:lnTo>
                <a:lnTo>
                  <a:pt x="3035698" y="2145192"/>
                </a:lnTo>
                <a:lnTo>
                  <a:pt x="3035698" y="1995876"/>
                </a:lnTo>
                <a:close/>
                <a:moveTo>
                  <a:pt x="2628183" y="1995876"/>
                </a:moveTo>
                <a:lnTo>
                  <a:pt x="2628183" y="2145192"/>
                </a:lnTo>
                <a:lnTo>
                  <a:pt x="2817442" y="2145192"/>
                </a:lnTo>
                <a:lnTo>
                  <a:pt x="2817442" y="1995876"/>
                </a:lnTo>
                <a:close/>
                <a:moveTo>
                  <a:pt x="2409929" y="1995876"/>
                </a:moveTo>
                <a:lnTo>
                  <a:pt x="2409929" y="2145192"/>
                </a:lnTo>
                <a:lnTo>
                  <a:pt x="2599189" y="2145192"/>
                </a:lnTo>
                <a:lnTo>
                  <a:pt x="2599189" y="1995876"/>
                </a:lnTo>
                <a:close/>
                <a:moveTo>
                  <a:pt x="2191673" y="1995876"/>
                </a:moveTo>
                <a:lnTo>
                  <a:pt x="2191673" y="2145192"/>
                </a:lnTo>
                <a:lnTo>
                  <a:pt x="2380935" y="2145192"/>
                </a:lnTo>
                <a:lnTo>
                  <a:pt x="2380935" y="1995876"/>
                </a:lnTo>
                <a:close/>
                <a:moveTo>
                  <a:pt x="1973418" y="1995876"/>
                </a:moveTo>
                <a:lnTo>
                  <a:pt x="1973418" y="2145192"/>
                </a:lnTo>
                <a:lnTo>
                  <a:pt x="2162678" y="2145192"/>
                </a:lnTo>
                <a:lnTo>
                  <a:pt x="2162678" y="1995876"/>
                </a:lnTo>
                <a:close/>
                <a:moveTo>
                  <a:pt x="1755161" y="1995876"/>
                </a:moveTo>
                <a:lnTo>
                  <a:pt x="1755161" y="2145192"/>
                </a:lnTo>
                <a:lnTo>
                  <a:pt x="1944422" y="2145192"/>
                </a:lnTo>
                <a:lnTo>
                  <a:pt x="1944422" y="1995876"/>
                </a:lnTo>
                <a:close/>
                <a:moveTo>
                  <a:pt x="1536906" y="1995876"/>
                </a:moveTo>
                <a:lnTo>
                  <a:pt x="1536906" y="2145192"/>
                </a:lnTo>
                <a:lnTo>
                  <a:pt x="1726166" y="2145192"/>
                </a:lnTo>
                <a:lnTo>
                  <a:pt x="1726166" y="1995876"/>
                </a:lnTo>
                <a:close/>
                <a:moveTo>
                  <a:pt x="1318652" y="1995876"/>
                </a:moveTo>
                <a:lnTo>
                  <a:pt x="1318652" y="2145192"/>
                </a:lnTo>
                <a:lnTo>
                  <a:pt x="1507911" y="2145192"/>
                </a:lnTo>
                <a:lnTo>
                  <a:pt x="1507911" y="1995876"/>
                </a:lnTo>
                <a:close/>
                <a:moveTo>
                  <a:pt x="1100397" y="1995876"/>
                </a:moveTo>
                <a:lnTo>
                  <a:pt x="1100397" y="2145192"/>
                </a:lnTo>
                <a:lnTo>
                  <a:pt x="1289657" y="2145192"/>
                </a:lnTo>
                <a:lnTo>
                  <a:pt x="1289657" y="1995876"/>
                </a:lnTo>
                <a:close/>
                <a:moveTo>
                  <a:pt x="882141" y="1995876"/>
                </a:moveTo>
                <a:lnTo>
                  <a:pt x="882141" y="2145192"/>
                </a:lnTo>
                <a:lnTo>
                  <a:pt x="1071402" y="2145192"/>
                </a:lnTo>
                <a:lnTo>
                  <a:pt x="1071402" y="1995876"/>
                </a:lnTo>
                <a:close/>
                <a:moveTo>
                  <a:pt x="663886" y="1995876"/>
                </a:moveTo>
                <a:lnTo>
                  <a:pt x="663886" y="2145192"/>
                </a:lnTo>
                <a:lnTo>
                  <a:pt x="853146" y="2145192"/>
                </a:lnTo>
                <a:lnTo>
                  <a:pt x="853146" y="1995876"/>
                </a:lnTo>
                <a:close/>
                <a:moveTo>
                  <a:pt x="445630" y="1995876"/>
                </a:moveTo>
                <a:lnTo>
                  <a:pt x="445630" y="2145192"/>
                </a:lnTo>
                <a:lnTo>
                  <a:pt x="634891" y="2145192"/>
                </a:lnTo>
                <a:lnTo>
                  <a:pt x="634891" y="1995876"/>
                </a:lnTo>
                <a:close/>
                <a:moveTo>
                  <a:pt x="227375" y="1995876"/>
                </a:moveTo>
                <a:lnTo>
                  <a:pt x="227375" y="2145192"/>
                </a:lnTo>
                <a:lnTo>
                  <a:pt x="416635" y="2145192"/>
                </a:lnTo>
                <a:lnTo>
                  <a:pt x="416635" y="1995876"/>
                </a:lnTo>
                <a:close/>
                <a:moveTo>
                  <a:pt x="11794904" y="1817484"/>
                </a:moveTo>
                <a:lnTo>
                  <a:pt x="11794904" y="1966800"/>
                </a:lnTo>
                <a:lnTo>
                  <a:pt x="11984182" y="1966800"/>
                </a:lnTo>
                <a:lnTo>
                  <a:pt x="11984182" y="1817484"/>
                </a:lnTo>
                <a:close/>
                <a:moveTo>
                  <a:pt x="11576648" y="1817484"/>
                </a:moveTo>
                <a:lnTo>
                  <a:pt x="11576648" y="1966800"/>
                </a:lnTo>
                <a:lnTo>
                  <a:pt x="11765910" y="1966800"/>
                </a:lnTo>
                <a:lnTo>
                  <a:pt x="11765910" y="1817484"/>
                </a:lnTo>
                <a:close/>
                <a:moveTo>
                  <a:pt x="11358394" y="1817484"/>
                </a:moveTo>
                <a:lnTo>
                  <a:pt x="11358394" y="1966800"/>
                </a:lnTo>
                <a:lnTo>
                  <a:pt x="11547654" y="1966800"/>
                </a:lnTo>
                <a:lnTo>
                  <a:pt x="11547654" y="1817484"/>
                </a:lnTo>
                <a:close/>
                <a:moveTo>
                  <a:pt x="11140138" y="1817484"/>
                </a:moveTo>
                <a:lnTo>
                  <a:pt x="11140138" y="1966800"/>
                </a:lnTo>
                <a:lnTo>
                  <a:pt x="11329398" y="1966800"/>
                </a:lnTo>
                <a:lnTo>
                  <a:pt x="11329398" y="1817484"/>
                </a:lnTo>
                <a:close/>
                <a:moveTo>
                  <a:pt x="10921882" y="1817484"/>
                </a:moveTo>
                <a:lnTo>
                  <a:pt x="10921882" y="1966800"/>
                </a:lnTo>
                <a:lnTo>
                  <a:pt x="11111142" y="1966800"/>
                </a:lnTo>
                <a:lnTo>
                  <a:pt x="11111142" y="1817484"/>
                </a:lnTo>
                <a:close/>
                <a:moveTo>
                  <a:pt x="10703626" y="1817484"/>
                </a:moveTo>
                <a:lnTo>
                  <a:pt x="10703626" y="1966800"/>
                </a:lnTo>
                <a:lnTo>
                  <a:pt x="10892888" y="1966800"/>
                </a:lnTo>
                <a:lnTo>
                  <a:pt x="10892888" y="1817484"/>
                </a:lnTo>
                <a:close/>
                <a:moveTo>
                  <a:pt x="10485372" y="1817484"/>
                </a:moveTo>
                <a:lnTo>
                  <a:pt x="10485372" y="1966800"/>
                </a:lnTo>
                <a:lnTo>
                  <a:pt x="10674632" y="1966800"/>
                </a:lnTo>
                <a:lnTo>
                  <a:pt x="10674632" y="1817484"/>
                </a:lnTo>
                <a:close/>
                <a:moveTo>
                  <a:pt x="10267116" y="1817484"/>
                </a:moveTo>
                <a:lnTo>
                  <a:pt x="10267116" y="1966800"/>
                </a:lnTo>
                <a:lnTo>
                  <a:pt x="10456376" y="1966800"/>
                </a:lnTo>
                <a:lnTo>
                  <a:pt x="10456376" y="1817484"/>
                </a:lnTo>
                <a:close/>
                <a:moveTo>
                  <a:pt x="10048860" y="1817484"/>
                </a:moveTo>
                <a:lnTo>
                  <a:pt x="10048860" y="1966800"/>
                </a:lnTo>
                <a:lnTo>
                  <a:pt x="10238120" y="1966800"/>
                </a:lnTo>
                <a:lnTo>
                  <a:pt x="10238120" y="1817484"/>
                </a:lnTo>
                <a:close/>
                <a:moveTo>
                  <a:pt x="9830604" y="1817484"/>
                </a:moveTo>
                <a:lnTo>
                  <a:pt x="9830604" y="1966800"/>
                </a:lnTo>
                <a:lnTo>
                  <a:pt x="10019866" y="1966800"/>
                </a:lnTo>
                <a:lnTo>
                  <a:pt x="10019866" y="1817484"/>
                </a:lnTo>
                <a:close/>
                <a:moveTo>
                  <a:pt x="9612350" y="1817484"/>
                </a:moveTo>
                <a:lnTo>
                  <a:pt x="9612350" y="1966800"/>
                </a:lnTo>
                <a:lnTo>
                  <a:pt x="9801610" y="1966800"/>
                </a:lnTo>
                <a:lnTo>
                  <a:pt x="9801610" y="1817484"/>
                </a:lnTo>
                <a:close/>
                <a:moveTo>
                  <a:pt x="9394094" y="1817484"/>
                </a:moveTo>
                <a:lnTo>
                  <a:pt x="9394094" y="1966800"/>
                </a:lnTo>
                <a:lnTo>
                  <a:pt x="9583354" y="1966800"/>
                </a:lnTo>
                <a:lnTo>
                  <a:pt x="9583354" y="1817484"/>
                </a:lnTo>
                <a:close/>
                <a:moveTo>
                  <a:pt x="9175838" y="1817484"/>
                </a:moveTo>
                <a:lnTo>
                  <a:pt x="9175838" y="1966800"/>
                </a:lnTo>
                <a:lnTo>
                  <a:pt x="9365098" y="1966800"/>
                </a:lnTo>
                <a:lnTo>
                  <a:pt x="9365098" y="1817484"/>
                </a:lnTo>
                <a:close/>
                <a:moveTo>
                  <a:pt x="8957582" y="1817484"/>
                </a:moveTo>
                <a:lnTo>
                  <a:pt x="8957582" y="1966800"/>
                </a:lnTo>
                <a:lnTo>
                  <a:pt x="9146844" y="1966800"/>
                </a:lnTo>
                <a:lnTo>
                  <a:pt x="9146844" y="1817484"/>
                </a:lnTo>
                <a:close/>
                <a:moveTo>
                  <a:pt x="8739328" y="1817484"/>
                </a:moveTo>
                <a:lnTo>
                  <a:pt x="8739328" y="1966800"/>
                </a:lnTo>
                <a:lnTo>
                  <a:pt x="8928588" y="1966800"/>
                </a:lnTo>
                <a:lnTo>
                  <a:pt x="8928588" y="1817484"/>
                </a:lnTo>
                <a:close/>
                <a:moveTo>
                  <a:pt x="8521072" y="1817484"/>
                </a:moveTo>
                <a:lnTo>
                  <a:pt x="8521072" y="1966800"/>
                </a:lnTo>
                <a:lnTo>
                  <a:pt x="8710332" y="1966800"/>
                </a:lnTo>
                <a:lnTo>
                  <a:pt x="8710332" y="1817484"/>
                </a:lnTo>
                <a:close/>
                <a:moveTo>
                  <a:pt x="8302817" y="1817484"/>
                </a:moveTo>
                <a:lnTo>
                  <a:pt x="8302817" y="1966800"/>
                </a:lnTo>
                <a:lnTo>
                  <a:pt x="8492076" y="1966800"/>
                </a:lnTo>
                <a:lnTo>
                  <a:pt x="8492076" y="1817484"/>
                </a:lnTo>
                <a:close/>
                <a:moveTo>
                  <a:pt x="8084561" y="1817484"/>
                </a:moveTo>
                <a:lnTo>
                  <a:pt x="8084561" y="1966800"/>
                </a:lnTo>
                <a:lnTo>
                  <a:pt x="8273822" y="1966800"/>
                </a:lnTo>
                <a:lnTo>
                  <a:pt x="8273822" y="1817484"/>
                </a:lnTo>
                <a:close/>
                <a:moveTo>
                  <a:pt x="7866306" y="1817484"/>
                </a:moveTo>
                <a:lnTo>
                  <a:pt x="7866306" y="1966800"/>
                </a:lnTo>
                <a:lnTo>
                  <a:pt x="8055566" y="1966800"/>
                </a:lnTo>
                <a:lnTo>
                  <a:pt x="8055566" y="1817484"/>
                </a:lnTo>
                <a:close/>
                <a:moveTo>
                  <a:pt x="7648050" y="1817484"/>
                </a:moveTo>
                <a:lnTo>
                  <a:pt x="7648050" y="1966800"/>
                </a:lnTo>
                <a:lnTo>
                  <a:pt x="7837311" y="1966800"/>
                </a:lnTo>
                <a:lnTo>
                  <a:pt x="7837311" y="1817484"/>
                </a:lnTo>
                <a:close/>
                <a:moveTo>
                  <a:pt x="7429795" y="1817484"/>
                </a:moveTo>
                <a:lnTo>
                  <a:pt x="7429795" y="1966800"/>
                </a:lnTo>
                <a:lnTo>
                  <a:pt x="7619055" y="1966800"/>
                </a:lnTo>
                <a:lnTo>
                  <a:pt x="7619055" y="1817484"/>
                </a:lnTo>
                <a:close/>
                <a:moveTo>
                  <a:pt x="7211540" y="1817484"/>
                </a:moveTo>
                <a:lnTo>
                  <a:pt x="7211540" y="1966800"/>
                </a:lnTo>
                <a:lnTo>
                  <a:pt x="7400800" y="1966800"/>
                </a:lnTo>
                <a:lnTo>
                  <a:pt x="7400800" y="1817484"/>
                </a:lnTo>
                <a:close/>
                <a:moveTo>
                  <a:pt x="6993284" y="1817484"/>
                </a:moveTo>
                <a:lnTo>
                  <a:pt x="6993284" y="1966800"/>
                </a:lnTo>
                <a:lnTo>
                  <a:pt x="7182545" y="1966800"/>
                </a:lnTo>
                <a:lnTo>
                  <a:pt x="7182545" y="1817484"/>
                </a:lnTo>
                <a:close/>
                <a:moveTo>
                  <a:pt x="6775029" y="1817484"/>
                </a:moveTo>
                <a:lnTo>
                  <a:pt x="6775029" y="1966800"/>
                </a:lnTo>
                <a:lnTo>
                  <a:pt x="6964289" y="1966800"/>
                </a:lnTo>
                <a:lnTo>
                  <a:pt x="6964289" y="1817484"/>
                </a:lnTo>
                <a:close/>
                <a:moveTo>
                  <a:pt x="6556773" y="1817484"/>
                </a:moveTo>
                <a:lnTo>
                  <a:pt x="6556773" y="1966800"/>
                </a:lnTo>
                <a:lnTo>
                  <a:pt x="6746034" y="1966800"/>
                </a:lnTo>
                <a:lnTo>
                  <a:pt x="6746034" y="1817484"/>
                </a:lnTo>
                <a:close/>
                <a:moveTo>
                  <a:pt x="6338518" y="1817484"/>
                </a:moveTo>
                <a:lnTo>
                  <a:pt x="6338518" y="1966800"/>
                </a:lnTo>
                <a:lnTo>
                  <a:pt x="6527778" y="1966800"/>
                </a:lnTo>
                <a:lnTo>
                  <a:pt x="6527778" y="1817484"/>
                </a:lnTo>
                <a:close/>
                <a:moveTo>
                  <a:pt x="6120262" y="1817484"/>
                </a:moveTo>
                <a:lnTo>
                  <a:pt x="6120262" y="1966800"/>
                </a:lnTo>
                <a:lnTo>
                  <a:pt x="6309523" y="1966800"/>
                </a:lnTo>
                <a:lnTo>
                  <a:pt x="6309523" y="1817484"/>
                </a:lnTo>
                <a:close/>
                <a:moveTo>
                  <a:pt x="5902007" y="1817484"/>
                </a:moveTo>
                <a:lnTo>
                  <a:pt x="5902007" y="1966800"/>
                </a:lnTo>
                <a:lnTo>
                  <a:pt x="6091267" y="1966800"/>
                </a:lnTo>
                <a:lnTo>
                  <a:pt x="6091267" y="1817484"/>
                </a:lnTo>
                <a:close/>
                <a:moveTo>
                  <a:pt x="5683753" y="1817484"/>
                </a:moveTo>
                <a:lnTo>
                  <a:pt x="5683753" y="1966800"/>
                </a:lnTo>
                <a:lnTo>
                  <a:pt x="5873013" y="1966800"/>
                </a:lnTo>
                <a:lnTo>
                  <a:pt x="5873013" y="1817484"/>
                </a:lnTo>
                <a:close/>
                <a:moveTo>
                  <a:pt x="5465498" y="1817484"/>
                </a:moveTo>
                <a:lnTo>
                  <a:pt x="5465498" y="1966800"/>
                </a:lnTo>
                <a:lnTo>
                  <a:pt x="5654757" y="1966800"/>
                </a:lnTo>
                <a:lnTo>
                  <a:pt x="5654757" y="1817484"/>
                </a:lnTo>
                <a:close/>
                <a:moveTo>
                  <a:pt x="5247244" y="1817484"/>
                </a:moveTo>
                <a:lnTo>
                  <a:pt x="5247244" y="1966800"/>
                </a:lnTo>
                <a:lnTo>
                  <a:pt x="5436504" y="1966800"/>
                </a:lnTo>
                <a:lnTo>
                  <a:pt x="5436504" y="1817484"/>
                </a:lnTo>
                <a:close/>
                <a:moveTo>
                  <a:pt x="5028989" y="1817484"/>
                </a:moveTo>
                <a:lnTo>
                  <a:pt x="5028989" y="1966800"/>
                </a:lnTo>
                <a:lnTo>
                  <a:pt x="5218249" y="1966800"/>
                </a:lnTo>
                <a:lnTo>
                  <a:pt x="5218249" y="1817484"/>
                </a:lnTo>
                <a:close/>
                <a:moveTo>
                  <a:pt x="4810731" y="1817484"/>
                </a:moveTo>
                <a:lnTo>
                  <a:pt x="4810731" y="1966800"/>
                </a:lnTo>
                <a:lnTo>
                  <a:pt x="4999994" y="1966800"/>
                </a:lnTo>
                <a:lnTo>
                  <a:pt x="4999994" y="1817484"/>
                </a:lnTo>
                <a:close/>
                <a:moveTo>
                  <a:pt x="4592477" y="1817484"/>
                </a:moveTo>
                <a:lnTo>
                  <a:pt x="4592477" y="1966800"/>
                </a:lnTo>
                <a:lnTo>
                  <a:pt x="4781737" y="1966800"/>
                </a:lnTo>
                <a:lnTo>
                  <a:pt x="4781737" y="1817484"/>
                </a:lnTo>
                <a:close/>
                <a:moveTo>
                  <a:pt x="4374221" y="1817484"/>
                </a:moveTo>
                <a:lnTo>
                  <a:pt x="4374221" y="1966800"/>
                </a:lnTo>
                <a:lnTo>
                  <a:pt x="4563482" y="1966800"/>
                </a:lnTo>
                <a:lnTo>
                  <a:pt x="4563482" y="1817484"/>
                </a:lnTo>
                <a:close/>
                <a:moveTo>
                  <a:pt x="4155969" y="1817484"/>
                </a:moveTo>
                <a:lnTo>
                  <a:pt x="4155969" y="1966800"/>
                </a:lnTo>
                <a:lnTo>
                  <a:pt x="4345225" y="1966800"/>
                </a:lnTo>
                <a:lnTo>
                  <a:pt x="4345225" y="1817484"/>
                </a:lnTo>
                <a:close/>
                <a:moveTo>
                  <a:pt x="3937714" y="1817484"/>
                </a:moveTo>
                <a:lnTo>
                  <a:pt x="3937714" y="1966800"/>
                </a:lnTo>
                <a:lnTo>
                  <a:pt x="4126975" y="1966800"/>
                </a:lnTo>
                <a:lnTo>
                  <a:pt x="4126975" y="1817484"/>
                </a:lnTo>
                <a:close/>
                <a:moveTo>
                  <a:pt x="3719460" y="1817484"/>
                </a:moveTo>
                <a:lnTo>
                  <a:pt x="3719460" y="1966800"/>
                </a:lnTo>
                <a:lnTo>
                  <a:pt x="3908720" y="1966800"/>
                </a:lnTo>
                <a:lnTo>
                  <a:pt x="3908720" y="1817484"/>
                </a:lnTo>
                <a:close/>
                <a:moveTo>
                  <a:pt x="3501207" y="1817484"/>
                </a:moveTo>
                <a:lnTo>
                  <a:pt x="3501207" y="1966800"/>
                </a:lnTo>
                <a:lnTo>
                  <a:pt x="3690464" y="1966800"/>
                </a:lnTo>
                <a:lnTo>
                  <a:pt x="3690464" y="1817484"/>
                </a:lnTo>
                <a:close/>
                <a:moveTo>
                  <a:pt x="3282949" y="1817484"/>
                </a:moveTo>
                <a:lnTo>
                  <a:pt x="3282949" y="1966800"/>
                </a:lnTo>
                <a:lnTo>
                  <a:pt x="3472211" y="1966800"/>
                </a:lnTo>
                <a:lnTo>
                  <a:pt x="3472211" y="1817484"/>
                </a:lnTo>
                <a:close/>
                <a:moveTo>
                  <a:pt x="3064692" y="1817484"/>
                </a:moveTo>
                <a:lnTo>
                  <a:pt x="3064692" y="1966800"/>
                </a:lnTo>
                <a:lnTo>
                  <a:pt x="3253955" y="1966800"/>
                </a:lnTo>
                <a:lnTo>
                  <a:pt x="3253955" y="1817484"/>
                </a:lnTo>
                <a:close/>
                <a:moveTo>
                  <a:pt x="2846438" y="1817484"/>
                </a:moveTo>
                <a:lnTo>
                  <a:pt x="2846438" y="1966800"/>
                </a:lnTo>
                <a:lnTo>
                  <a:pt x="3035698" y="1966800"/>
                </a:lnTo>
                <a:lnTo>
                  <a:pt x="3035698" y="1817484"/>
                </a:lnTo>
                <a:close/>
                <a:moveTo>
                  <a:pt x="2628183" y="1817484"/>
                </a:moveTo>
                <a:lnTo>
                  <a:pt x="2628183" y="1966800"/>
                </a:lnTo>
                <a:lnTo>
                  <a:pt x="2817442" y="1966800"/>
                </a:lnTo>
                <a:lnTo>
                  <a:pt x="2817442" y="1817484"/>
                </a:lnTo>
                <a:close/>
                <a:moveTo>
                  <a:pt x="2409929" y="1817484"/>
                </a:moveTo>
                <a:lnTo>
                  <a:pt x="2409929" y="1966800"/>
                </a:lnTo>
                <a:lnTo>
                  <a:pt x="2599189" y="1966800"/>
                </a:lnTo>
                <a:lnTo>
                  <a:pt x="2599189" y="1817484"/>
                </a:lnTo>
                <a:close/>
                <a:moveTo>
                  <a:pt x="2191673" y="1817484"/>
                </a:moveTo>
                <a:lnTo>
                  <a:pt x="2191673" y="1966800"/>
                </a:lnTo>
                <a:lnTo>
                  <a:pt x="2380935" y="1966800"/>
                </a:lnTo>
                <a:lnTo>
                  <a:pt x="2380935" y="1817484"/>
                </a:lnTo>
                <a:close/>
                <a:moveTo>
                  <a:pt x="1973418" y="1817484"/>
                </a:moveTo>
                <a:lnTo>
                  <a:pt x="1973418" y="1966800"/>
                </a:lnTo>
                <a:lnTo>
                  <a:pt x="2162678" y="1966800"/>
                </a:lnTo>
                <a:lnTo>
                  <a:pt x="2162678" y="1817484"/>
                </a:lnTo>
                <a:close/>
                <a:moveTo>
                  <a:pt x="1755161" y="1817484"/>
                </a:moveTo>
                <a:lnTo>
                  <a:pt x="1755161" y="1966800"/>
                </a:lnTo>
                <a:lnTo>
                  <a:pt x="1944422" y="1966800"/>
                </a:lnTo>
                <a:lnTo>
                  <a:pt x="1944422" y="1817484"/>
                </a:lnTo>
                <a:close/>
                <a:moveTo>
                  <a:pt x="1536906" y="1817484"/>
                </a:moveTo>
                <a:lnTo>
                  <a:pt x="1536906" y="1966800"/>
                </a:lnTo>
                <a:lnTo>
                  <a:pt x="1726166" y="1966800"/>
                </a:lnTo>
                <a:lnTo>
                  <a:pt x="1726166" y="1817484"/>
                </a:lnTo>
                <a:close/>
                <a:moveTo>
                  <a:pt x="1318652" y="1817484"/>
                </a:moveTo>
                <a:lnTo>
                  <a:pt x="1318652" y="1966800"/>
                </a:lnTo>
                <a:lnTo>
                  <a:pt x="1507911" y="1966800"/>
                </a:lnTo>
                <a:lnTo>
                  <a:pt x="1507911" y="1817484"/>
                </a:lnTo>
                <a:close/>
                <a:moveTo>
                  <a:pt x="1100397" y="1817484"/>
                </a:moveTo>
                <a:lnTo>
                  <a:pt x="1100397" y="1966800"/>
                </a:lnTo>
                <a:lnTo>
                  <a:pt x="1289657" y="1966800"/>
                </a:lnTo>
                <a:lnTo>
                  <a:pt x="1289657" y="1817484"/>
                </a:lnTo>
                <a:close/>
                <a:moveTo>
                  <a:pt x="882141" y="1817484"/>
                </a:moveTo>
                <a:lnTo>
                  <a:pt x="882141" y="1966800"/>
                </a:lnTo>
                <a:lnTo>
                  <a:pt x="1071402" y="1966800"/>
                </a:lnTo>
                <a:lnTo>
                  <a:pt x="1071402" y="1817484"/>
                </a:lnTo>
                <a:close/>
                <a:moveTo>
                  <a:pt x="663886" y="1817484"/>
                </a:moveTo>
                <a:lnTo>
                  <a:pt x="663886" y="1966800"/>
                </a:lnTo>
                <a:lnTo>
                  <a:pt x="853146" y="1966800"/>
                </a:lnTo>
                <a:lnTo>
                  <a:pt x="853146" y="1817484"/>
                </a:lnTo>
                <a:close/>
                <a:moveTo>
                  <a:pt x="445630" y="1817484"/>
                </a:moveTo>
                <a:lnTo>
                  <a:pt x="445630" y="1966800"/>
                </a:lnTo>
                <a:lnTo>
                  <a:pt x="634891" y="1966800"/>
                </a:lnTo>
                <a:lnTo>
                  <a:pt x="634891" y="1817484"/>
                </a:lnTo>
                <a:close/>
                <a:moveTo>
                  <a:pt x="227375" y="1817484"/>
                </a:moveTo>
                <a:lnTo>
                  <a:pt x="227375" y="1966800"/>
                </a:lnTo>
                <a:lnTo>
                  <a:pt x="416635" y="1966800"/>
                </a:lnTo>
                <a:lnTo>
                  <a:pt x="416635" y="1817484"/>
                </a:lnTo>
                <a:close/>
                <a:moveTo>
                  <a:pt x="11794904" y="1639092"/>
                </a:moveTo>
                <a:lnTo>
                  <a:pt x="11794904" y="1788408"/>
                </a:lnTo>
                <a:lnTo>
                  <a:pt x="11984182" y="1788408"/>
                </a:lnTo>
                <a:lnTo>
                  <a:pt x="11984182" y="1639092"/>
                </a:lnTo>
                <a:close/>
                <a:moveTo>
                  <a:pt x="11576648" y="1639092"/>
                </a:moveTo>
                <a:lnTo>
                  <a:pt x="11576648" y="1788408"/>
                </a:lnTo>
                <a:lnTo>
                  <a:pt x="11765910" y="1788408"/>
                </a:lnTo>
                <a:lnTo>
                  <a:pt x="11765910" y="1639092"/>
                </a:lnTo>
                <a:close/>
                <a:moveTo>
                  <a:pt x="11358394" y="1639092"/>
                </a:moveTo>
                <a:lnTo>
                  <a:pt x="11358394" y="1788408"/>
                </a:lnTo>
                <a:lnTo>
                  <a:pt x="11547654" y="1788408"/>
                </a:lnTo>
                <a:lnTo>
                  <a:pt x="11547654" y="1639092"/>
                </a:lnTo>
                <a:close/>
                <a:moveTo>
                  <a:pt x="11140138" y="1639092"/>
                </a:moveTo>
                <a:lnTo>
                  <a:pt x="11140138" y="1788408"/>
                </a:lnTo>
                <a:lnTo>
                  <a:pt x="11329398" y="1788408"/>
                </a:lnTo>
                <a:lnTo>
                  <a:pt x="11329398" y="1639092"/>
                </a:lnTo>
                <a:close/>
                <a:moveTo>
                  <a:pt x="10921882" y="1639092"/>
                </a:moveTo>
                <a:lnTo>
                  <a:pt x="10921882" y="1788408"/>
                </a:lnTo>
                <a:lnTo>
                  <a:pt x="11111142" y="1788408"/>
                </a:lnTo>
                <a:lnTo>
                  <a:pt x="11111142" y="1639092"/>
                </a:lnTo>
                <a:close/>
                <a:moveTo>
                  <a:pt x="10703626" y="1639092"/>
                </a:moveTo>
                <a:lnTo>
                  <a:pt x="10703626" y="1788408"/>
                </a:lnTo>
                <a:lnTo>
                  <a:pt x="10892888" y="1788408"/>
                </a:lnTo>
                <a:lnTo>
                  <a:pt x="10892888" y="1639092"/>
                </a:lnTo>
                <a:close/>
                <a:moveTo>
                  <a:pt x="10485372" y="1639092"/>
                </a:moveTo>
                <a:lnTo>
                  <a:pt x="10485372" y="1788408"/>
                </a:lnTo>
                <a:lnTo>
                  <a:pt x="10674632" y="1788408"/>
                </a:lnTo>
                <a:lnTo>
                  <a:pt x="10674632" y="1639092"/>
                </a:lnTo>
                <a:close/>
                <a:moveTo>
                  <a:pt x="10267116" y="1639092"/>
                </a:moveTo>
                <a:lnTo>
                  <a:pt x="10267116" y="1788408"/>
                </a:lnTo>
                <a:lnTo>
                  <a:pt x="10456376" y="1788408"/>
                </a:lnTo>
                <a:lnTo>
                  <a:pt x="10456376" y="1639092"/>
                </a:lnTo>
                <a:close/>
                <a:moveTo>
                  <a:pt x="10048860" y="1639092"/>
                </a:moveTo>
                <a:lnTo>
                  <a:pt x="10048860" y="1788408"/>
                </a:lnTo>
                <a:lnTo>
                  <a:pt x="10238120" y="1788408"/>
                </a:lnTo>
                <a:lnTo>
                  <a:pt x="10238120" y="1639092"/>
                </a:lnTo>
                <a:close/>
                <a:moveTo>
                  <a:pt x="9830604" y="1639092"/>
                </a:moveTo>
                <a:lnTo>
                  <a:pt x="9830604" y="1788408"/>
                </a:lnTo>
                <a:lnTo>
                  <a:pt x="10019866" y="1788408"/>
                </a:lnTo>
                <a:lnTo>
                  <a:pt x="10019866" y="1639092"/>
                </a:lnTo>
                <a:close/>
                <a:moveTo>
                  <a:pt x="9612350" y="1639092"/>
                </a:moveTo>
                <a:lnTo>
                  <a:pt x="9612350" y="1788408"/>
                </a:lnTo>
                <a:lnTo>
                  <a:pt x="9801610" y="1788408"/>
                </a:lnTo>
                <a:lnTo>
                  <a:pt x="9801610" y="1639092"/>
                </a:lnTo>
                <a:close/>
                <a:moveTo>
                  <a:pt x="9394094" y="1639092"/>
                </a:moveTo>
                <a:lnTo>
                  <a:pt x="9394094" y="1788408"/>
                </a:lnTo>
                <a:lnTo>
                  <a:pt x="9583354" y="1788408"/>
                </a:lnTo>
                <a:lnTo>
                  <a:pt x="9583354" y="1639092"/>
                </a:lnTo>
                <a:close/>
                <a:moveTo>
                  <a:pt x="9175838" y="1639092"/>
                </a:moveTo>
                <a:lnTo>
                  <a:pt x="9175838" y="1788408"/>
                </a:lnTo>
                <a:lnTo>
                  <a:pt x="9365098" y="1788408"/>
                </a:lnTo>
                <a:lnTo>
                  <a:pt x="9365098" y="1639092"/>
                </a:lnTo>
                <a:close/>
                <a:moveTo>
                  <a:pt x="8957582" y="1639092"/>
                </a:moveTo>
                <a:lnTo>
                  <a:pt x="8957582" y="1788408"/>
                </a:lnTo>
                <a:lnTo>
                  <a:pt x="9146844" y="1788408"/>
                </a:lnTo>
                <a:lnTo>
                  <a:pt x="9146844" y="1639092"/>
                </a:lnTo>
                <a:close/>
                <a:moveTo>
                  <a:pt x="8739328" y="1639092"/>
                </a:moveTo>
                <a:lnTo>
                  <a:pt x="8739328" y="1788408"/>
                </a:lnTo>
                <a:lnTo>
                  <a:pt x="8928588" y="1788408"/>
                </a:lnTo>
                <a:lnTo>
                  <a:pt x="8928588" y="1639092"/>
                </a:lnTo>
                <a:close/>
                <a:moveTo>
                  <a:pt x="8521072" y="1639092"/>
                </a:moveTo>
                <a:lnTo>
                  <a:pt x="8521072" y="1788408"/>
                </a:lnTo>
                <a:lnTo>
                  <a:pt x="8710332" y="1788408"/>
                </a:lnTo>
                <a:lnTo>
                  <a:pt x="8710332" y="1639092"/>
                </a:lnTo>
                <a:close/>
                <a:moveTo>
                  <a:pt x="8302817" y="1639092"/>
                </a:moveTo>
                <a:lnTo>
                  <a:pt x="8302817" y="1788408"/>
                </a:lnTo>
                <a:lnTo>
                  <a:pt x="8492076" y="1788408"/>
                </a:lnTo>
                <a:lnTo>
                  <a:pt x="8492076" y="1639092"/>
                </a:lnTo>
                <a:close/>
                <a:moveTo>
                  <a:pt x="8084561" y="1639092"/>
                </a:moveTo>
                <a:lnTo>
                  <a:pt x="8084561" y="1788408"/>
                </a:lnTo>
                <a:lnTo>
                  <a:pt x="8273822" y="1788408"/>
                </a:lnTo>
                <a:lnTo>
                  <a:pt x="8273822" y="1639092"/>
                </a:lnTo>
                <a:close/>
                <a:moveTo>
                  <a:pt x="7866306" y="1639092"/>
                </a:moveTo>
                <a:lnTo>
                  <a:pt x="7866306" y="1788408"/>
                </a:lnTo>
                <a:lnTo>
                  <a:pt x="8055566" y="1788408"/>
                </a:lnTo>
                <a:lnTo>
                  <a:pt x="8055566" y="1639092"/>
                </a:lnTo>
                <a:close/>
                <a:moveTo>
                  <a:pt x="7648050" y="1639092"/>
                </a:moveTo>
                <a:lnTo>
                  <a:pt x="7648050" y="1788408"/>
                </a:lnTo>
                <a:lnTo>
                  <a:pt x="7837311" y="1788408"/>
                </a:lnTo>
                <a:lnTo>
                  <a:pt x="7837311" y="1639092"/>
                </a:lnTo>
                <a:close/>
                <a:moveTo>
                  <a:pt x="7429795" y="1639092"/>
                </a:moveTo>
                <a:lnTo>
                  <a:pt x="7429795" y="1788408"/>
                </a:lnTo>
                <a:lnTo>
                  <a:pt x="7619055" y="1788408"/>
                </a:lnTo>
                <a:lnTo>
                  <a:pt x="7619055" y="1639092"/>
                </a:lnTo>
                <a:close/>
                <a:moveTo>
                  <a:pt x="7211540" y="1639092"/>
                </a:moveTo>
                <a:lnTo>
                  <a:pt x="7211540" y="1788408"/>
                </a:lnTo>
                <a:lnTo>
                  <a:pt x="7400800" y="1788408"/>
                </a:lnTo>
                <a:lnTo>
                  <a:pt x="7400800" y="1639092"/>
                </a:lnTo>
                <a:close/>
                <a:moveTo>
                  <a:pt x="6993284" y="1639092"/>
                </a:moveTo>
                <a:lnTo>
                  <a:pt x="6993284" y="1788408"/>
                </a:lnTo>
                <a:lnTo>
                  <a:pt x="7182545" y="1788408"/>
                </a:lnTo>
                <a:lnTo>
                  <a:pt x="7182545" y="1639092"/>
                </a:lnTo>
                <a:close/>
                <a:moveTo>
                  <a:pt x="6775029" y="1639092"/>
                </a:moveTo>
                <a:lnTo>
                  <a:pt x="6775029" y="1788408"/>
                </a:lnTo>
                <a:lnTo>
                  <a:pt x="6964289" y="1788408"/>
                </a:lnTo>
                <a:lnTo>
                  <a:pt x="6964289" y="1639092"/>
                </a:lnTo>
                <a:close/>
                <a:moveTo>
                  <a:pt x="6556773" y="1639092"/>
                </a:moveTo>
                <a:lnTo>
                  <a:pt x="6556773" y="1788408"/>
                </a:lnTo>
                <a:lnTo>
                  <a:pt x="6746034" y="1788408"/>
                </a:lnTo>
                <a:lnTo>
                  <a:pt x="6746034" y="1639092"/>
                </a:lnTo>
                <a:close/>
                <a:moveTo>
                  <a:pt x="6338518" y="1639092"/>
                </a:moveTo>
                <a:lnTo>
                  <a:pt x="6338518" y="1788408"/>
                </a:lnTo>
                <a:lnTo>
                  <a:pt x="6527778" y="1788408"/>
                </a:lnTo>
                <a:lnTo>
                  <a:pt x="6527778" y="1639092"/>
                </a:lnTo>
                <a:close/>
                <a:moveTo>
                  <a:pt x="6120262" y="1639092"/>
                </a:moveTo>
                <a:lnTo>
                  <a:pt x="6120262" y="1788408"/>
                </a:lnTo>
                <a:lnTo>
                  <a:pt x="6309523" y="1788408"/>
                </a:lnTo>
                <a:lnTo>
                  <a:pt x="6309523" y="1639092"/>
                </a:lnTo>
                <a:close/>
                <a:moveTo>
                  <a:pt x="5902007" y="1639092"/>
                </a:moveTo>
                <a:lnTo>
                  <a:pt x="5902007" y="1788408"/>
                </a:lnTo>
                <a:lnTo>
                  <a:pt x="6091267" y="1788408"/>
                </a:lnTo>
                <a:lnTo>
                  <a:pt x="6091267" y="1639092"/>
                </a:lnTo>
                <a:close/>
                <a:moveTo>
                  <a:pt x="5683753" y="1639092"/>
                </a:moveTo>
                <a:lnTo>
                  <a:pt x="5683753" y="1788408"/>
                </a:lnTo>
                <a:lnTo>
                  <a:pt x="5873013" y="1788408"/>
                </a:lnTo>
                <a:lnTo>
                  <a:pt x="5873013" y="1639092"/>
                </a:lnTo>
                <a:close/>
                <a:moveTo>
                  <a:pt x="5465498" y="1639092"/>
                </a:moveTo>
                <a:lnTo>
                  <a:pt x="5465498" y="1788408"/>
                </a:lnTo>
                <a:lnTo>
                  <a:pt x="5654757" y="1788408"/>
                </a:lnTo>
                <a:lnTo>
                  <a:pt x="5654757" y="1639092"/>
                </a:lnTo>
                <a:close/>
                <a:moveTo>
                  <a:pt x="5247244" y="1639092"/>
                </a:moveTo>
                <a:lnTo>
                  <a:pt x="5247244" y="1788408"/>
                </a:lnTo>
                <a:lnTo>
                  <a:pt x="5436504" y="1788408"/>
                </a:lnTo>
                <a:lnTo>
                  <a:pt x="5436504" y="1639092"/>
                </a:lnTo>
                <a:close/>
                <a:moveTo>
                  <a:pt x="5028989" y="1639092"/>
                </a:moveTo>
                <a:lnTo>
                  <a:pt x="5028989" y="1788408"/>
                </a:lnTo>
                <a:lnTo>
                  <a:pt x="5218249" y="1788408"/>
                </a:lnTo>
                <a:lnTo>
                  <a:pt x="5218249" y="1639092"/>
                </a:lnTo>
                <a:close/>
                <a:moveTo>
                  <a:pt x="4810731" y="1639092"/>
                </a:moveTo>
                <a:lnTo>
                  <a:pt x="4810731" y="1788408"/>
                </a:lnTo>
                <a:lnTo>
                  <a:pt x="4999994" y="1788408"/>
                </a:lnTo>
                <a:lnTo>
                  <a:pt x="4999994" y="1639092"/>
                </a:lnTo>
                <a:close/>
                <a:moveTo>
                  <a:pt x="4592477" y="1639092"/>
                </a:moveTo>
                <a:lnTo>
                  <a:pt x="4592477" y="1788408"/>
                </a:lnTo>
                <a:lnTo>
                  <a:pt x="4781737" y="1788408"/>
                </a:lnTo>
                <a:lnTo>
                  <a:pt x="4781737" y="1639092"/>
                </a:lnTo>
                <a:close/>
                <a:moveTo>
                  <a:pt x="4374221" y="1639092"/>
                </a:moveTo>
                <a:lnTo>
                  <a:pt x="4374221" y="1788408"/>
                </a:lnTo>
                <a:lnTo>
                  <a:pt x="4563482" y="1788408"/>
                </a:lnTo>
                <a:lnTo>
                  <a:pt x="4563482" y="1639092"/>
                </a:lnTo>
                <a:close/>
                <a:moveTo>
                  <a:pt x="4155969" y="1639092"/>
                </a:moveTo>
                <a:lnTo>
                  <a:pt x="4155969" y="1788408"/>
                </a:lnTo>
                <a:lnTo>
                  <a:pt x="4345225" y="1788408"/>
                </a:lnTo>
                <a:lnTo>
                  <a:pt x="4345225" y="1639092"/>
                </a:lnTo>
                <a:close/>
                <a:moveTo>
                  <a:pt x="3937714" y="1639092"/>
                </a:moveTo>
                <a:lnTo>
                  <a:pt x="3937714" y="1788408"/>
                </a:lnTo>
                <a:lnTo>
                  <a:pt x="4126975" y="1788408"/>
                </a:lnTo>
                <a:lnTo>
                  <a:pt x="4126975" y="1639092"/>
                </a:lnTo>
                <a:close/>
                <a:moveTo>
                  <a:pt x="3719460" y="1639092"/>
                </a:moveTo>
                <a:lnTo>
                  <a:pt x="3719460" y="1788408"/>
                </a:lnTo>
                <a:lnTo>
                  <a:pt x="3908720" y="1788408"/>
                </a:lnTo>
                <a:lnTo>
                  <a:pt x="3908720" y="1639092"/>
                </a:lnTo>
                <a:close/>
                <a:moveTo>
                  <a:pt x="3501207" y="1639092"/>
                </a:moveTo>
                <a:lnTo>
                  <a:pt x="3501207" y="1788408"/>
                </a:lnTo>
                <a:lnTo>
                  <a:pt x="3690464" y="1788408"/>
                </a:lnTo>
                <a:lnTo>
                  <a:pt x="3690464" y="1639092"/>
                </a:lnTo>
                <a:close/>
                <a:moveTo>
                  <a:pt x="3282949" y="1639092"/>
                </a:moveTo>
                <a:lnTo>
                  <a:pt x="3282949" y="1788408"/>
                </a:lnTo>
                <a:lnTo>
                  <a:pt x="3472211" y="1788408"/>
                </a:lnTo>
                <a:lnTo>
                  <a:pt x="3472211" y="1639092"/>
                </a:lnTo>
                <a:close/>
                <a:moveTo>
                  <a:pt x="3064692" y="1639092"/>
                </a:moveTo>
                <a:lnTo>
                  <a:pt x="3064692" y="1788408"/>
                </a:lnTo>
                <a:lnTo>
                  <a:pt x="3253955" y="1788408"/>
                </a:lnTo>
                <a:lnTo>
                  <a:pt x="3253955" y="1639092"/>
                </a:lnTo>
                <a:close/>
                <a:moveTo>
                  <a:pt x="2846438" y="1639092"/>
                </a:moveTo>
                <a:lnTo>
                  <a:pt x="2846438" y="1788408"/>
                </a:lnTo>
                <a:lnTo>
                  <a:pt x="3035698" y="1788408"/>
                </a:lnTo>
                <a:lnTo>
                  <a:pt x="3035698" y="1639092"/>
                </a:lnTo>
                <a:close/>
                <a:moveTo>
                  <a:pt x="2628183" y="1639092"/>
                </a:moveTo>
                <a:lnTo>
                  <a:pt x="2628183" y="1788408"/>
                </a:lnTo>
                <a:lnTo>
                  <a:pt x="2817442" y="1788408"/>
                </a:lnTo>
                <a:lnTo>
                  <a:pt x="2817442" y="1639092"/>
                </a:lnTo>
                <a:close/>
                <a:moveTo>
                  <a:pt x="2409929" y="1639092"/>
                </a:moveTo>
                <a:lnTo>
                  <a:pt x="2409929" y="1788408"/>
                </a:lnTo>
                <a:lnTo>
                  <a:pt x="2599189" y="1788408"/>
                </a:lnTo>
                <a:lnTo>
                  <a:pt x="2599189" y="1639092"/>
                </a:lnTo>
                <a:close/>
                <a:moveTo>
                  <a:pt x="2191673" y="1639092"/>
                </a:moveTo>
                <a:lnTo>
                  <a:pt x="2191673" y="1788408"/>
                </a:lnTo>
                <a:lnTo>
                  <a:pt x="2380935" y="1788408"/>
                </a:lnTo>
                <a:lnTo>
                  <a:pt x="2380935" y="1639092"/>
                </a:lnTo>
                <a:close/>
                <a:moveTo>
                  <a:pt x="1973418" y="1639092"/>
                </a:moveTo>
                <a:lnTo>
                  <a:pt x="1973418" y="1788408"/>
                </a:lnTo>
                <a:lnTo>
                  <a:pt x="2162678" y="1788408"/>
                </a:lnTo>
                <a:lnTo>
                  <a:pt x="2162678" y="1639092"/>
                </a:lnTo>
                <a:close/>
                <a:moveTo>
                  <a:pt x="1755161" y="1639092"/>
                </a:moveTo>
                <a:lnTo>
                  <a:pt x="1755161" y="1788408"/>
                </a:lnTo>
                <a:lnTo>
                  <a:pt x="1944422" y="1788408"/>
                </a:lnTo>
                <a:lnTo>
                  <a:pt x="1944422" y="1639092"/>
                </a:lnTo>
                <a:close/>
                <a:moveTo>
                  <a:pt x="1536906" y="1639092"/>
                </a:moveTo>
                <a:lnTo>
                  <a:pt x="1536906" y="1788408"/>
                </a:lnTo>
                <a:lnTo>
                  <a:pt x="1726166" y="1788408"/>
                </a:lnTo>
                <a:lnTo>
                  <a:pt x="1726166" y="1639092"/>
                </a:lnTo>
                <a:close/>
                <a:moveTo>
                  <a:pt x="1318652" y="1639092"/>
                </a:moveTo>
                <a:lnTo>
                  <a:pt x="1318652" y="1788408"/>
                </a:lnTo>
                <a:lnTo>
                  <a:pt x="1507911" y="1788408"/>
                </a:lnTo>
                <a:lnTo>
                  <a:pt x="1507911" y="1639092"/>
                </a:lnTo>
                <a:close/>
                <a:moveTo>
                  <a:pt x="1100397" y="1639092"/>
                </a:moveTo>
                <a:lnTo>
                  <a:pt x="1100397" y="1788408"/>
                </a:lnTo>
                <a:lnTo>
                  <a:pt x="1289657" y="1788408"/>
                </a:lnTo>
                <a:lnTo>
                  <a:pt x="1289657" y="1639092"/>
                </a:lnTo>
                <a:close/>
                <a:moveTo>
                  <a:pt x="882141" y="1639092"/>
                </a:moveTo>
                <a:lnTo>
                  <a:pt x="882141" y="1788408"/>
                </a:lnTo>
                <a:lnTo>
                  <a:pt x="1071402" y="1788408"/>
                </a:lnTo>
                <a:lnTo>
                  <a:pt x="1071402" y="1639092"/>
                </a:lnTo>
                <a:close/>
                <a:moveTo>
                  <a:pt x="663886" y="1639092"/>
                </a:moveTo>
                <a:lnTo>
                  <a:pt x="663886" y="1788408"/>
                </a:lnTo>
                <a:lnTo>
                  <a:pt x="853146" y="1788408"/>
                </a:lnTo>
                <a:lnTo>
                  <a:pt x="853146" y="1639092"/>
                </a:lnTo>
                <a:close/>
                <a:moveTo>
                  <a:pt x="445630" y="1639092"/>
                </a:moveTo>
                <a:lnTo>
                  <a:pt x="445630" y="1788408"/>
                </a:lnTo>
                <a:lnTo>
                  <a:pt x="634891" y="1788408"/>
                </a:lnTo>
                <a:lnTo>
                  <a:pt x="634891" y="1639092"/>
                </a:lnTo>
                <a:close/>
                <a:moveTo>
                  <a:pt x="227375" y="1639092"/>
                </a:moveTo>
                <a:lnTo>
                  <a:pt x="227375" y="1788408"/>
                </a:lnTo>
                <a:lnTo>
                  <a:pt x="416635" y="1788408"/>
                </a:lnTo>
                <a:lnTo>
                  <a:pt x="416635" y="1639092"/>
                </a:lnTo>
                <a:close/>
                <a:moveTo>
                  <a:pt x="11794904" y="1460700"/>
                </a:moveTo>
                <a:lnTo>
                  <a:pt x="11794904" y="1610016"/>
                </a:lnTo>
                <a:lnTo>
                  <a:pt x="11984182" y="1610016"/>
                </a:lnTo>
                <a:lnTo>
                  <a:pt x="11984182" y="1460700"/>
                </a:lnTo>
                <a:close/>
                <a:moveTo>
                  <a:pt x="11576648" y="1460700"/>
                </a:moveTo>
                <a:lnTo>
                  <a:pt x="11576648" y="1610016"/>
                </a:lnTo>
                <a:lnTo>
                  <a:pt x="11765910" y="1610016"/>
                </a:lnTo>
                <a:lnTo>
                  <a:pt x="11765910" y="1460700"/>
                </a:lnTo>
                <a:close/>
                <a:moveTo>
                  <a:pt x="11358394" y="1460700"/>
                </a:moveTo>
                <a:lnTo>
                  <a:pt x="11358394" y="1610016"/>
                </a:lnTo>
                <a:lnTo>
                  <a:pt x="11547654" y="1610016"/>
                </a:lnTo>
                <a:lnTo>
                  <a:pt x="11547654" y="1460700"/>
                </a:lnTo>
                <a:close/>
                <a:moveTo>
                  <a:pt x="11140138" y="1460700"/>
                </a:moveTo>
                <a:lnTo>
                  <a:pt x="11140138" y="1610016"/>
                </a:lnTo>
                <a:lnTo>
                  <a:pt x="11329398" y="1610016"/>
                </a:lnTo>
                <a:lnTo>
                  <a:pt x="11329398" y="1460700"/>
                </a:lnTo>
                <a:close/>
                <a:moveTo>
                  <a:pt x="10921882" y="1460700"/>
                </a:moveTo>
                <a:lnTo>
                  <a:pt x="10921882" y="1610016"/>
                </a:lnTo>
                <a:lnTo>
                  <a:pt x="11111142" y="1610016"/>
                </a:lnTo>
                <a:lnTo>
                  <a:pt x="11111142" y="1460700"/>
                </a:lnTo>
                <a:close/>
                <a:moveTo>
                  <a:pt x="10703626" y="1460700"/>
                </a:moveTo>
                <a:lnTo>
                  <a:pt x="10703626" y="1610016"/>
                </a:lnTo>
                <a:lnTo>
                  <a:pt x="10892888" y="1610016"/>
                </a:lnTo>
                <a:lnTo>
                  <a:pt x="10892888" y="1460700"/>
                </a:lnTo>
                <a:close/>
                <a:moveTo>
                  <a:pt x="10485372" y="1460700"/>
                </a:moveTo>
                <a:lnTo>
                  <a:pt x="10485372" y="1610016"/>
                </a:lnTo>
                <a:lnTo>
                  <a:pt x="10674632" y="1610016"/>
                </a:lnTo>
                <a:lnTo>
                  <a:pt x="10674632" y="1460700"/>
                </a:lnTo>
                <a:close/>
                <a:moveTo>
                  <a:pt x="10267116" y="1460700"/>
                </a:moveTo>
                <a:lnTo>
                  <a:pt x="10267116" y="1610016"/>
                </a:lnTo>
                <a:lnTo>
                  <a:pt x="10456376" y="1610016"/>
                </a:lnTo>
                <a:lnTo>
                  <a:pt x="10456376" y="1460700"/>
                </a:lnTo>
                <a:close/>
                <a:moveTo>
                  <a:pt x="10048860" y="1460700"/>
                </a:moveTo>
                <a:lnTo>
                  <a:pt x="10048860" y="1610016"/>
                </a:lnTo>
                <a:lnTo>
                  <a:pt x="10238120" y="1610016"/>
                </a:lnTo>
                <a:lnTo>
                  <a:pt x="10238120" y="1460700"/>
                </a:lnTo>
                <a:close/>
                <a:moveTo>
                  <a:pt x="9830604" y="1460700"/>
                </a:moveTo>
                <a:lnTo>
                  <a:pt x="9830604" y="1610016"/>
                </a:lnTo>
                <a:lnTo>
                  <a:pt x="10019866" y="1610016"/>
                </a:lnTo>
                <a:lnTo>
                  <a:pt x="10019866" y="1460700"/>
                </a:lnTo>
                <a:close/>
                <a:moveTo>
                  <a:pt x="9612350" y="1460700"/>
                </a:moveTo>
                <a:lnTo>
                  <a:pt x="9612350" y="1610016"/>
                </a:lnTo>
                <a:lnTo>
                  <a:pt x="9801610" y="1610016"/>
                </a:lnTo>
                <a:lnTo>
                  <a:pt x="9801610" y="1460700"/>
                </a:lnTo>
                <a:close/>
                <a:moveTo>
                  <a:pt x="9394094" y="1460700"/>
                </a:moveTo>
                <a:lnTo>
                  <a:pt x="9394094" y="1610016"/>
                </a:lnTo>
                <a:lnTo>
                  <a:pt x="9583354" y="1610016"/>
                </a:lnTo>
                <a:lnTo>
                  <a:pt x="9583354" y="1460700"/>
                </a:lnTo>
                <a:close/>
                <a:moveTo>
                  <a:pt x="9175838" y="1460700"/>
                </a:moveTo>
                <a:lnTo>
                  <a:pt x="9175838" y="1610016"/>
                </a:lnTo>
                <a:lnTo>
                  <a:pt x="9365098" y="1610016"/>
                </a:lnTo>
                <a:lnTo>
                  <a:pt x="9365098" y="1460700"/>
                </a:lnTo>
                <a:close/>
                <a:moveTo>
                  <a:pt x="8957582" y="1460700"/>
                </a:moveTo>
                <a:lnTo>
                  <a:pt x="8957582" y="1610016"/>
                </a:lnTo>
                <a:lnTo>
                  <a:pt x="9146844" y="1610016"/>
                </a:lnTo>
                <a:lnTo>
                  <a:pt x="9146844" y="1460700"/>
                </a:lnTo>
                <a:close/>
                <a:moveTo>
                  <a:pt x="8739328" y="1460700"/>
                </a:moveTo>
                <a:lnTo>
                  <a:pt x="8739328" y="1610016"/>
                </a:lnTo>
                <a:lnTo>
                  <a:pt x="8928588" y="1610016"/>
                </a:lnTo>
                <a:lnTo>
                  <a:pt x="8928588" y="1460700"/>
                </a:lnTo>
                <a:close/>
                <a:moveTo>
                  <a:pt x="8521072" y="1460700"/>
                </a:moveTo>
                <a:lnTo>
                  <a:pt x="8521072" y="1610016"/>
                </a:lnTo>
                <a:lnTo>
                  <a:pt x="8710332" y="1610016"/>
                </a:lnTo>
                <a:lnTo>
                  <a:pt x="8710332" y="1460700"/>
                </a:lnTo>
                <a:close/>
                <a:moveTo>
                  <a:pt x="8302817" y="1460700"/>
                </a:moveTo>
                <a:lnTo>
                  <a:pt x="8302817" y="1610016"/>
                </a:lnTo>
                <a:lnTo>
                  <a:pt x="8492076" y="1610016"/>
                </a:lnTo>
                <a:lnTo>
                  <a:pt x="8492076" y="1460700"/>
                </a:lnTo>
                <a:close/>
                <a:moveTo>
                  <a:pt x="8084561" y="1460700"/>
                </a:moveTo>
                <a:lnTo>
                  <a:pt x="8084561" y="1610016"/>
                </a:lnTo>
                <a:lnTo>
                  <a:pt x="8273822" y="1610016"/>
                </a:lnTo>
                <a:lnTo>
                  <a:pt x="8273822" y="1460700"/>
                </a:lnTo>
                <a:close/>
                <a:moveTo>
                  <a:pt x="7866306" y="1460700"/>
                </a:moveTo>
                <a:lnTo>
                  <a:pt x="7866306" y="1610016"/>
                </a:lnTo>
                <a:lnTo>
                  <a:pt x="8055566" y="1610016"/>
                </a:lnTo>
                <a:lnTo>
                  <a:pt x="8055566" y="1460700"/>
                </a:lnTo>
                <a:close/>
                <a:moveTo>
                  <a:pt x="7648050" y="1460700"/>
                </a:moveTo>
                <a:lnTo>
                  <a:pt x="7648050" y="1610016"/>
                </a:lnTo>
                <a:lnTo>
                  <a:pt x="7837311" y="1610016"/>
                </a:lnTo>
                <a:lnTo>
                  <a:pt x="7837311" y="1460700"/>
                </a:lnTo>
                <a:close/>
                <a:moveTo>
                  <a:pt x="7429795" y="1460700"/>
                </a:moveTo>
                <a:lnTo>
                  <a:pt x="7429795" y="1610016"/>
                </a:lnTo>
                <a:lnTo>
                  <a:pt x="7619055" y="1610016"/>
                </a:lnTo>
                <a:lnTo>
                  <a:pt x="7619055" y="1460700"/>
                </a:lnTo>
                <a:close/>
                <a:moveTo>
                  <a:pt x="7211540" y="1460700"/>
                </a:moveTo>
                <a:lnTo>
                  <a:pt x="7211540" y="1610016"/>
                </a:lnTo>
                <a:lnTo>
                  <a:pt x="7400800" y="1610016"/>
                </a:lnTo>
                <a:lnTo>
                  <a:pt x="7400800" y="1460700"/>
                </a:lnTo>
                <a:close/>
                <a:moveTo>
                  <a:pt x="6993284" y="1460700"/>
                </a:moveTo>
                <a:lnTo>
                  <a:pt x="6993284" y="1610016"/>
                </a:lnTo>
                <a:lnTo>
                  <a:pt x="7182545" y="1610016"/>
                </a:lnTo>
                <a:lnTo>
                  <a:pt x="7182545" y="1460700"/>
                </a:lnTo>
                <a:close/>
                <a:moveTo>
                  <a:pt x="6775029" y="1460700"/>
                </a:moveTo>
                <a:lnTo>
                  <a:pt x="6775029" y="1610016"/>
                </a:lnTo>
                <a:lnTo>
                  <a:pt x="6964289" y="1610016"/>
                </a:lnTo>
                <a:lnTo>
                  <a:pt x="6964289" y="1460700"/>
                </a:lnTo>
                <a:close/>
                <a:moveTo>
                  <a:pt x="6556773" y="1460700"/>
                </a:moveTo>
                <a:lnTo>
                  <a:pt x="6556773" y="1610016"/>
                </a:lnTo>
                <a:lnTo>
                  <a:pt x="6746034" y="1610016"/>
                </a:lnTo>
                <a:lnTo>
                  <a:pt x="6746034" y="1460700"/>
                </a:lnTo>
                <a:close/>
                <a:moveTo>
                  <a:pt x="6338518" y="1460700"/>
                </a:moveTo>
                <a:lnTo>
                  <a:pt x="6338518" y="1610016"/>
                </a:lnTo>
                <a:lnTo>
                  <a:pt x="6527778" y="1610016"/>
                </a:lnTo>
                <a:lnTo>
                  <a:pt x="6527778" y="1460700"/>
                </a:lnTo>
                <a:close/>
                <a:moveTo>
                  <a:pt x="6120262" y="1460700"/>
                </a:moveTo>
                <a:lnTo>
                  <a:pt x="6120262" y="1610016"/>
                </a:lnTo>
                <a:lnTo>
                  <a:pt x="6309523" y="1610016"/>
                </a:lnTo>
                <a:lnTo>
                  <a:pt x="6309523" y="1460700"/>
                </a:lnTo>
                <a:close/>
                <a:moveTo>
                  <a:pt x="5902007" y="1460700"/>
                </a:moveTo>
                <a:lnTo>
                  <a:pt x="5902007" y="1610016"/>
                </a:lnTo>
                <a:lnTo>
                  <a:pt x="6091267" y="1610016"/>
                </a:lnTo>
                <a:lnTo>
                  <a:pt x="6091267" y="1460700"/>
                </a:lnTo>
                <a:close/>
                <a:moveTo>
                  <a:pt x="5683753" y="1460700"/>
                </a:moveTo>
                <a:lnTo>
                  <a:pt x="5683753" y="1610016"/>
                </a:lnTo>
                <a:lnTo>
                  <a:pt x="5873013" y="1610016"/>
                </a:lnTo>
                <a:lnTo>
                  <a:pt x="5873013" y="1460700"/>
                </a:lnTo>
                <a:close/>
                <a:moveTo>
                  <a:pt x="5465498" y="1460700"/>
                </a:moveTo>
                <a:lnTo>
                  <a:pt x="5465498" y="1610016"/>
                </a:lnTo>
                <a:lnTo>
                  <a:pt x="5654757" y="1610016"/>
                </a:lnTo>
                <a:lnTo>
                  <a:pt x="5654757" y="1460700"/>
                </a:lnTo>
                <a:close/>
                <a:moveTo>
                  <a:pt x="5247244" y="1460700"/>
                </a:moveTo>
                <a:lnTo>
                  <a:pt x="5247244" y="1610016"/>
                </a:lnTo>
                <a:lnTo>
                  <a:pt x="5436504" y="1610016"/>
                </a:lnTo>
                <a:lnTo>
                  <a:pt x="5436504" y="1460700"/>
                </a:lnTo>
                <a:close/>
                <a:moveTo>
                  <a:pt x="5028989" y="1460700"/>
                </a:moveTo>
                <a:lnTo>
                  <a:pt x="5028989" y="1610016"/>
                </a:lnTo>
                <a:lnTo>
                  <a:pt x="5218249" y="1610016"/>
                </a:lnTo>
                <a:lnTo>
                  <a:pt x="5218249" y="1460700"/>
                </a:lnTo>
                <a:close/>
                <a:moveTo>
                  <a:pt x="4810731" y="1460700"/>
                </a:moveTo>
                <a:lnTo>
                  <a:pt x="4810731" y="1610016"/>
                </a:lnTo>
                <a:lnTo>
                  <a:pt x="4999994" y="1610016"/>
                </a:lnTo>
                <a:lnTo>
                  <a:pt x="4999994" y="1460700"/>
                </a:lnTo>
                <a:close/>
                <a:moveTo>
                  <a:pt x="4592477" y="1460700"/>
                </a:moveTo>
                <a:lnTo>
                  <a:pt x="4592477" y="1610016"/>
                </a:lnTo>
                <a:lnTo>
                  <a:pt x="4781737" y="1610016"/>
                </a:lnTo>
                <a:lnTo>
                  <a:pt x="4781737" y="1460700"/>
                </a:lnTo>
                <a:close/>
                <a:moveTo>
                  <a:pt x="4374221" y="1460700"/>
                </a:moveTo>
                <a:lnTo>
                  <a:pt x="4374221" y="1610016"/>
                </a:lnTo>
                <a:lnTo>
                  <a:pt x="4563482" y="1610016"/>
                </a:lnTo>
                <a:lnTo>
                  <a:pt x="4563482" y="1460700"/>
                </a:lnTo>
                <a:close/>
                <a:moveTo>
                  <a:pt x="4155969" y="1460700"/>
                </a:moveTo>
                <a:lnTo>
                  <a:pt x="4155969" y="1610016"/>
                </a:lnTo>
                <a:lnTo>
                  <a:pt x="4345225" y="1610016"/>
                </a:lnTo>
                <a:lnTo>
                  <a:pt x="4345225" y="1460700"/>
                </a:lnTo>
                <a:close/>
                <a:moveTo>
                  <a:pt x="3937714" y="1460700"/>
                </a:moveTo>
                <a:lnTo>
                  <a:pt x="3937714" y="1610016"/>
                </a:lnTo>
                <a:lnTo>
                  <a:pt x="4126975" y="1610016"/>
                </a:lnTo>
                <a:lnTo>
                  <a:pt x="4126975" y="1460700"/>
                </a:lnTo>
                <a:close/>
                <a:moveTo>
                  <a:pt x="3719460" y="1460700"/>
                </a:moveTo>
                <a:lnTo>
                  <a:pt x="3719460" y="1610016"/>
                </a:lnTo>
                <a:lnTo>
                  <a:pt x="3908720" y="1610016"/>
                </a:lnTo>
                <a:lnTo>
                  <a:pt x="3908720" y="1460700"/>
                </a:lnTo>
                <a:close/>
                <a:moveTo>
                  <a:pt x="3501207" y="1460700"/>
                </a:moveTo>
                <a:lnTo>
                  <a:pt x="3501207" y="1610016"/>
                </a:lnTo>
                <a:lnTo>
                  <a:pt x="3690464" y="1610016"/>
                </a:lnTo>
                <a:lnTo>
                  <a:pt x="3690464" y="1460700"/>
                </a:lnTo>
                <a:close/>
                <a:moveTo>
                  <a:pt x="3282949" y="1460700"/>
                </a:moveTo>
                <a:lnTo>
                  <a:pt x="3282949" y="1610016"/>
                </a:lnTo>
                <a:lnTo>
                  <a:pt x="3472211" y="1610016"/>
                </a:lnTo>
                <a:lnTo>
                  <a:pt x="3472211" y="1460700"/>
                </a:lnTo>
                <a:close/>
                <a:moveTo>
                  <a:pt x="3064692" y="1460700"/>
                </a:moveTo>
                <a:lnTo>
                  <a:pt x="3064692" y="1610016"/>
                </a:lnTo>
                <a:lnTo>
                  <a:pt x="3253955" y="1610016"/>
                </a:lnTo>
                <a:lnTo>
                  <a:pt x="3253955" y="1460700"/>
                </a:lnTo>
                <a:close/>
                <a:moveTo>
                  <a:pt x="2846438" y="1460700"/>
                </a:moveTo>
                <a:lnTo>
                  <a:pt x="2846438" y="1610016"/>
                </a:lnTo>
                <a:lnTo>
                  <a:pt x="3035698" y="1610016"/>
                </a:lnTo>
                <a:lnTo>
                  <a:pt x="3035698" y="1460700"/>
                </a:lnTo>
                <a:close/>
                <a:moveTo>
                  <a:pt x="2628183" y="1460700"/>
                </a:moveTo>
                <a:lnTo>
                  <a:pt x="2628183" y="1610016"/>
                </a:lnTo>
                <a:lnTo>
                  <a:pt x="2817442" y="1610016"/>
                </a:lnTo>
                <a:lnTo>
                  <a:pt x="2817442" y="1460700"/>
                </a:lnTo>
                <a:close/>
                <a:moveTo>
                  <a:pt x="2409929" y="1460700"/>
                </a:moveTo>
                <a:lnTo>
                  <a:pt x="2409929" y="1610016"/>
                </a:lnTo>
                <a:lnTo>
                  <a:pt x="2599189" y="1610016"/>
                </a:lnTo>
                <a:lnTo>
                  <a:pt x="2599189" y="1460700"/>
                </a:lnTo>
                <a:close/>
                <a:moveTo>
                  <a:pt x="2191673" y="1460700"/>
                </a:moveTo>
                <a:lnTo>
                  <a:pt x="2191673" y="1610016"/>
                </a:lnTo>
                <a:lnTo>
                  <a:pt x="2380935" y="1610016"/>
                </a:lnTo>
                <a:lnTo>
                  <a:pt x="2380935" y="1460700"/>
                </a:lnTo>
                <a:close/>
                <a:moveTo>
                  <a:pt x="1973418" y="1460700"/>
                </a:moveTo>
                <a:lnTo>
                  <a:pt x="1973418" y="1610016"/>
                </a:lnTo>
                <a:lnTo>
                  <a:pt x="2162678" y="1610016"/>
                </a:lnTo>
                <a:lnTo>
                  <a:pt x="2162678" y="1460700"/>
                </a:lnTo>
                <a:close/>
                <a:moveTo>
                  <a:pt x="1755161" y="1460700"/>
                </a:moveTo>
                <a:lnTo>
                  <a:pt x="1755161" y="1610016"/>
                </a:lnTo>
                <a:lnTo>
                  <a:pt x="1944422" y="1610016"/>
                </a:lnTo>
                <a:lnTo>
                  <a:pt x="1944422" y="1460700"/>
                </a:lnTo>
                <a:close/>
                <a:moveTo>
                  <a:pt x="1536906" y="1460700"/>
                </a:moveTo>
                <a:lnTo>
                  <a:pt x="1536906" y="1610016"/>
                </a:lnTo>
                <a:lnTo>
                  <a:pt x="1726166" y="1610016"/>
                </a:lnTo>
                <a:lnTo>
                  <a:pt x="1726166" y="1460700"/>
                </a:lnTo>
                <a:close/>
                <a:moveTo>
                  <a:pt x="1318652" y="1460700"/>
                </a:moveTo>
                <a:lnTo>
                  <a:pt x="1318652" y="1610016"/>
                </a:lnTo>
                <a:lnTo>
                  <a:pt x="1507911" y="1610016"/>
                </a:lnTo>
                <a:lnTo>
                  <a:pt x="1507911" y="1460700"/>
                </a:lnTo>
                <a:close/>
                <a:moveTo>
                  <a:pt x="1100397" y="1460700"/>
                </a:moveTo>
                <a:lnTo>
                  <a:pt x="1100397" y="1610016"/>
                </a:lnTo>
                <a:lnTo>
                  <a:pt x="1289657" y="1610016"/>
                </a:lnTo>
                <a:lnTo>
                  <a:pt x="1289657" y="1460700"/>
                </a:lnTo>
                <a:close/>
                <a:moveTo>
                  <a:pt x="882141" y="1460700"/>
                </a:moveTo>
                <a:lnTo>
                  <a:pt x="882141" y="1610016"/>
                </a:lnTo>
                <a:lnTo>
                  <a:pt x="1071402" y="1610016"/>
                </a:lnTo>
                <a:lnTo>
                  <a:pt x="1071402" y="1460700"/>
                </a:lnTo>
                <a:close/>
                <a:moveTo>
                  <a:pt x="663886" y="1460700"/>
                </a:moveTo>
                <a:lnTo>
                  <a:pt x="663886" y="1610016"/>
                </a:lnTo>
                <a:lnTo>
                  <a:pt x="853146" y="1610016"/>
                </a:lnTo>
                <a:lnTo>
                  <a:pt x="853146" y="1460700"/>
                </a:lnTo>
                <a:close/>
                <a:moveTo>
                  <a:pt x="445630" y="1460700"/>
                </a:moveTo>
                <a:lnTo>
                  <a:pt x="445630" y="1610016"/>
                </a:lnTo>
                <a:lnTo>
                  <a:pt x="634891" y="1610016"/>
                </a:lnTo>
                <a:lnTo>
                  <a:pt x="634891" y="1460700"/>
                </a:lnTo>
                <a:close/>
                <a:moveTo>
                  <a:pt x="227375" y="1460700"/>
                </a:moveTo>
                <a:lnTo>
                  <a:pt x="227375" y="1610016"/>
                </a:lnTo>
                <a:lnTo>
                  <a:pt x="416635" y="1610016"/>
                </a:lnTo>
                <a:lnTo>
                  <a:pt x="416635" y="1460700"/>
                </a:lnTo>
                <a:close/>
                <a:moveTo>
                  <a:pt x="11794904" y="1282308"/>
                </a:moveTo>
                <a:lnTo>
                  <a:pt x="11794904" y="1431624"/>
                </a:lnTo>
                <a:lnTo>
                  <a:pt x="11984182" y="1431624"/>
                </a:lnTo>
                <a:lnTo>
                  <a:pt x="11984182" y="1282308"/>
                </a:lnTo>
                <a:close/>
                <a:moveTo>
                  <a:pt x="11576648" y="1282308"/>
                </a:moveTo>
                <a:lnTo>
                  <a:pt x="11576648" y="1431624"/>
                </a:lnTo>
                <a:lnTo>
                  <a:pt x="11765910" y="1431624"/>
                </a:lnTo>
                <a:lnTo>
                  <a:pt x="11765910" y="1282308"/>
                </a:lnTo>
                <a:close/>
                <a:moveTo>
                  <a:pt x="11358394" y="1282308"/>
                </a:moveTo>
                <a:lnTo>
                  <a:pt x="11358394" y="1431624"/>
                </a:lnTo>
                <a:lnTo>
                  <a:pt x="11547654" y="1431624"/>
                </a:lnTo>
                <a:lnTo>
                  <a:pt x="11547654" y="1282308"/>
                </a:lnTo>
                <a:close/>
                <a:moveTo>
                  <a:pt x="11140138" y="1282308"/>
                </a:moveTo>
                <a:lnTo>
                  <a:pt x="11140138" y="1431624"/>
                </a:lnTo>
                <a:lnTo>
                  <a:pt x="11329398" y="1431624"/>
                </a:lnTo>
                <a:lnTo>
                  <a:pt x="11329398" y="1282308"/>
                </a:lnTo>
                <a:close/>
                <a:moveTo>
                  <a:pt x="10921882" y="1282308"/>
                </a:moveTo>
                <a:lnTo>
                  <a:pt x="10921882" y="1431624"/>
                </a:lnTo>
                <a:lnTo>
                  <a:pt x="11111142" y="1431624"/>
                </a:lnTo>
                <a:lnTo>
                  <a:pt x="11111142" y="1282308"/>
                </a:lnTo>
                <a:close/>
                <a:moveTo>
                  <a:pt x="10703626" y="1282308"/>
                </a:moveTo>
                <a:lnTo>
                  <a:pt x="10703626" y="1431624"/>
                </a:lnTo>
                <a:lnTo>
                  <a:pt x="10892888" y="1431624"/>
                </a:lnTo>
                <a:lnTo>
                  <a:pt x="10892888" y="1282308"/>
                </a:lnTo>
                <a:close/>
                <a:moveTo>
                  <a:pt x="10485372" y="1282308"/>
                </a:moveTo>
                <a:lnTo>
                  <a:pt x="10485372" y="1431624"/>
                </a:lnTo>
                <a:lnTo>
                  <a:pt x="10674632" y="1431624"/>
                </a:lnTo>
                <a:lnTo>
                  <a:pt x="10674632" y="1282308"/>
                </a:lnTo>
                <a:close/>
                <a:moveTo>
                  <a:pt x="10267116" y="1282308"/>
                </a:moveTo>
                <a:lnTo>
                  <a:pt x="10267116" y="1431624"/>
                </a:lnTo>
                <a:lnTo>
                  <a:pt x="10456376" y="1431624"/>
                </a:lnTo>
                <a:lnTo>
                  <a:pt x="10456376" y="1282308"/>
                </a:lnTo>
                <a:close/>
                <a:moveTo>
                  <a:pt x="10048860" y="1282308"/>
                </a:moveTo>
                <a:lnTo>
                  <a:pt x="10048860" y="1431624"/>
                </a:lnTo>
                <a:lnTo>
                  <a:pt x="10238120" y="1431624"/>
                </a:lnTo>
                <a:lnTo>
                  <a:pt x="10238120" y="1282308"/>
                </a:lnTo>
                <a:close/>
                <a:moveTo>
                  <a:pt x="9830604" y="1282308"/>
                </a:moveTo>
                <a:lnTo>
                  <a:pt x="9830604" y="1431624"/>
                </a:lnTo>
                <a:lnTo>
                  <a:pt x="10019866" y="1431624"/>
                </a:lnTo>
                <a:lnTo>
                  <a:pt x="10019866" y="1282308"/>
                </a:lnTo>
                <a:close/>
                <a:moveTo>
                  <a:pt x="9612350" y="1282308"/>
                </a:moveTo>
                <a:lnTo>
                  <a:pt x="9612350" y="1431624"/>
                </a:lnTo>
                <a:lnTo>
                  <a:pt x="9801610" y="1431624"/>
                </a:lnTo>
                <a:lnTo>
                  <a:pt x="9801610" y="1282308"/>
                </a:lnTo>
                <a:close/>
                <a:moveTo>
                  <a:pt x="9394094" y="1282308"/>
                </a:moveTo>
                <a:lnTo>
                  <a:pt x="9394094" y="1431624"/>
                </a:lnTo>
                <a:lnTo>
                  <a:pt x="9583354" y="1431624"/>
                </a:lnTo>
                <a:lnTo>
                  <a:pt x="9583354" y="1282308"/>
                </a:lnTo>
                <a:close/>
                <a:moveTo>
                  <a:pt x="9175838" y="1282308"/>
                </a:moveTo>
                <a:lnTo>
                  <a:pt x="9175838" y="1431624"/>
                </a:lnTo>
                <a:lnTo>
                  <a:pt x="9365098" y="1431624"/>
                </a:lnTo>
                <a:lnTo>
                  <a:pt x="9365098" y="1282308"/>
                </a:lnTo>
                <a:close/>
                <a:moveTo>
                  <a:pt x="8957582" y="1282308"/>
                </a:moveTo>
                <a:lnTo>
                  <a:pt x="8957582" y="1431624"/>
                </a:lnTo>
                <a:lnTo>
                  <a:pt x="9146844" y="1431624"/>
                </a:lnTo>
                <a:lnTo>
                  <a:pt x="9146844" y="1282308"/>
                </a:lnTo>
                <a:close/>
                <a:moveTo>
                  <a:pt x="8739328" y="1282308"/>
                </a:moveTo>
                <a:lnTo>
                  <a:pt x="8739328" y="1431624"/>
                </a:lnTo>
                <a:lnTo>
                  <a:pt x="8928588" y="1431624"/>
                </a:lnTo>
                <a:lnTo>
                  <a:pt x="8928588" y="1282308"/>
                </a:lnTo>
                <a:close/>
                <a:moveTo>
                  <a:pt x="8521072" y="1282308"/>
                </a:moveTo>
                <a:lnTo>
                  <a:pt x="8521072" y="1431624"/>
                </a:lnTo>
                <a:lnTo>
                  <a:pt x="8710332" y="1431624"/>
                </a:lnTo>
                <a:lnTo>
                  <a:pt x="8710332" y="1282308"/>
                </a:lnTo>
                <a:close/>
                <a:moveTo>
                  <a:pt x="8302817" y="1282308"/>
                </a:moveTo>
                <a:lnTo>
                  <a:pt x="8302817" y="1431624"/>
                </a:lnTo>
                <a:lnTo>
                  <a:pt x="8492076" y="1431624"/>
                </a:lnTo>
                <a:lnTo>
                  <a:pt x="8492076" y="1282308"/>
                </a:lnTo>
                <a:close/>
                <a:moveTo>
                  <a:pt x="8084561" y="1282308"/>
                </a:moveTo>
                <a:lnTo>
                  <a:pt x="8084561" y="1431624"/>
                </a:lnTo>
                <a:lnTo>
                  <a:pt x="8273822" y="1431624"/>
                </a:lnTo>
                <a:lnTo>
                  <a:pt x="8273822" y="1282308"/>
                </a:lnTo>
                <a:close/>
                <a:moveTo>
                  <a:pt x="7866306" y="1282308"/>
                </a:moveTo>
                <a:lnTo>
                  <a:pt x="7866306" y="1431624"/>
                </a:lnTo>
                <a:lnTo>
                  <a:pt x="8055566" y="1431624"/>
                </a:lnTo>
                <a:lnTo>
                  <a:pt x="8055566" y="1282308"/>
                </a:lnTo>
                <a:close/>
                <a:moveTo>
                  <a:pt x="7648050" y="1282308"/>
                </a:moveTo>
                <a:lnTo>
                  <a:pt x="7648050" y="1431624"/>
                </a:lnTo>
                <a:lnTo>
                  <a:pt x="7837311" y="1431624"/>
                </a:lnTo>
                <a:lnTo>
                  <a:pt x="7837311" y="1282308"/>
                </a:lnTo>
                <a:close/>
                <a:moveTo>
                  <a:pt x="7429795" y="1282308"/>
                </a:moveTo>
                <a:lnTo>
                  <a:pt x="7429795" y="1431624"/>
                </a:lnTo>
                <a:lnTo>
                  <a:pt x="7619055" y="1431624"/>
                </a:lnTo>
                <a:lnTo>
                  <a:pt x="7619055" y="1282308"/>
                </a:lnTo>
                <a:close/>
                <a:moveTo>
                  <a:pt x="7211540" y="1282308"/>
                </a:moveTo>
                <a:lnTo>
                  <a:pt x="7211540" y="1431624"/>
                </a:lnTo>
                <a:lnTo>
                  <a:pt x="7400800" y="1431624"/>
                </a:lnTo>
                <a:lnTo>
                  <a:pt x="7400800" y="1282308"/>
                </a:lnTo>
                <a:close/>
                <a:moveTo>
                  <a:pt x="6993284" y="1282308"/>
                </a:moveTo>
                <a:lnTo>
                  <a:pt x="6993284" y="1431624"/>
                </a:lnTo>
                <a:lnTo>
                  <a:pt x="7182545" y="1431624"/>
                </a:lnTo>
                <a:lnTo>
                  <a:pt x="7182545" y="1282308"/>
                </a:lnTo>
                <a:close/>
                <a:moveTo>
                  <a:pt x="6775029" y="1282308"/>
                </a:moveTo>
                <a:lnTo>
                  <a:pt x="6775029" y="1431624"/>
                </a:lnTo>
                <a:lnTo>
                  <a:pt x="6964289" y="1431624"/>
                </a:lnTo>
                <a:lnTo>
                  <a:pt x="6964289" y="1282308"/>
                </a:lnTo>
                <a:close/>
                <a:moveTo>
                  <a:pt x="6556773" y="1282308"/>
                </a:moveTo>
                <a:lnTo>
                  <a:pt x="6556773" y="1431624"/>
                </a:lnTo>
                <a:lnTo>
                  <a:pt x="6746034" y="1431624"/>
                </a:lnTo>
                <a:lnTo>
                  <a:pt x="6746034" y="1282308"/>
                </a:lnTo>
                <a:close/>
                <a:moveTo>
                  <a:pt x="6338518" y="1282308"/>
                </a:moveTo>
                <a:lnTo>
                  <a:pt x="6338518" y="1431624"/>
                </a:lnTo>
                <a:lnTo>
                  <a:pt x="6527778" y="1431624"/>
                </a:lnTo>
                <a:lnTo>
                  <a:pt x="6527778" y="1282308"/>
                </a:lnTo>
                <a:close/>
                <a:moveTo>
                  <a:pt x="6120262" y="1282308"/>
                </a:moveTo>
                <a:lnTo>
                  <a:pt x="6120262" y="1431624"/>
                </a:lnTo>
                <a:lnTo>
                  <a:pt x="6309523" y="1431624"/>
                </a:lnTo>
                <a:lnTo>
                  <a:pt x="6309523" y="1282308"/>
                </a:lnTo>
                <a:close/>
                <a:moveTo>
                  <a:pt x="5902007" y="1282308"/>
                </a:moveTo>
                <a:lnTo>
                  <a:pt x="5902007" y="1431624"/>
                </a:lnTo>
                <a:lnTo>
                  <a:pt x="6091267" y="1431624"/>
                </a:lnTo>
                <a:lnTo>
                  <a:pt x="6091267" y="1282308"/>
                </a:lnTo>
                <a:close/>
                <a:moveTo>
                  <a:pt x="5683753" y="1282308"/>
                </a:moveTo>
                <a:lnTo>
                  <a:pt x="5683753" y="1431624"/>
                </a:lnTo>
                <a:lnTo>
                  <a:pt x="5873013" y="1431624"/>
                </a:lnTo>
                <a:lnTo>
                  <a:pt x="5873013" y="1282308"/>
                </a:lnTo>
                <a:close/>
                <a:moveTo>
                  <a:pt x="5465498" y="1282308"/>
                </a:moveTo>
                <a:lnTo>
                  <a:pt x="5465498" y="1431624"/>
                </a:lnTo>
                <a:lnTo>
                  <a:pt x="5654757" y="1431624"/>
                </a:lnTo>
                <a:lnTo>
                  <a:pt x="5654757" y="1282308"/>
                </a:lnTo>
                <a:close/>
                <a:moveTo>
                  <a:pt x="5247244" y="1282308"/>
                </a:moveTo>
                <a:lnTo>
                  <a:pt x="5247244" y="1431624"/>
                </a:lnTo>
                <a:lnTo>
                  <a:pt x="5436504" y="1431624"/>
                </a:lnTo>
                <a:lnTo>
                  <a:pt x="5436504" y="1282308"/>
                </a:lnTo>
                <a:close/>
                <a:moveTo>
                  <a:pt x="5028989" y="1282308"/>
                </a:moveTo>
                <a:lnTo>
                  <a:pt x="5028989" y="1431624"/>
                </a:lnTo>
                <a:lnTo>
                  <a:pt x="5218249" y="1431624"/>
                </a:lnTo>
                <a:lnTo>
                  <a:pt x="5218249" y="1282308"/>
                </a:lnTo>
                <a:close/>
                <a:moveTo>
                  <a:pt x="4810731" y="1282308"/>
                </a:moveTo>
                <a:lnTo>
                  <a:pt x="4810731" y="1431624"/>
                </a:lnTo>
                <a:lnTo>
                  <a:pt x="4999994" y="1431624"/>
                </a:lnTo>
                <a:lnTo>
                  <a:pt x="4999994" y="1282308"/>
                </a:lnTo>
                <a:close/>
                <a:moveTo>
                  <a:pt x="4592477" y="1282308"/>
                </a:moveTo>
                <a:lnTo>
                  <a:pt x="4592477" y="1431624"/>
                </a:lnTo>
                <a:lnTo>
                  <a:pt x="4781737" y="1431624"/>
                </a:lnTo>
                <a:lnTo>
                  <a:pt x="4781737" y="1282308"/>
                </a:lnTo>
                <a:close/>
                <a:moveTo>
                  <a:pt x="4374221" y="1282308"/>
                </a:moveTo>
                <a:lnTo>
                  <a:pt x="4374221" y="1431624"/>
                </a:lnTo>
                <a:lnTo>
                  <a:pt x="4563482" y="1431624"/>
                </a:lnTo>
                <a:lnTo>
                  <a:pt x="4563482" y="1282308"/>
                </a:lnTo>
                <a:close/>
                <a:moveTo>
                  <a:pt x="4155969" y="1282308"/>
                </a:moveTo>
                <a:lnTo>
                  <a:pt x="4155969" y="1431624"/>
                </a:lnTo>
                <a:lnTo>
                  <a:pt x="4345225" y="1431624"/>
                </a:lnTo>
                <a:lnTo>
                  <a:pt x="4345225" y="1282308"/>
                </a:lnTo>
                <a:close/>
                <a:moveTo>
                  <a:pt x="3937714" y="1282308"/>
                </a:moveTo>
                <a:lnTo>
                  <a:pt x="3937714" y="1431624"/>
                </a:lnTo>
                <a:lnTo>
                  <a:pt x="4126975" y="1431624"/>
                </a:lnTo>
                <a:lnTo>
                  <a:pt x="4126975" y="1282308"/>
                </a:lnTo>
                <a:close/>
                <a:moveTo>
                  <a:pt x="3719460" y="1282308"/>
                </a:moveTo>
                <a:lnTo>
                  <a:pt x="3719460" y="1431624"/>
                </a:lnTo>
                <a:lnTo>
                  <a:pt x="3908720" y="1431624"/>
                </a:lnTo>
                <a:lnTo>
                  <a:pt x="3908720" y="1282308"/>
                </a:lnTo>
                <a:close/>
                <a:moveTo>
                  <a:pt x="3501207" y="1282308"/>
                </a:moveTo>
                <a:lnTo>
                  <a:pt x="3501207" y="1431624"/>
                </a:lnTo>
                <a:lnTo>
                  <a:pt x="3690464" y="1431624"/>
                </a:lnTo>
                <a:lnTo>
                  <a:pt x="3690464" y="1282308"/>
                </a:lnTo>
                <a:close/>
                <a:moveTo>
                  <a:pt x="3282949" y="1282308"/>
                </a:moveTo>
                <a:lnTo>
                  <a:pt x="3282949" y="1431624"/>
                </a:lnTo>
                <a:lnTo>
                  <a:pt x="3472211" y="1431624"/>
                </a:lnTo>
                <a:lnTo>
                  <a:pt x="3472211" y="1282308"/>
                </a:lnTo>
                <a:close/>
                <a:moveTo>
                  <a:pt x="3064692" y="1282308"/>
                </a:moveTo>
                <a:lnTo>
                  <a:pt x="3064692" y="1431624"/>
                </a:lnTo>
                <a:lnTo>
                  <a:pt x="3253955" y="1431624"/>
                </a:lnTo>
                <a:lnTo>
                  <a:pt x="3253955" y="1282308"/>
                </a:lnTo>
                <a:close/>
                <a:moveTo>
                  <a:pt x="2846438" y="1282308"/>
                </a:moveTo>
                <a:lnTo>
                  <a:pt x="2846438" y="1431624"/>
                </a:lnTo>
                <a:lnTo>
                  <a:pt x="3035698" y="1431624"/>
                </a:lnTo>
                <a:lnTo>
                  <a:pt x="3035698" y="1282308"/>
                </a:lnTo>
                <a:close/>
                <a:moveTo>
                  <a:pt x="2628183" y="1282308"/>
                </a:moveTo>
                <a:lnTo>
                  <a:pt x="2628183" y="1431624"/>
                </a:lnTo>
                <a:lnTo>
                  <a:pt x="2817442" y="1431624"/>
                </a:lnTo>
                <a:lnTo>
                  <a:pt x="2817442" y="1282308"/>
                </a:lnTo>
                <a:close/>
                <a:moveTo>
                  <a:pt x="2409929" y="1282308"/>
                </a:moveTo>
                <a:lnTo>
                  <a:pt x="2409929" y="1431624"/>
                </a:lnTo>
                <a:lnTo>
                  <a:pt x="2599189" y="1431624"/>
                </a:lnTo>
                <a:lnTo>
                  <a:pt x="2599189" y="1282308"/>
                </a:lnTo>
                <a:close/>
                <a:moveTo>
                  <a:pt x="2191673" y="1282308"/>
                </a:moveTo>
                <a:lnTo>
                  <a:pt x="2191673" y="1431624"/>
                </a:lnTo>
                <a:lnTo>
                  <a:pt x="2380935" y="1431624"/>
                </a:lnTo>
                <a:lnTo>
                  <a:pt x="2380935" y="1282308"/>
                </a:lnTo>
                <a:close/>
                <a:moveTo>
                  <a:pt x="1973418" y="1282308"/>
                </a:moveTo>
                <a:lnTo>
                  <a:pt x="1973418" y="1431624"/>
                </a:lnTo>
                <a:lnTo>
                  <a:pt x="2162678" y="1431624"/>
                </a:lnTo>
                <a:lnTo>
                  <a:pt x="2162678" y="1282308"/>
                </a:lnTo>
                <a:close/>
                <a:moveTo>
                  <a:pt x="1755161" y="1282308"/>
                </a:moveTo>
                <a:lnTo>
                  <a:pt x="1755161" y="1431624"/>
                </a:lnTo>
                <a:lnTo>
                  <a:pt x="1944422" y="1431624"/>
                </a:lnTo>
                <a:lnTo>
                  <a:pt x="1944422" y="1282308"/>
                </a:lnTo>
                <a:close/>
                <a:moveTo>
                  <a:pt x="1536906" y="1282308"/>
                </a:moveTo>
                <a:lnTo>
                  <a:pt x="1536906" y="1431624"/>
                </a:lnTo>
                <a:lnTo>
                  <a:pt x="1726166" y="1431624"/>
                </a:lnTo>
                <a:lnTo>
                  <a:pt x="1726166" y="1282308"/>
                </a:lnTo>
                <a:close/>
                <a:moveTo>
                  <a:pt x="1318652" y="1282308"/>
                </a:moveTo>
                <a:lnTo>
                  <a:pt x="1318652" y="1431624"/>
                </a:lnTo>
                <a:lnTo>
                  <a:pt x="1507911" y="1431624"/>
                </a:lnTo>
                <a:lnTo>
                  <a:pt x="1507911" y="1282308"/>
                </a:lnTo>
                <a:close/>
                <a:moveTo>
                  <a:pt x="1100397" y="1282308"/>
                </a:moveTo>
                <a:lnTo>
                  <a:pt x="1100397" y="1431624"/>
                </a:lnTo>
                <a:lnTo>
                  <a:pt x="1289657" y="1431624"/>
                </a:lnTo>
                <a:lnTo>
                  <a:pt x="1289657" y="1282308"/>
                </a:lnTo>
                <a:close/>
                <a:moveTo>
                  <a:pt x="882141" y="1282308"/>
                </a:moveTo>
                <a:lnTo>
                  <a:pt x="882141" y="1431624"/>
                </a:lnTo>
                <a:lnTo>
                  <a:pt x="1071402" y="1431624"/>
                </a:lnTo>
                <a:lnTo>
                  <a:pt x="1071402" y="1282308"/>
                </a:lnTo>
                <a:close/>
                <a:moveTo>
                  <a:pt x="663886" y="1282308"/>
                </a:moveTo>
                <a:lnTo>
                  <a:pt x="663886" y="1431624"/>
                </a:lnTo>
                <a:lnTo>
                  <a:pt x="853146" y="1431624"/>
                </a:lnTo>
                <a:lnTo>
                  <a:pt x="853146" y="1282308"/>
                </a:lnTo>
                <a:close/>
                <a:moveTo>
                  <a:pt x="445630" y="1282308"/>
                </a:moveTo>
                <a:lnTo>
                  <a:pt x="445630" y="1431624"/>
                </a:lnTo>
                <a:lnTo>
                  <a:pt x="634891" y="1431624"/>
                </a:lnTo>
                <a:lnTo>
                  <a:pt x="634891" y="1282308"/>
                </a:lnTo>
                <a:close/>
                <a:moveTo>
                  <a:pt x="227375" y="1282308"/>
                </a:moveTo>
                <a:lnTo>
                  <a:pt x="227375" y="1431624"/>
                </a:lnTo>
                <a:lnTo>
                  <a:pt x="416635" y="1431624"/>
                </a:lnTo>
                <a:lnTo>
                  <a:pt x="416635" y="1282308"/>
                </a:lnTo>
                <a:close/>
                <a:moveTo>
                  <a:pt x="11794904" y="1103916"/>
                </a:moveTo>
                <a:lnTo>
                  <a:pt x="11794904" y="1253232"/>
                </a:lnTo>
                <a:lnTo>
                  <a:pt x="11984182" y="1253232"/>
                </a:lnTo>
                <a:lnTo>
                  <a:pt x="11984182" y="1103916"/>
                </a:lnTo>
                <a:close/>
                <a:moveTo>
                  <a:pt x="11576648" y="1103916"/>
                </a:moveTo>
                <a:lnTo>
                  <a:pt x="11576648" y="1253232"/>
                </a:lnTo>
                <a:lnTo>
                  <a:pt x="11765910" y="1253232"/>
                </a:lnTo>
                <a:lnTo>
                  <a:pt x="11765910" y="1103916"/>
                </a:lnTo>
                <a:close/>
                <a:moveTo>
                  <a:pt x="11358394" y="1103916"/>
                </a:moveTo>
                <a:lnTo>
                  <a:pt x="11358394" y="1253232"/>
                </a:lnTo>
                <a:lnTo>
                  <a:pt x="11547654" y="1253232"/>
                </a:lnTo>
                <a:lnTo>
                  <a:pt x="11547654" y="1103916"/>
                </a:lnTo>
                <a:close/>
                <a:moveTo>
                  <a:pt x="11140138" y="1103916"/>
                </a:moveTo>
                <a:lnTo>
                  <a:pt x="11140138" y="1253232"/>
                </a:lnTo>
                <a:lnTo>
                  <a:pt x="11329398" y="1253232"/>
                </a:lnTo>
                <a:lnTo>
                  <a:pt x="11329398" y="1103916"/>
                </a:lnTo>
                <a:close/>
                <a:moveTo>
                  <a:pt x="10921882" y="1103916"/>
                </a:moveTo>
                <a:lnTo>
                  <a:pt x="10921882" y="1253232"/>
                </a:lnTo>
                <a:lnTo>
                  <a:pt x="11111142" y="1253232"/>
                </a:lnTo>
                <a:lnTo>
                  <a:pt x="11111142" y="1103916"/>
                </a:lnTo>
                <a:close/>
                <a:moveTo>
                  <a:pt x="10703626" y="1103916"/>
                </a:moveTo>
                <a:lnTo>
                  <a:pt x="10703626" y="1253232"/>
                </a:lnTo>
                <a:lnTo>
                  <a:pt x="10892888" y="1253232"/>
                </a:lnTo>
                <a:lnTo>
                  <a:pt x="10892888" y="1103916"/>
                </a:lnTo>
                <a:close/>
                <a:moveTo>
                  <a:pt x="10485372" y="1103916"/>
                </a:moveTo>
                <a:lnTo>
                  <a:pt x="10485372" y="1253232"/>
                </a:lnTo>
                <a:lnTo>
                  <a:pt x="10674632" y="1253232"/>
                </a:lnTo>
                <a:lnTo>
                  <a:pt x="10674632" y="1103916"/>
                </a:lnTo>
                <a:close/>
                <a:moveTo>
                  <a:pt x="10267116" y="1103916"/>
                </a:moveTo>
                <a:lnTo>
                  <a:pt x="10267116" y="1253232"/>
                </a:lnTo>
                <a:lnTo>
                  <a:pt x="10456376" y="1253232"/>
                </a:lnTo>
                <a:lnTo>
                  <a:pt x="10456376" y="1103916"/>
                </a:lnTo>
                <a:close/>
                <a:moveTo>
                  <a:pt x="10048860" y="1103916"/>
                </a:moveTo>
                <a:lnTo>
                  <a:pt x="10048860" y="1253232"/>
                </a:lnTo>
                <a:lnTo>
                  <a:pt x="10238120" y="1253232"/>
                </a:lnTo>
                <a:lnTo>
                  <a:pt x="10238120" y="1103916"/>
                </a:lnTo>
                <a:close/>
                <a:moveTo>
                  <a:pt x="9830604" y="1103916"/>
                </a:moveTo>
                <a:lnTo>
                  <a:pt x="9830604" y="1253232"/>
                </a:lnTo>
                <a:lnTo>
                  <a:pt x="10019866" y="1253232"/>
                </a:lnTo>
                <a:lnTo>
                  <a:pt x="10019866" y="1103916"/>
                </a:lnTo>
                <a:close/>
                <a:moveTo>
                  <a:pt x="9612350" y="1103916"/>
                </a:moveTo>
                <a:lnTo>
                  <a:pt x="9612350" y="1253232"/>
                </a:lnTo>
                <a:lnTo>
                  <a:pt x="9801610" y="1253232"/>
                </a:lnTo>
                <a:lnTo>
                  <a:pt x="9801610" y="1103916"/>
                </a:lnTo>
                <a:close/>
                <a:moveTo>
                  <a:pt x="9394094" y="1103916"/>
                </a:moveTo>
                <a:lnTo>
                  <a:pt x="9394094" y="1253232"/>
                </a:lnTo>
                <a:lnTo>
                  <a:pt x="9583354" y="1253232"/>
                </a:lnTo>
                <a:lnTo>
                  <a:pt x="9583354" y="1103916"/>
                </a:lnTo>
                <a:close/>
                <a:moveTo>
                  <a:pt x="9175838" y="1103916"/>
                </a:moveTo>
                <a:lnTo>
                  <a:pt x="9175838" y="1253232"/>
                </a:lnTo>
                <a:lnTo>
                  <a:pt x="9365098" y="1253232"/>
                </a:lnTo>
                <a:lnTo>
                  <a:pt x="9365098" y="1103916"/>
                </a:lnTo>
                <a:close/>
                <a:moveTo>
                  <a:pt x="8957582" y="1103916"/>
                </a:moveTo>
                <a:lnTo>
                  <a:pt x="8957582" y="1253232"/>
                </a:lnTo>
                <a:lnTo>
                  <a:pt x="9146844" y="1253232"/>
                </a:lnTo>
                <a:lnTo>
                  <a:pt x="9146844" y="1103916"/>
                </a:lnTo>
                <a:close/>
                <a:moveTo>
                  <a:pt x="8739328" y="1103916"/>
                </a:moveTo>
                <a:lnTo>
                  <a:pt x="8739328" y="1253232"/>
                </a:lnTo>
                <a:lnTo>
                  <a:pt x="8928588" y="1253232"/>
                </a:lnTo>
                <a:lnTo>
                  <a:pt x="8928588" y="1103916"/>
                </a:lnTo>
                <a:close/>
                <a:moveTo>
                  <a:pt x="8521072" y="1103916"/>
                </a:moveTo>
                <a:lnTo>
                  <a:pt x="8521072" y="1253232"/>
                </a:lnTo>
                <a:lnTo>
                  <a:pt x="8710332" y="1253232"/>
                </a:lnTo>
                <a:lnTo>
                  <a:pt x="8710332" y="1103916"/>
                </a:lnTo>
                <a:close/>
                <a:moveTo>
                  <a:pt x="8302817" y="1103916"/>
                </a:moveTo>
                <a:lnTo>
                  <a:pt x="8302817" y="1253232"/>
                </a:lnTo>
                <a:lnTo>
                  <a:pt x="8492076" y="1253232"/>
                </a:lnTo>
                <a:lnTo>
                  <a:pt x="8492076" y="1103916"/>
                </a:lnTo>
                <a:close/>
                <a:moveTo>
                  <a:pt x="8084561" y="1103916"/>
                </a:moveTo>
                <a:lnTo>
                  <a:pt x="8084561" y="1253232"/>
                </a:lnTo>
                <a:lnTo>
                  <a:pt x="8273822" y="1253232"/>
                </a:lnTo>
                <a:lnTo>
                  <a:pt x="8273822" y="1103916"/>
                </a:lnTo>
                <a:close/>
                <a:moveTo>
                  <a:pt x="7866306" y="1103916"/>
                </a:moveTo>
                <a:lnTo>
                  <a:pt x="7866306" y="1253232"/>
                </a:lnTo>
                <a:lnTo>
                  <a:pt x="8055566" y="1253232"/>
                </a:lnTo>
                <a:lnTo>
                  <a:pt x="8055566" y="1103916"/>
                </a:lnTo>
                <a:close/>
                <a:moveTo>
                  <a:pt x="7648050" y="1103916"/>
                </a:moveTo>
                <a:lnTo>
                  <a:pt x="7648050" y="1253232"/>
                </a:lnTo>
                <a:lnTo>
                  <a:pt x="7837311" y="1253232"/>
                </a:lnTo>
                <a:lnTo>
                  <a:pt x="7837311" y="1103916"/>
                </a:lnTo>
                <a:close/>
                <a:moveTo>
                  <a:pt x="7429795" y="1103916"/>
                </a:moveTo>
                <a:lnTo>
                  <a:pt x="7429795" y="1253232"/>
                </a:lnTo>
                <a:lnTo>
                  <a:pt x="7619055" y="1253232"/>
                </a:lnTo>
                <a:lnTo>
                  <a:pt x="7619055" y="1103916"/>
                </a:lnTo>
                <a:close/>
                <a:moveTo>
                  <a:pt x="7211540" y="1103916"/>
                </a:moveTo>
                <a:lnTo>
                  <a:pt x="7211540" y="1253232"/>
                </a:lnTo>
                <a:lnTo>
                  <a:pt x="7400800" y="1253232"/>
                </a:lnTo>
                <a:lnTo>
                  <a:pt x="7400800" y="1103916"/>
                </a:lnTo>
                <a:close/>
                <a:moveTo>
                  <a:pt x="6993284" y="1103916"/>
                </a:moveTo>
                <a:lnTo>
                  <a:pt x="6993284" y="1253232"/>
                </a:lnTo>
                <a:lnTo>
                  <a:pt x="7182545" y="1253232"/>
                </a:lnTo>
                <a:lnTo>
                  <a:pt x="7182545" y="1103916"/>
                </a:lnTo>
                <a:close/>
                <a:moveTo>
                  <a:pt x="6775029" y="1103916"/>
                </a:moveTo>
                <a:lnTo>
                  <a:pt x="6775029" y="1253232"/>
                </a:lnTo>
                <a:lnTo>
                  <a:pt x="6964289" y="1253232"/>
                </a:lnTo>
                <a:lnTo>
                  <a:pt x="6964289" y="1103916"/>
                </a:lnTo>
                <a:close/>
                <a:moveTo>
                  <a:pt x="6556773" y="1103916"/>
                </a:moveTo>
                <a:lnTo>
                  <a:pt x="6556773" y="1253232"/>
                </a:lnTo>
                <a:lnTo>
                  <a:pt x="6746034" y="1253232"/>
                </a:lnTo>
                <a:lnTo>
                  <a:pt x="6746034" y="1103916"/>
                </a:lnTo>
                <a:close/>
                <a:moveTo>
                  <a:pt x="6338518" y="1103916"/>
                </a:moveTo>
                <a:lnTo>
                  <a:pt x="6338518" y="1253232"/>
                </a:lnTo>
                <a:lnTo>
                  <a:pt x="6527778" y="1253232"/>
                </a:lnTo>
                <a:lnTo>
                  <a:pt x="6527778" y="1103916"/>
                </a:lnTo>
                <a:close/>
                <a:moveTo>
                  <a:pt x="6120262" y="1103916"/>
                </a:moveTo>
                <a:lnTo>
                  <a:pt x="6120262" y="1253232"/>
                </a:lnTo>
                <a:lnTo>
                  <a:pt x="6309523" y="1253232"/>
                </a:lnTo>
                <a:lnTo>
                  <a:pt x="6309523" y="1103916"/>
                </a:lnTo>
                <a:close/>
                <a:moveTo>
                  <a:pt x="5902007" y="1103916"/>
                </a:moveTo>
                <a:lnTo>
                  <a:pt x="5902007" y="1253232"/>
                </a:lnTo>
                <a:lnTo>
                  <a:pt x="6091267" y="1253232"/>
                </a:lnTo>
                <a:lnTo>
                  <a:pt x="6091267" y="1103916"/>
                </a:lnTo>
                <a:close/>
                <a:moveTo>
                  <a:pt x="5683753" y="1103916"/>
                </a:moveTo>
                <a:lnTo>
                  <a:pt x="5683753" y="1253232"/>
                </a:lnTo>
                <a:lnTo>
                  <a:pt x="5873013" y="1253232"/>
                </a:lnTo>
                <a:lnTo>
                  <a:pt x="5873013" y="1103916"/>
                </a:lnTo>
                <a:close/>
                <a:moveTo>
                  <a:pt x="5465498" y="1103916"/>
                </a:moveTo>
                <a:lnTo>
                  <a:pt x="5465498" y="1253232"/>
                </a:lnTo>
                <a:lnTo>
                  <a:pt x="5654757" y="1253232"/>
                </a:lnTo>
                <a:lnTo>
                  <a:pt x="5654757" y="1103916"/>
                </a:lnTo>
                <a:close/>
                <a:moveTo>
                  <a:pt x="5247244" y="1103916"/>
                </a:moveTo>
                <a:lnTo>
                  <a:pt x="5247244" y="1253232"/>
                </a:lnTo>
                <a:lnTo>
                  <a:pt x="5436504" y="1253232"/>
                </a:lnTo>
                <a:lnTo>
                  <a:pt x="5436504" y="1103916"/>
                </a:lnTo>
                <a:close/>
                <a:moveTo>
                  <a:pt x="5028989" y="1103916"/>
                </a:moveTo>
                <a:lnTo>
                  <a:pt x="5028989" y="1253232"/>
                </a:lnTo>
                <a:lnTo>
                  <a:pt x="5218249" y="1253232"/>
                </a:lnTo>
                <a:lnTo>
                  <a:pt x="5218249" y="1103916"/>
                </a:lnTo>
                <a:close/>
                <a:moveTo>
                  <a:pt x="4810731" y="1103916"/>
                </a:moveTo>
                <a:lnTo>
                  <a:pt x="4810731" y="1253232"/>
                </a:lnTo>
                <a:lnTo>
                  <a:pt x="4999994" y="1253232"/>
                </a:lnTo>
                <a:lnTo>
                  <a:pt x="4999994" y="1103916"/>
                </a:lnTo>
                <a:close/>
                <a:moveTo>
                  <a:pt x="4592477" y="1103916"/>
                </a:moveTo>
                <a:lnTo>
                  <a:pt x="4592477" y="1253232"/>
                </a:lnTo>
                <a:lnTo>
                  <a:pt x="4781737" y="1253232"/>
                </a:lnTo>
                <a:lnTo>
                  <a:pt x="4781737" y="1103916"/>
                </a:lnTo>
                <a:close/>
                <a:moveTo>
                  <a:pt x="4374221" y="1103916"/>
                </a:moveTo>
                <a:lnTo>
                  <a:pt x="4374221" y="1253232"/>
                </a:lnTo>
                <a:lnTo>
                  <a:pt x="4563482" y="1253232"/>
                </a:lnTo>
                <a:lnTo>
                  <a:pt x="4563482" y="1103916"/>
                </a:lnTo>
                <a:close/>
                <a:moveTo>
                  <a:pt x="4155969" y="1103916"/>
                </a:moveTo>
                <a:lnTo>
                  <a:pt x="4155969" y="1253232"/>
                </a:lnTo>
                <a:lnTo>
                  <a:pt x="4345225" y="1253232"/>
                </a:lnTo>
                <a:lnTo>
                  <a:pt x="4345225" y="1103916"/>
                </a:lnTo>
                <a:close/>
                <a:moveTo>
                  <a:pt x="3937714" y="1103916"/>
                </a:moveTo>
                <a:lnTo>
                  <a:pt x="3937714" y="1253232"/>
                </a:lnTo>
                <a:lnTo>
                  <a:pt x="4126975" y="1253232"/>
                </a:lnTo>
                <a:lnTo>
                  <a:pt x="4126975" y="1103916"/>
                </a:lnTo>
                <a:close/>
                <a:moveTo>
                  <a:pt x="3719460" y="1103916"/>
                </a:moveTo>
                <a:lnTo>
                  <a:pt x="3719460" y="1253232"/>
                </a:lnTo>
                <a:lnTo>
                  <a:pt x="3908720" y="1253232"/>
                </a:lnTo>
                <a:lnTo>
                  <a:pt x="3908720" y="1103916"/>
                </a:lnTo>
                <a:close/>
                <a:moveTo>
                  <a:pt x="3501207" y="1103916"/>
                </a:moveTo>
                <a:lnTo>
                  <a:pt x="3501207" y="1253232"/>
                </a:lnTo>
                <a:lnTo>
                  <a:pt x="3690464" y="1253232"/>
                </a:lnTo>
                <a:lnTo>
                  <a:pt x="3690464" y="1103916"/>
                </a:lnTo>
                <a:close/>
                <a:moveTo>
                  <a:pt x="3282949" y="1103916"/>
                </a:moveTo>
                <a:lnTo>
                  <a:pt x="3282949" y="1253232"/>
                </a:lnTo>
                <a:lnTo>
                  <a:pt x="3472211" y="1253232"/>
                </a:lnTo>
                <a:lnTo>
                  <a:pt x="3472211" y="1103916"/>
                </a:lnTo>
                <a:close/>
                <a:moveTo>
                  <a:pt x="3064692" y="1103916"/>
                </a:moveTo>
                <a:lnTo>
                  <a:pt x="3064692" y="1253232"/>
                </a:lnTo>
                <a:lnTo>
                  <a:pt x="3253955" y="1253232"/>
                </a:lnTo>
                <a:lnTo>
                  <a:pt x="3253955" y="1103916"/>
                </a:lnTo>
                <a:close/>
                <a:moveTo>
                  <a:pt x="2846438" y="1103916"/>
                </a:moveTo>
                <a:lnTo>
                  <a:pt x="2846438" y="1253232"/>
                </a:lnTo>
                <a:lnTo>
                  <a:pt x="3035698" y="1253232"/>
                </a:lnTo>
                <a:lnTo>
                  <a:pt x="3035698" y="1103916"/>
                </a:lnTo>
                <a:close/>
                <a:moveTo>
                  <a:pt x="2628183" y="1103916"/>
                </a:moveTo>
                <a:lnTo>
                  <a:pt x="2628183" y="1253232"/>
                </a:lnTo>
                <a:lnTo>
                  <a:pt x="2817442" y="1253232"/>
                </a:lnTo>
                <a:lnTo>
                  <a:pt x="2817442" y="1103916"/>
                </a:lnTo>
                <a:close/>
                <a:moveTo>
                  <a:pt x="2409929" y="1103916"/>
                </a:moveTo>
                <a:lnTo>
                  <a:pt x="2409929" y="1253232"/>
                </a:lnTo>
                <a:lnTo>
                  <a:pt x="2599189" y="1253232"/>
                </a:lnTo>
                <a:lnTo>
                  <a:pt x="2599189" y="1103916"/>
                </a:lnTo>
                <a:close/>
                <a:moveTo>
                  <a:pt x="2191673" y="1103916"/>
                </a:moveTo>
                <a:lnTo>
                  <a:pt x="2191673" y="1253232"/>
                </a:lnTo>
                <a:lnTo>
                  <a:pt x="2380935" y="1253232"/>
                </a:lnTo>
                <a:lnTo>
                  <a:pt x="2380935" y="1103916"/>
                </a:lnTo>
                <a:close/>
                <a:moveTo>
                  <a:pt x="1973418" y="1103916"/>
                </a:moveTo>
                <a:lnTo>
                  <a:pt x="1973418" y="1253232"/>
                </a:lnTo>
                <a:lnTo>
                  <a:pt x="2162678" y="1253232"/>
                </a:lnTo>
                <a:lnTo>
                  <a:pt x="2162678" y="1103916"/>
                </a:lnTo>
                <a:close/>
                <a:moveTo>
                  <a:pt x="1755161" y="1103916"/>
                </a:moveTo>
                <a:lnTo>
                  <a:pt x="1755161" y="1253232"/>
                </a:lnTo>
                <a:lnTo>
                  <a:pt x="1944422" y="1253232"/>
                </a:lnTo>
                <a:lnTo>
                  <a:pt x="1944422" y="1103916"/>
                </a:lnTo>
                <a:close/>
                <a:moveTo>
                  <a:pt x="1536906" y="1103916"/>
                </a:moveTo>
                <a:lnTo>
                  <a:pt x="1536906" y="1253232"/>
                </a:lnTo>
                <a:lnTo>
                  <a:pt x="1726166" y="1253232"/>
                </a:lnTo>
                <a:lnTo>
                  <a:pt x="1726166" y="1103916"/>
                </a:lnTo>
                <a:close/>
                <a:moveTo>
                  <a:pt x="1318652" y="1103916"/>
                </a:moveTo>
                <a:lnTo>
                  <a:pt x="1318652" y="1253232"/>
                </a:lnTo>
                <a:lnTo>
                  <a:pt x="1507911" y="1253232"/>
                </a:lnTo>
                <a:lnTo>
                  <a:pt x="1507911" y="1103916"/>
                </a:lnTo>
                <a:close/>
                <a:moveTo>
                  <a:pt x="1100397" y="1103916"/>
                </a:moveTo>
                <a:lnTo>
                  <a:pt x="1100397" y="1253232"/>
                </a:lnTo>
                <a:lnTo>
                  <a:pt x="1289657" y="1253232"/>
                </a:lnTo>
                <a:lnTo>
                  <a:pt x="1289657" y="1103916"/>
                </a:lnTo>
                <a:close/>
                <a:moveTo>
                  <a:pt x="882141" y="1103916"/>
                </a:moveTo>
                <a:lnTo>
                  <a:pt x="882141" y="1253232"/>
                </a:lnTo>
                <a:lnTo>
                  <a:pt x="1071402" y="1253232"/>
                </a:lnTo>
                <a:lnTo>
                  <a:pt x="1071402" y="1103916"/>
                </a:lnTo>
                <a:close/>
                <a:moveTo>
                  <a:pt x="663886" y="1103916"/>
                </a:moveTo>
                <a:lnTo>
                  <a:pt x="663886" y="1253232"/>
                </a:lnTo>
                <a:lnTo>
                  <a:pt x="853146" y="1253232"/>
                </a:lnTo>
                <a:lnTo>
                  <a:pt x="853146" y="1103916"/>
                </a:lnTo>
                <a:close/>
                <a:moveTo>
                  <a:pt x="445630" y="1103916"/>
                </a:moveTo>
                <a:lnTo>
                  <a:pt x="445630" y="1253232"/>
                </a:lnTo>
                <a:lnTo>
                  <a:pt x="634891" y="1253232"/>
                </a:lnTo>
                <a:lnTo>
                  <a:pt x="634891" y="1103916"/>
                </a:lnTo>
                <a:close/>
                <a:moveTo>
                  <a:pt x="227375" y="1103916"/>
                </a:moveTo>
                <a:lnTo>
                  <a:pt x="227375" y="1253232"/>
                </a:lnTo>
                <a:lnTo>
                  <a:pt x="416635" y="1253232"/>
                </a:lnTo>
                <a:lnTo>
                  <a:pt x="416635" y="1103916"/>
                </a:lnTo>
                <a:close/>
                <a:moveTo>
                  <a:pt x="11794904" y="925524"/>
                </a:moveTo>
                <a:lnTo>
                  <a:pt x="11794904" y="1074840"/>
                </a:lnTo>
                <a:lnTo>
                  <a:pt x="11984182" y="1074840"/>
                </a:lnTo>
                <a:lnTo>
                  <a:pt x="11984182" y="925524"/>
                </a:lnTo>
                <a:close/>
                <a:moveTo>
                  <a:pt x="11576648" y="925524"/>
                </a:moveTo>
                <a:lnTo>
                  <a:pt x="11576648" y="1074840"/>
                </a:lnTo>
                <a:lnTo>
                  <a:pt x="11765910" y="1074840"/>
                </a:lnTo>
                <a:lnTo>
                  <a:pt x="11765910" y="925524"/>
                </a:lnTo>
                <a:close/>
                <a:moveTo>
                  <a:pt x="11358394" y="925524"/>
                </a:moveTo>
                <a:lnTo>
                  <a:pt x="11358394" y="1074840"/>
                </a:lnTo>
                <a:lnTo>
                  <a:pt x="11547654" y="1074840"/>
                </a:lnTo>
                <a:lnTo>
                  <a:pt x="11547654" y="925524"/>
                </a:lnTo>
                <a:close/>
                <a:moveTo>
                  <a:pt x="11140138" y="925524"/>
                </a:moveTo>
                <a:lnTo>
                  <a:pt x="11140138" y="1074840"/>
                </a:lnTo>
                <a:lnTo>
                  <a:pt x="11329398" y="1074840"/>
                </a:lnTo>
                <a:lnTo>
                  <a:pt x="11329398" y="925524"/>
                </a:lnTo>
                <a:close/>
                <a:moveTo>
                  <a:pt x="10921882" y="925524"/>
                </a:moveTo>
                <a:lnTo>
                  <a:pt x="10921882" y="1074840"/>
                </a:lnTo>
                <a:lnTo>
                  <a:pt x="11111142" y="1074840"/>
                </a:lnTo>
                <a:lnTo>
                  <a:pt x="11111142" y="925524"/>
                </a:lnTo>
                <a:close/>
                <a:moveTo>
                  <a:pt x="10703626" y="925524"/>
                </a:moveTo>
                <a:lnTo>
                  <a:pt x="10703626" y="1074840"/>
                </a:lnTo>
                <a:lnTo>
                  <a:pt x="10892888" y="1074840"/>
                </a:lnTo>
                <a:lnTo>
                  <a:pt x="10892888" y="925524"/>
                </a:lnTo>
                <a:close/>
                <a:moveTo>
                  <a:pt x="10485372" y="925524"/>
                </a:moveTo>
                <a:lnTo>
                  <a:pt x="10485372" y="1074840"/>
                </a:lnTo>
                <a:lnTo>
                  <a:pt x="10674632" y="1074840"/>
                </a:lnTo>
                <a:lnTo>
                  <a:pt x="10674632" y="925524"/>
                </a:lnTo>
                <a:close/>
                <a:moveTo>
                  <a:pt x="10267116" y="925524"/>
                </a:moveTo>
                <a:lnTo>
                  <a:pt x="10267116" y="1074840"/>
                </a:lnTo>
                <a:lnTo>
                  <a:pt x="10456376" y="1074840"/>
                </a:lnTo>
                <a:lnTo>
                  <a:pt x="10456376" y="925524"/>
                </a:lnTo>
                <a:close/>
                <a:moveTo>
                  <a:pt x="10048860" y="925524"/>
                </a:moveTo>
                <a:lnTo>
                  <a:pt x="10048860" y="1074840"/>
                </a:lnTo>
                <a:lnTo>
                  <a:pt x="10238120" y="1074840"/>
                </a:lnTo>
                <a:lnTo>
                  <a:pt x="10238120" y="925524"/>
                </a:lnTo>
                <a:close/>
                <a:moveTo>
                  <a:pt x="9830604" y="925524"/>
                </a:moveTo>
                <a:lnTo>
                  <a:pt x="9830604" y="1074840"/>
                </a:lnTo>
                <a:lnTo>
                  <a:pt x="10019866" y="1074840"/>
                </a:lnTo>
                <a:lnTo>
                  <a:pt x="10019866" y="925524"/>
                </a:lnTo>
                <a:close/>
                <a:moveTo>
                  <a:pt x="9612350" y="925524"/>
                </a:moveTo>
                <a:lnTo>
                  <a:pt x="9612350" y="1074840"/>
                </a:lnTo>
                <a:lnTo>
                  <a:pt x="9801610" y="1074840"/>
                </a:lnTo>
                <a:lnTo>
                  <a:pt x="9801610" y="925524"/>
                </a:lnTo>
                <a:close/>
                <a:moveTo>
                  <a:pt x="9394094" y="925524"/>
                </a:moveTo>
                <a:lnTo>
                  <a:pt x="9394094" y="1074840"/>
                </a:lnTo>
                <a:lnTo>
                  <a:pt x="9583354" y="1074840"/>
                </a:lnTo>
                <a:lnTo>
                  <a:pt x="9583354" y="925524"/>
                </a:lnTo>
                <a:close/>
                <a:moveTo>
                  <a:pt x="9175838" y="925524"/>
                </a:moveTo>
                <a:lnTo>
                  <a:pt x="9175838" y="1074840"/>
                </a:lnTo>
                <a:lnTo>
                  <a:pt x="9365098" y="1074840"/>
                </a:lnTo>
                <a:lnTo>
                  <a:pt x="9365098" y="925524"/>
                </a:lnTo>
                <a:close/>
                <a:moveTo>
                  <a:pt x="8957582" y="925524"/>
                </a:moveTo>
                <a:lnTo>
                  <a:pt x="8957582" y="1074840"/>
                </a:lnTo>
                <a:lnTo>
                  <a:pt x="9146844" y="1074840"/>
                </a:lnTo>
                <a:lnTo>
                  <a:pt x="9146844" y="925524"/>
                </a:lnTo>
                <a:close/>
                <a:moveTo>
                  <a:pt x="8739328" y="925524"/>
                </a:moveTo>
                <a:lnTo>
                  <a:pt x="8739328" y="1074840"/>
                </a:lnTo>
                <a:lnTo>
                  <a:pt x="8928588" y="1074840"/>
                </a:lnTo>
                <a:lnTo>
                  <a:pt x="8928588" y="925524"/>
                </a:lnTo>
                <a:close/>
                <a:moveTo>
                  <a:pt x="8521072" y="925524"/>
                </a:moveTo>
                <a:lnTo>
                  <a:pt x="8521072" y="1074840"/>
                </a:lnTo>
                <a:lnTo>
                  <a:pt x="8710332" y="1074840"/>
                </a:lnTo>
                <a:lnTo>
                  <a:pt x="8710332" y="925524"/>
                </a:lnTo>
                <a:close/>
                <a:moveTo>
                  <a:pt x="8302817" y="925524"/>
                </a:moveTo>
                <a:lnTo>
                  <a:pt x="8302817" y="1074840"/>
                </a:lnTo>
                <a:lnTo>
                  <a:pt x="8492076" y="1074840"/>
                </a:lnTo>
                <a:lnTo>
                  <a:pt x="8492076" y="925524"/>
                </a:lnTo>
                <a:close/>
                <a:moveTo>
                  <a:pt x="8084561" y="925524"/>
                </a:moveTo>
                <a:lnTo>
                  <a:pt x="8084561" y="1074840"/>
                </a:lnTo>
                <a:lnTo>
                  <a:pt x="8273822" y="1074840"/>
                </a:lnTo>
                <a:lnTo>
                  <a:pt x="8273822" y="925524"/>
                </a:lnTo>
                <a:close/>
                <a:moveTo>
                  <a:pt x="7866306" y="925524"/>
                </a:moveTo>
                <a:lnTo>
                  <a:pt x="7866306" y="1074840"/>
                </a:lnTo>
                <a:lnTo>
                  <a:pt x="8055566" y="1074840"/>
                </a:lnTo>
                <a:lnTo>
                  <a:pt x="8055566" y="925524"/>
                </a:lnTo>
                <a:close/>
                <a:moveTo>
                  <a:pt x="7648050" y="925524"/>
                </a:moveTo>
                <a:lnTo>
                  <a:pt x="7648050" y="1074840"/>
                </a:lnTo>
                <a:lnTo>
                  <a:pt x="7837311" y="1074840"/>
                </a:lnTo>
                <a:lnTo>
                  <a:pt x="7837311" y="925524"/>
                </a:lnTo>
                <a:close/>
                <a:moveTo>
                  <a:pt x="7429795" y="925524"/>
                </a:moveTo>
                <a:lnTo>
                  <a:pt x="7429795" y="1074840"/>
                </a:lnTo>
                <a:lnTo>
                  <a:pt x="7619055" y="1074840"/>
                </a:lnTo>
                <a:lnTo>
                  <a:pt x="7619055" y="925524"/>
                </a:lnTo>
                <a:close/>
                <a:moveTo>
                  <a:pt x="7211540" y="925524"/>
                </a:moveTo>
                <a:lnTo>
                  <a:pt x="7211540" y="1074840"/>
                </a:lnTo>
                <a:lnTo>
                  <a:pt x="7400800" y="1074840"/>
                </a:lnTo>
                <a:lnTo>
                  <a:pt x="7400800" y="925524"/>
                </a:lnTo>
                <a:close/>
                <a:moveTo>
                  <a:pt x="6993284" y="925524"/>
                </a:moveTo>
                <a:lnTo>
                  <a:pt x="6993284" y="1074840"/>
                </a:lnTo>
                <a:lnTo>
                  <a:pt x="7182545" y="1074840"/>
                </a:lnTo>
                <a:lnTo>
                  <a:pt x="7182545" y="925524"/>
                </a:lnTo>
                <a:close/>
                <a:moveTo>
                  <a:pt x="6775029" y="925524"/>
                </a:moveTo>
                <a:lnTo>
                  <a:pt x="6775029" y="1074840"/>
                </a:lnTo>
                <a:lnTo>
                  <a:pt x="6964289" y="1074840"/>
                </a:lnTo>
                <a:lnTo>
                  <a:pt x="6964289" y="925524"/>
                </a:lnTo>
                <a:close/>
                <a:moveTo>
                  <a:pt x="6556773" y="925524"/>
                </a:moveTo>
                <a:lnTo>
                  <a:pt x="6556773" y="1074840"/>
                </a:lnTo>
                <a:lnTo>
                  <a:pt x="6746034" y="1074840"/>
                </a:lnTo>
                <a:lnTo>
                  <a:pt x="6746034" y="925524"/>
                </a:lnTo>
                <a:close/>
                <a:moveTo>
                  <a:pt x="6338518" y="925524"/>
                </a:moveTo>
                <a:lnTo>
                  <a:pt x="6338518" y="1074840"/>
                </a:lnTo>
                <a:lnTo>
                  <a:pt x="6527778" y="1074840"/>
                </a:lnTo>
                <a:lnTo>
                  <a:pt x="6527778" y="925524"/>
                </a:lnTo>
                <a:close/>
                <a:moveTo>
                  <a:pt x="6120262" y="925524"/>
                </a:moveTo>
                <a:lnTo>
                  <a:pt x="6120262" y="1074840"/>
                </a:lnTo>
                <a:lnTo>
                  <a:pt x="6309523" y="1074840"/>
                </a:lnTo>
                <a:lnTo>
                  <a:pt x="6309523" y="925524"/>
                </a:lnTo>
                <a:close/>
                <a:moveTo>
                  <a:pt x="5902007" y="925524"/>
                </a:moveTo>
                <a:lnTo>
                  <a:pt x="5902007" y="1074840"/>
                </a:lnTo>
                <a:lnTo>
                  <a:pt x="6091267" y="1074840"/>
                </a:lnTo>
                <a:lnTo>
                  <a:pt x="6091267" y="925524"/>
                </a:lnTo>
                <a:close/>
                <a:moveTo>
                  <a:pt x="5683753" y="925524"/>
                </a:moveTo>
                <a:lnTo>
                  <a:pt x="5683753" y="1074840"/>
                </a:lnTo>
                <a:lnTo>
                  <a:pt x="5873013" y="1074840"/>
                </a:lnTo>
                <a:lnTo>
                  <a:pt x="5873013" y="925524"/>
                </a:lnTo>
                <a:close/>
                <a:moveTo>
                  <a:pt x="5465498" y="925524"/>
                </a:moveTo>
                <a:lnTo>
                  <a:pt x="5465498" y="1074840"/>
                </a:lnTo>
                <a:lnTo>
                  <a:pt x="5654757" y="1074840"/>
                </a:lnTo>
                <a:lnTo>
                  <a:pt x="5654757" y="925524"/>
                </a:lnTo>
                <a:close/>
                <a:moveTo>
                  <a:pt x="5247244" y="925524"/>
                </a:moveTo>
                <a:lnTo>
                  <a:pt x="5247244" y="1074840"/>
                </a:lnTo>
                <a:lnTo>
                  <a:pt x="5436504" y="1074840"/>
                </a:lnTo>
                <a:lnTo>
                  <a:pt x="5436504" y="925524"/>
                </a:lnTo>
                <a:close/>
                <a:moveTo>
                  <a:pt x="5028989" y="925524"/>
                </a:moveTo>
                <a:lnTo>
                  <a:pt x="5028989" y="1074840"/>
                </a:lnTo>
                <a:lnTo>
                  <a:pt x="5218249" y="1074840"/>
                </a:lnTo>
                <a:lnTo>
                  <a:pt x="5218249" y="925524"/>
                </a:lnTo>
                <a:close/>
                <a:moveTo>
                  <a:pt x="4810731" y="925524"/>
                </a:moveTo>
                <a:lnTo>
                  <a:pt x="4810731" y="1074840"/>
                </a:lnTo>
                <a:lnTo>
                  <a:pt x="4999994" y="1074840"/>
                </a:lnTo>
                <a:lnTo>
                  <a:pt x="4999994" y="925524"/>
                </a:lnTo>
                <a:close/>
                <a:moveTo>
                  <a:pt x="4592477" y="925524"/>
                </a:moveTo>
                <a:lnTo>
                  <a:pt x="4592477" y="1074840"/>
                </a:lnTo>
                <a:lnTo>
                  <a:pt x="4781737" y="1074840"/>
                </a:lnTo>
                <a:lnTo>
                  <a:pt x="4781737" y="925524"/>
                </a:lnTo>
                <a:close/>
                <a:moveTo>
                  <a:pt x="4374221" y="925524"/>
                </a:moveTo>
                <a:lnTo>
                  <a:pt x="4374221" y="1074840"/>
                </a:lnTo>
                <a:lnTo>
                  <a:pt x="4563482" y="1074840"/>
                </a:lnTo>
                <a:lnTo>
                  <a:pt x="4563482" y="925524"/>
                </a:lnTo>
                <a:close/>
                <a:moveTo>
                  <a:pt x="4155969" y="925524"/>
                </a:moveTo>
                <a:lnTo>
                  <a:pt x="4155969" y="1074840"/>
                </a:lnTo>
                <a:lnTo>
                  <a:pt x="4345225" y="1074840"/>
                </a:lnTo>
                <a:lnTo>
                  <a:pt x="4345225" y="925524"/>
                </a:lnTo>
                <a:close/>
                <a:moveTo>
                  <a:pt x="3937714" y="925524"/>
                </a:moveTo>
                <a:lnTo>
                  <a:pt x="3937714" y="1074840"/>
                </a:lnTo>
                <a:lnTo>
                  <a:pt x="4126975" y="1074840"/>
                </a:lnTo>
                <a:lnTo>
                  <a:pt x="4126975" y="925524"/>
                </a:lnTo>
                <a:close/>
                <a:moveTo>
                  <a:pt x="3719460" y="925524"/>
                </a:moveTo>
                <a:lnTo>
                  <a:pt x="3719460" y="1074840"/>
                </a:lnTo>
                <a:lnTo>
                  <a:pt x="3908720" y="1074840"/>
                </a:lnTo>
                <a:lnTo>
                  <a:pt x="3908720" y="925524"/>
                </a:lnTo>
                <a:close/>
                <a:moveTo>
                  <a:pt x="3501207" y="925524"/>
                </a:moveTo>
                <a:lnTo>
                  <a:pt x="3501207" y="1074840"/>
                </a:lnTo>
                <a:lnTo>
                  <a:pt x="3690464" y="1074840"/>
                </a:lnTo>
                <a:lnTo>
                  <a:pt x="3690464" y="925524"/>
                </a:lnTo>
                <a:close/>
                <a:moveTo>
                  <a:pt x="3282949" y="925524"/>
                </a:moveTo>
                <a:lnTo>
                  <a:pt x="3282949" y="1074840"/>
                </a:lnTo>
                <a:lnTo>
                  <a:pt x="3472211" y="1074840"/>
                </a:lnTo>
                <a:lnTo>
                  <a:pt x="3472211" y="925524"/>
                </a:lnTo>
                <a:close/>
                <a:moveTo>
                  <a:pt x="3064692" y="925524"/>
                </a:moveTo>
                <a:lnTo>
                  <a:pt x="3064692" y="1074840"/>
                </a:lnTo>
                <a:lnTo>
                  <a:pt x="3253955" y="1074840"/>
                </a:lnTo>
                <a:lnTo>
                  <a:pt x="3253955" y="925524"/>
                </a:lnTo>
                <a:close/>
                <a:moveTo>
                  <a:pt x="2846438" y="925524"/>
                </a:moveTo>
                <a:lnTo>
                  <a:pt x="2846438" y="1074840"/>
                </a:lnTo>
                <a:lnTo>
                  <a:pt x="3035698" y="1074840"/>
                </a:lnTo>
                <a:lnTo>
                  <a:pt x="3035698" y="925524"/>
                </a:lnTo>
                <a:close/>
                <a:moveTo>
                  <a:pt x="2628183" y="925524"/>
                </a:moveTo>
                <a:lnTo>
                  <a:pt x="2628183" y="1074840"/>
                </a:lnTo>
                <a:lnTo>
                  <a:pt x="2817442" y="1074840"/>
                </a:lnTo>
                <a:lnTo>
                  <a:pt x="2817442" y="925524"/>
                </a:lnTo>
                <a:close/>
                <a:moveTo>
                  <a:pt x="2409929" y="925524"/>
                </a:moveTo>
                <a:lnTo>
                  <a:pt x="2409929" y="1074840"/>
                </a:lnTo>
                <a:lnTo>
                  <a:pt x="2599189" y="1074840"/>
                </a:lnTo>
                <a:lnTo>
                  <a:pt x="2599189" y="925524"/>
                </a:lnTo>
                <a:close/>
                <a:moveTo>
                  <a:pt x="2191673" y="925524"/>
                </a:moveTo>
                <a:lnTo>
                  <a:pt x="2191673" y="1074840"/>
                </a:lnTo>
                <a:lnTo>
                  <a:pt x="2380935" y="1074840"/>
                </a:lnTo>
                <a:lnTo>
                  <a:pt x="2380935" y="925524"/>
                </a:lnTo>
                <a:close/>
                <a:moveTo>
                  <a:pt x="1973418" y="925524"/>
                </a:moveTo>
                <a:lnTo>
                  <a:pt x="1973418" y="1074840"/>
                </a:lnTo>
                <a:lnTo>
                  <a:pt x="2162678" y="1074840"/>
                </a:lnTo>
                <a:lnTo>
                  <a:pt x="2162678" y="925524"/>
                </a:lnTo>
                <a:close/>
                <a:moveTo>
                  <a:pt x="1755161" y="925524"/>
                </a:moveTo>
                <a:lnTo>
                  <a:pt x="1755161" y="1074840"/>
                </a:lnTo>
                <a:lnTo>
                  <a:pt x="1944422" y="1074840"/>
                </a:lnTo>
                <a:lnTo>
                  <a:pt x="1944422" y="925524"/>
                </a:lnTo>
                <a:close/>
                <a:moveTo>
                  <a:pt x="1536906" y="925524"/>
                </a:moveTo>
                <a:lnTo>
                  <a:pt x="1536906" y="1074840"/>
                </a:lnTo>
                <a:lnTo>
                  <a:pt x="1726166" y="1074840"/>
                </a:lnTo>
                <a:lnTo>
                  <a:pt x="1726166" y="925524"/>
                </a:lnTo>
                <a:close/>
                <a:moveTo>
                  <a:pt x="1318652" y="925524"/>
                </a:moveTo>
                <a:lnTo>
                  <a:pt x="1318652" y="1074840"/>
                </a:lnTo>
                <a:lnTo>
                  <a:pt x="1507911" y="1074840"/>
                </a:lnTo>
                <a:lnTo>
                  <a:pt x="1507911" y="925524"/>
                </a:lnTo>
                <a:close/>
                <a:moveTo>
                  <a:pt x="1100397" y="925524"/>
                </a:moveTo>
                <a:lnTo>
                  <a:pt x="1100397" y="1074840"/>
                </a:lnTo>
                <a:lnTo>
                  <a:pt x="1289657" y="1074840"/>
                </a:lnTo>
                <a:lnTo>
                  <a:pt x="1289657" y="925524"/>
                </a:lnTo>
                <a:close/>
                <a:moveTo>
                  <a:pt x="882141" y="925524"/>
                </a:moveTo>
                <a:lnTo>
                  <a:pt x="882141" y="1074840"/>
                </a:lnTo>
                <a:lnTo>
                  <a:pt x="1071402" y="1074840"/>
                </a:lnTo>
                <a:lnTo>
                  <a:pt x="1071402" y="925524"/>
                </a:lnTo>
                <a:close/>
                <a:moveTo>
                  <a:pt x="663886" y="925524"/>
                </a:moveTo>
                <a:lnTo>
                  <a:pt x="663886" y="1074840"/>
                </a:lnTo>
                <a:lnTo>
                  <a:pt x="853146" y="1074840"/>
                </a:lnTo>
                <a:lnTo>
                  <a:pt x="853146" y="925524"/>
                </a:lnTo>
                <a:close/>
                <a:moveTo>
                  <a:pt x="445630" y="925524"/>
                </a:moveTo>
                <a:lnTo>
                  <a:pt x="445630" y="1074840"/>
                </a:lnTo>
                <a:lnTo>
                  <a:pt x="634891" y="1074840"/>
                </a:lnTo>
                <a:lnTo>
                  <a:pt x="634891" y="925524"/>
                </a:lnTo>
                <a:close/>
                <a:moveTo>
                  <a:pt x="227375" y="925524"/>
                </a:moveTo>
                <a:lnTo>
                  <a:pt x="227375" y="1074840"/>
                </a:lnTo>
                <a:lnTo>
                  <a:pt x="416635" y="1074840"/>
                </a:lnTo>
                <a:lnTo>
                  <a:pt x="416635" y="925524"/>
                </a:lnTo>
                <a:close/>
                <a:moveTo>
                  <a:pt x="11794904" y="747132"/>
                </a:moveTo>
                <a:lnTo>
                  <a:pt x="11794904" y="896448"/>
                </a:lnTo>
                <a:lnTo>
                  <a:pt x="11984182" y="896448"/>
                </a:lnTo>
                <a:lnTo>
                  <a:pt x="11984182" y="747132"/>
                </a:lnTo>
                <a:close/>
                <a:moveTo>
                  <a:pt x="11576648" y="747132"/>
                </a:moveTo>
                <a:lnTo>
                  <a:pt x="11576648" y="896448"/>
                </a:lnTo>
                <a:lnTo>
                  <a:pt x="11765910" y="896448"/>
                </a:lnTo>
                <a:lnTo>
                  <a:pt x="11765910" y="747132"/>
                </a:lnTo>
                <a:close/>
                <a:moveTo>
                  <a:pt x="11358394" y="747132"/>
                </a:moveTo>
                <a:lnTo>
                  <a:pt x="11358394" y="896448"/>
                </a:lnTo>
                <a:lnTo>
                  <a:pt x="11547654" y="896448"/>
                </a:lnTo>
                <a:lnTo>
                  <a:pt x="11547654" y="747132"/>
                </a:lnTo>
                <a:close/>
                <a:moveTo>
                  <a:pt x="11140138" y="747132"/>
                </a:moveTo>
                <a:lnTo>
                  <a:pt x="11140138" y="896448"/>
                </a:lnTo>
                <a:lnTo>
                  <a:pt x="11329398" y="896448"/>
                </a:lnTo>
                <a:lnTo>
                  <a:pt x="11329398" y="747132"/>
                </a:lnTo>
                <a:close/>
                <a:moveTo>
                  <a:pt x="10921882" y="747132"/>
                </a:moveTo>
                <a:lnTo>
                  <a:pt x="10921882" y="896448"/>
                </a:lnTo>
                <a:lnTo>
                  <a:pt x="11111142" y="896448"/>
                </a:lnTo>
                <a:lnTo>
                  <a:pt x="11111142" y="747132"/>
                </a:lnTo>
                <a:close/>
                <a:moveTo>
                  <a:pt x="10703626" y="747132"/>
                </a:moveTo>
                <a:lnTo>
                  <a:pt x="10703626" y="896448"/>
                </a:lnTo>
                <a:lnTo>
                  <a:pt x="10892888" y="896448"/>
                </a:lnTo>
                <a:lnTo>
                  <a:pt x="10892888" y="747132"/>
                </a:lnTo>
                <a:close/>
                <a:moveTo>
                  <a:pt x="10485372" y="747132"/>
                </a:moveTo>
                <a:lnTo>
                  <a:pt x="10485372" y="896448"/>
                </a:lnTo>
                <a:lnTo>
                  <a:pt x="10674632" y="896448"/>
                </a:lnTo>
                <a:lnTo>
                  <a:pt x="10674632" y="747132"/>
                </a:lnTo>
                <a:close/>
                <a:moveTo>
                  <a:pt x="10267116" y="747132"/>
                </a:moveTo>
                <a:lnTo>
                  <a:pt x="10267116" y="896448"/>
                </a:lnTo>
                <a:lnTo>
                  <a:pt x="10456376" y="896448"/>
                </a:lnTo>
                <a:lnTo>
                  <a:pt x="10456376" y="747132"/>
                </a:lnTo>
                <a:close/>
                <a:moveTo>
                  <a:pt x="10048860" y="747132"/>
                </a:moveTo>
                <a:lnTo>
                  <a:pt x="10048860" y="896448"/>
                </a:lnTo>
                <a:lnTo>
                  <a:pt x="10238120" y="896448"/>
                </a:lnTo>
                <a:lnTo>
                  <a:pt x="10238120" y="747132"/>
                </a:lnTo>
                <a:close/>
                <a:moveTo>
                  <a:pt x="9830604" y="747132"/>
                </a:moveTo>
                <a:lnTo>
                  <a:pt x="9830604" y="896448"/>
                </a:lnTo>
                <a:lnTo>
                  <a:pt x="10019866" y="896448"/>
                </a:lnTo>
                <a:lnTo>
                  <a:pt x="10019866" y="747132"/>
                </a:lnTo>
                <a:close/>
                <a:moveTo>
                  <a:pt x="9612350" y="747132"/>
                </a:moveTo>
                <a:lnTo>
                  <a:pt x="9612350" y="896448"/>
                </a:lnTo>
                <a:lnTo>
                  <a:pt x="9801610" y="896448"/>
                </a:lnTo>
                <a:lnTo>
                  <a:pt x="9801610" y="747132"/>
                </a:lnTo>
                <a:close/>
                <a:moveTo>
                  <a:pt x="9394094" y="747132"/>
                </a:moveTo>
                <a:lnTo>
                  <a:pt x="9394094" y="896448"/>
                </a:lnTo>
                <a:lnTo>
                  <a:pt x="9583354" y="896448"/>
                </a:lnTo>
                <a:lnTo>
                  <a:pt x="9583354" y="747132"/>
                </a:lnTo>
                <a:close/>
                <a:moveTo>
                  <a:pt x="9175838" y="747132"/>
                </a:moveTo>
                <a:lnTo>
                  <a:pt x="9175838" y="896448"/>
                </a:lnTo>
                <a:lnTo>
                  <a:pt x="9365098" y="896448"/>
                </a:lnTo>
                <a:lnTo>
                  <a:pt x="9365098" y="747132"/>
                </a:lnTo>
                <a:close/>
                <a:moveTo>
                  <a:pt x="8957582" y="747132"/>
                </a:moveTo>
                <a:lnTo>
                  <a:pt x="8957582" y="896448"/>
                </a:lnTo>
                <a:lnTo>
                  <a:pt x="9146844" y="896448"/>
                </a:lnTo>
                <a:lnTo>
                  <a:pt x="9146844" y="747132"/>
                </a:lnTo>
                <a:close/>
                <a:moveTo>
                  <a:pt x="8739328" y="747132"/>
                </a:moveTo>
                <a:lnTo>
                  <a:pt x="8739328" y="896448"/>
                </a:lnTo>
                <a:lnTo>
                  <a:pt x="8928588" y="896448"/>
                </a:lnTo>
                <a:lnTo>
                  <a:pt x="8928588" y="747132"/>
                </a:lnTo>
                <a:close/>
                <a:moveTo>
                  <a:pt x="8521072" y="747132"/>
                </a:moveTo>
                <a:lnTo>
                  <a:pt x="8521072" y="896448"/>
                </a:lnTo>
                <a:lnTo>
                  <a:pt x="8710332" y="896448"/>
                </a:lnTo>
                <a:lnTo>
                  <a:pt x="8710332" y="747132"/>
                </a:lnTo>
                <a:close/>
                <a:moveTo>
                  <a:pt x="8302817" y="747132"/>
                </a:moveTo>
                <a:lnTo>
                  <a:pt x="8302817" y="896448"/>
                </a:lnTo>
                <a:lnTo>
                  <a:pt x="8492076" y="896448"/>
                </a:lnTo>
                <a:lnTo>
                  <a:pt x="8492076" y="747132"/>
                </a:lnTo>
                <a:close/>
                <a:moveTo>
                  <a:pt x="8084561" y="747132"/>
                </a:moveTo>
                <a:lnTo>
                  <a:pt x="8084561" y="896448"/>
                </a:lnTo>
                <a:lnTo>
                  <a:pt x="8273822" y="896448"/>
                </a:lnTo>
                <a:lnTo>
                  <a:pt x="8273822" y="747132"/>
                </a:lnTo>
                <a:close/>
                <a:moveTo>
                  <a:pt x="7866306" y="747132"/>
                </a:moveTo>
                <a:lnTo>
                  <a:pt x="7866306" y="896448"/>
                </a:lnTo>
                <a:lnTo>
                  <a:pt x="8055566" y="896448"/>
                </a:lnTo>
                <a:lnTo>
                  <a:pt x="8055566" y="747132"/>
                </a:lnTo>
                <a:close/>
                <a:moveTo>
                  <a:pt x="7648050" y="747132"/>
                </a:moveTo>
                <a:lnTo>
                  <a:pt x="7648050" y="896448"/>
                </a:lnTo>
                <a:lnTo>
                  <a:pt x="7837311" y="896448"/>
                </a:lnTo>
                <a:lnTo>
                  <a:pt x="7837311" y="747132"/>
                </a:lnTo>
                <a:close/>
                <a:moveTo>
                  <a:pt x="7429795" y="747132"/>
                </a:moveTo>
                <a:lnTo>
                  <a:pt x="7429795" y="896448"/>
                </a:lnTo>
                <a:lnTo>
                  <a:pt x="7619055" y="896448"/>
                </a:lnTo>
                <a:lnTo>
                  <a:pt x="7619055" y="747132"/>
                </a:lnTo>
                <a:close/>
                <a:moveTo>
                  <a:pt x="7211540" y="747132"/>
                </a:moveTo>
                <a:lnTo>
                  <a:pt x="7211540" y="896448"/>
                </a:lnTo>
                <a:lnTo>
                  <a:pt x="7400800" y="896448"/>
                </a:lnTo>
                <a:lnTo>
                  <a:pt x="7400800" y="747132"/>
                </a:lnTo>
                <a:close/>
                <a:moveTo>
                  <a:pt x="6993284" y="747132"/>
                </a:moveTo>
                <a:lnTo>
                  <a:pt x="6993284" y="896448"/>
                </a:lnTo>
                <a:lnTo>
                  <a:pt x="7182545" y="896448"/>
                </a:lnTo>
                <a:lnTo>
                  <a:pt x="7182545" y="747132"/>
                </a:lnTo>
                <a:close/>
                <a:moveTo>
                  <a:pt x="6775029" y="747132"/>
                </a:moveTo>
                <a:lnTo>
                  <a:pt x="6775029" y="896448"/>
                </a:lnTo>
                <a:lnTo>
                  <a:pt x="6964289" y="896448"/>
                </a:lnTo>
                <a:lnTo>
                  <a:pt x="6964289" y="747132"/>
                </a:lnTo>
                <a:close/>
                <a:moveTo>
                  <a:pt x="6556773" y="747132"/>
                </a:moveTo>
                <a:lnTo>
                  <a:pt x="6556773" y="896448"/>
                </a:lnTo>
                <a:lnTo>
                  <a:pt x="6746034" y="896448"/>
                </a:lnTo>
                <a:lnTo>
                  <a:pt x="6746034" y="747132"/>
                </a:lnTo>
                <a:close/>
                <a:moveTo>
                  <a:pt x="6338518" y="747132"/>
                </a:moveTo>
                <a:lnTo>
                  <a:pt x="6338518" y="896448"/>
                </a:lnTo>
                <a:lnTo>
                  <a:pt x="6527778" y="896448"/>
                </a:lnTo>
                <a:lnTo>
                  <a:pt x="6527778" y="747132"/>
                </a:lnTo>
                <a:close/>
                <a:moveTo>
                  <a:pt x="6120262" y="747132"/>
                </a:moveTo>
                <a:lnTo>
                  <a:pt x="6120262" y="896448"/>
                </a:lnTo>
                <a:lnTo>
                  <a:pt x="6309523" y="896448"/>
                </a:lnTo>
                <a:lnTo>
                  <a:pt x="6309523" y="747132"/>
                </a:lnTo>
                <a:close/>
                <a:moveTo>
                  <a:pt x="5902007" y="747132"/>
                </a:moveTo>
                <a:lnTo>
                  <a:pt x="5902007" y="896448"/>
                </a:lnTo>
                <a:lnTo>
                  <a:pt x="6091267" y="896448"/>
                </a:lnTo>
                <a:lnTo>
                  <a:pt x="6091267" y="747132"/>
                </a:lnTo>
                <a:close/>
                <a:moveTo>
                  <a:pt x="5683753" y="747132"/>
                </a:moveTo>
                <a:lnTo>
                  <a:pt x="5683753" y="896448"/>
                </a:lnTo>
                <a:lnTo>
                  <a:pt x="5873013" y="896448"/>
                </a:lnTo>
                <a:lnTo>
                  <a:pt x="5873013" y="747132"/>
                </a:lnTo>
                <a:close/>
                <a:moveTo>
                  <a:pt x="5465498" y="747132"/>
                </a:moveTo>
                <a:lnTo>
                  <a:pt x="5465498" y="896448"/>
                </a:lnTo>
                <a:lnTo>
                  <a:pt x="5654757" y="896448"/>
                </a:lnTo>
                <a:lnTo>
                  <a:pt x="5654757" y="747132"/>
                </a:lnTo>
                <a:close/>
                <a:moveTo>
                  <a:pt x="5247244" y="747132"/>
                </a:moveTo>
                <a:lnTo>
                  <a:pt x="5247244" y="896448"/>
                </a:lnTo>
                <a:lnTo>
                  <a:pt x="5436504" y="896448"/>
                </a:lnTo>
                <a:lnTo>
                  <a:pt x="5436504" y="747132"/>
                </a:lnTo>
                <a:close/>
                <a:moveTo>
                  <a:pt x="5028989" y="747132"/>
                </a:moveTo>
                <a:lnTo>
                  <a:pt x="5028989" y="896448"/>
                </a:lnTo>
                <a:lnTo>
                  <a:pt x="5218249" y="896448"/>
                </a:lnTo>
                <a:lnTo>
                  <a:pt x="5218249" y="747132"/>
                </a:lnTo>
                <a:close/>
                <a:moveTo>
                  <a:pt x="4810731" y="747132"/>
                </a:moveTo>
                <a:lnTo>
                  <a:pt x="4810731" y="896448"/>
                </a:lnTo>
                <a:lnTo>
                  <a:pt x="4999994" y="896448"/>
                </a:lnTo>
                <a:lnTo>
                  <a:pt x="4999994" y="747132"/>
                </a:lnTo>
                <a:close/>
                <a:moveTo>
                  <a:pt x="4592477" y="747132"/>
                </a:moveTo>
                <a:lnTo>
                  <a:pt x="4592477" y="896448"/>
                </a:lnTo>
                <a:lnTo>
                  <a:pt x="4781737" y="896448"/>
                </a:lnTo>
                <a:lnTo>
                  <a:pt x="4781737" y="747132"/>
                </a:lnTo>
                <a:close/>
                <a:moveTo>
                  <a:pt x="4374221" y="747132"/>
                </a:moveTo>
                <a:lnTo>
                  <a:pt x="4374221" y="896448"/>
                </a:lnTo>
                <a:lnTo>
                  <a:pt x="4563482" y="896448"/>
                </a:lnTo>
                <a:lnTo>
                  <a:pt x="4563482" y="747132"/>
                </a:lnTo>
                <a:close/>
                <a:moveTo>
                  <a:pt x="4155969" y="747132"/>
                </a:moveTo>
                <a:lnTo>
                  <a:pt x="4155969" y="896448"/>
                </a:lnTo>
                <a:lnTo>
                  <a:pt x="4345225" y="896448"/>
                </a:lnTo>
                <a:lnTo>
                  <a:pt x="4345225" y="747132"/>
                </a:lnTo>
                <a:close/>
                <a:moveTo>
                  <a:pt x="3937714" y="747132"/>
                </a:moveTo>
                <a:lnTo>
                  <a:pt x="3937714" y="896448"/>
                </a:lnTo>
                <a:lnTo>
                  <a:pt x="4126975" y="896448"/>
                </a:lnTo>
                <a:lnTo>
                  <a:pt x="4126975" y="747132"/>
                </a:lnTo>
                <a:close/>
                <a:moveTo>
                  <a:pt x="3719460" y="747132"/>
                </a:moveTo>
                <a:lnTo>
                  <a:pt x="3719460" y="896448"/>
                </a:lnTo>
                <a:lnTo>
                  <a:pt x="3908720" y="896448"/>
                </a:lnTo>
                <a:lnTo>
                  <a:pt x="3908720" y="747132"/>
                </a:lnTo>
                <a:close/>
                <a:moveTo>
                  <a:pt x="3501207" y="747132"/>
                </a:moveTo>
                <a:lnTo>
                  <a:pt x="3501207" y="896448"/>
                </a:lnTo>
                <a:lnTo>
                  <a:pt x="3690464" y="896448"/>
                </a:lnTo>
                <a:lnTo>
                  <a:pt x="3690464" y="747132"/>
                </a:lnTo>
                <a:close/>
                <a:moveTo>
                  <a:pt x="3282949" y="747132"/>
                </a:moveTo>
                <a:lnTo>
                  <a:pt x="3282949" y="896448"/>
                </a:lnTo>
                <a:lnTo>
                  <a:pt x="3472211" y="896448"/>
                </a:lnTo>
                <a:lnTo>
                  <a:pt x="3472211" y="747132"/>
                </a:lnTo>
                <a:close/>
                <a:moveTo>
                  <a:pt x="3064692" y="747132"/>
                </a:moveTo>
                <a:lnTo>
                  <a:pt x="3064692" y="896448"/>
                </a:lnTo>
                <a:lnTo>
                  <a:pt x="3253955" y="896448"/>
                </a:lnTo>
                <a:lnTo>
                  <a:pt x="3253955" y="747132"/>
                </a:lnTo>
                <a:close/>
                <a:moveTo>
                  <a:pt x="2846438" y="747132"/>
                </a:moveTo>
                <a:lnTo>
                  <a:pt x="2846438" y="896448"/>
                </a:lnTo>
                <a:lnTo>
                  <a:pt x="3035698" y="896448"/>
                </a:lnTo>
                <a:lnTo>
                  <a:pt x="3035698" y="747132"/>
                </a:lnTo>
                <a:close/>
                <a:moveTo>
                  <a:pt x="2628183" y="747132"/>
                </a:moveTo>
                <a:lnTo>
                  <a:pt x="2628183" y="896448"/>
                </a:lnTo>
                <a:lnTo>
                  <a:pt x="2817442" y="896448"/>
                </a:lnTo>
                <a:lnTo>
                  <a:pt x="2817442" y="747132"/>
                </a:lnTo>
                <a:close/>
                <a:moveTo>
                  <a:pt x="2409929" y="747132"/>
                </a:moveTo>
                <a:lnTo>
                  <a:pt x="2409929" y="896448"/>
                </a:lnTo>
                <a:lnTo>
                  <a:pt x="2599189" y="896448"/>
                </a:lnTo>
                <a:lnTo>
                  <a:pt x="2599189" y="747132"/>
                </a:lnTo>
                <a:close/>
                <a:moveTo>
                  <a:pt x="2191673" y="747132"/>
                </a:moveTo>
                <a:lnTo>
                  <a:pt x="2191673" y="896448"/>
                </a:lnTo>
                <a:lnTo>
                  <a:pt x="2380935" y="896448"/>
                </a:lnTo>
                <a:lnTo>
                  <a:pt x="2380935" y="747132"/>
                </a:lnTo>
                <a:close/>
                <a:moveTo>
                  <a:pt x="1973418" y="747132"/>
                </a:moveTo>
                <a:lnTo>
                  <a:pt x="1973418" y="896448"/>
                </a:lnTo>
                <a:lnTo>
                  <a:pt x="2162678" y="896448"/>
                </a:lnTo>
                <a:lnTo>
                  <a:pt x="2162678" y="747132"/>
                </a:lnTo>
                <a:close/>
                <a:moveTo>
                  <a:pt x="1755161" y="747132"/>
                </a:moveTo>
                <a:lnTo>
                  <a:pt x="1755161" y="896448"/>
                </a:lnTo>
                <a:lnTo>
                  <a:pt x="1944422" y="896448"/>
                </a:lnTo>
                <a:lnTo>
                  <a:pt x="1944422" y="747132"/>
                </a:lnTo>
                <a:close/>
                <a:moveTo>
                  <a:pt x="1536906" y="747132"/>
                </a:moveTo>
                <a:lnTo>
                  <a:pt x="1536906" y="896448"/>
                </a:lnTo>
                <a:lnTo>
                  <a:pt x="1726166" y="896448"/>
                </a:lnTo>
                <a:lnTo>
                  <a:pt x="1726166" y="747132"/>
                </a:lnTo>
                <a:close/>
                <a:moveTo>
                  <a:pt x="1318652" y="747132"/>
                </a:moveTo>
                <a:lnTo>
                  <a:pt x="1318652" y="896448"/>
                </a:lnTo>
                <a:lnTo>
                  <a:pt x="1507911" y="896448"/>
                </a:lnTo>
                <a:lnTo>
                  <a:pt x="1507911" y="747132"/>
                </a:lnTo>
                <a:close/>
                <a:moveTo>
                  <a:pt x="1100397" y="747132"/>
                </a:moveTo>
                <a:lnTo>
                  <a:pt x="1100397" y="896448"/>
                </a:lnTo>
                <a:lnTo>
                  <a:pt x="1289657" y="896448"/>
                </a:lnTo>
                <a:lnTo>
                  <a:pt x="1289657" y="747132"/>
                </a:lnTo>
                <a:close/>
                <a:moveTo>
                  <a:pt x="882141" y="747132"/>
                </a:moveTo>
                <a:lnTo>
                  <a:pt x="882141" y="896448"/>
                </a:lnTo>
                <a:lnTo>
                  <a:pt x="1071402" y="896448"/>
                </a:lnTo>
                <a:lnTo>
                  <a:pt x="1071402" y="747132"/>
                </a:lnTo>
                <a:close/>
                <a:moveTo>
                  <a:pt x="663886" y="747132"/>
                </a:moveTo>
                <a:lnTo>
                  <a:pt x="663886" y="896448"/>
                </a:lnTo>
                <a:lnTo>
                  <a:pt x="853146" y="896448"/>
                </a:lnTo>
                <a:lnTo>
                  <a:pt x="853146" y="747132"/>
                </a:lnTo>
                <a:close/>
                <a:moveTo>
                  <a:pt x="445630" y="747132"/>
                </a:moveTo>
                <a:lnTo>
                  <a:pt x="445630" y="896448"/>
                </a:lnTo>
                <a:lnTo>
                  <a:pt x="634891" y="896448"/>
                </a:lnTo>
                <a:lnTo>
                  <a:pt x="634891" y="747132"/>
                </a:lnTo>
                <a:close/>
                <a:moveTo>
                  <a:pt x="227375" y="747132"/>
                </a:moveTo>
                <a:lnTo>
                  <a:pt x="227375" y="896448"/>
                </a:lnTo>
                <a:lnTo>
                  <a:pt x="416635" y="896448"/>
                </a:lnTo>
                <a:lnTo>
                  <a:pt x="416635" y="747132"/>
                </a:lnTo>
                <a:close/>
                <a:moveTo>
                  <a:pt x="11794904" y="568740"/>
                </a:moveTo>
                <a:lnTo>
                  <a:pt x="11794904" y="718056"/>
                </a:lnTo>
                <a:lnTo>
                  <a:pt x="11984182" y="718056"/>
                </a:lnTo>
                <a:lnTo>
                  <a:pt x="11984182" y="568740"/>
                </a:lnTo>
                <a:close/>
                <a:moveTo>
                  <a:pt x="11576648" y="568740"/>
                </a:moveTo>
                <a:lnTo>
                  <a:pt x="11576648" y="718056"/>
                </a:lnTo>
                <a:lnTo>
                  <a:pt x="11765910" y="718056"/>
                </a:lnTo>
                <a:lnTo>
                  <a:pt x="11765910" y="568740"/>
                </a:lnTo>
                <a:close/>
                <a:moveTo>
                  <a:pt x="11358394" y="568740"/>
                </a:moveTo>
                <a:lnTo>
                  <a:pt x="11358394" y="718056"/>
                </a:lnTo>
                <a:lnTo>
                  <a:pt x="11547654" y="718056"/>
                </a:lnTo>
                <a:lnTo>
                  <a:pt x="11547654" y="568740"/>
                </a:lnTo>
                <a:close/>
                <a:moveTo>
                  <a:pt x="11140138" y="568740"/>
                </a:moveTo>
                <a:lnTo>
                  <a:pt x="11140138" y="718056"/>
                </a:lnTo>
                <a:lnTo>
                  <a:pt x="11329398" y="718056"/>
                </a:lnTo>
                <a:lnTo>
                  <a:pt x="11329398" y="568740"/>
                </a:lnTo>
                <a:close/>
                <a:moveTo>
                  <a:pt x="10921882" y="568740"/>
                </a:moveTo>
                <a:lnTo>
                  <a:pt x="10921882" y="718056"/>
                </a:lnTo>
                <a:lnTo>
                  <a:pt x="11111142" y="718056"/>
                </a:lnTo>
                <a:lnTo>
                  <a:pt x="11111142" y="568740"/>
                </a:lnTo>
                <a:close/>
                <a:moveTo>
                  <a:pt x="10703626" y="568740"/>
                </a:moveTo>
                <a:lnTo>
                  <a:pt x="10703626" y="718056"/>
                </a:lnTo>
                <a:lnTo>
                  <a:pt x="10892888" y="718056"/>
                </a:lnTo>
                <a:lnTo>
                  <a:pt x="10892888" y="568740"/>
                </a:lnTo>
                <a:close/>
                <a:moveTo>
                  <a:pt x="10485372" y="568740"/>
                </a:moveTo>
                <a:lnTo>
                  <a:pt x="10485372" y="718056"/>
                </a:lnTo>
                <a:lnTo>
                  <a:pt x="10674632" y="718056"/>
                </a:lnTo>
                <a:lnTo>
                  <a:pt x="10674632" y="568740"/>
                </a:lnTo>
                <a:close/>
                <a:moveTo>
                  <a:pt x="10267116" y="568740"/>
                </a:moveTo>
                <a:lnTo>
                  <a:pt x="10267116" y="718056"/>
                </a:lnTo>
                <a:lnTo>
                  <a:pt x="10456376" y="718056"/>
                </a:lnTo>
                <a:lnTo>
                  <a:pt x="10456376" y="568740"/>
                </a:lnTo>
                <a:close/>
                <a:moveTo>
                  <a:pt x="10048860" y="568740"/>
                </a:moveTo>
                <a:lnTo>
                  <a:pt x="10048860" y="718056"/>
                </a:lnTo>
                <a:lnTo>
                  <a:pt x="10238120" y="718056"/>
                </a:lnTo>
                <a:lnTo>
                  <a:pt x="10238120" y="568740"/>
                </a:lnTo>
                <a:close/>
                <a:moveTo>
                  <a:pt x="9830604" y="568740"/>
                </a:moveTo>
                <a:lnTo>
                  <a:pt x="9830604" y="718056"/>
                </a:lnTo>
                <a:lnTo>
                  <a:pt x="10019866" y="718056"/>
                </a:lnTo>
                <a:lnTo>
                  <a:pt x="10019866" y="568740"/>
                </a:lnTo>
                <a:close/>
                <a:moveTo>
                  <a:pt x="9612350" y="568740"/>
                </a:moveTo>
                <a:lnTo>
                  <a:pt x="9612350" y="718056"/>
                </a:lnTo>
                <a:lnTo>
                  <a:pt x="9801610" y="718056"/>
                </a:lnTo>
                <a:lnTo>
                  <a:pt x="9801610" y="568740"/>
                </a:lnTo>
                <a:close/>
                <a:moveTo>
                  <a:pt x="9394094" y="568740"/>
                </a:moveTo>
                <a:lnTo>
                  <a:pt x="9394094" y="718056"/>
                </a:lnTo>
                <a:lnTo>
                  <a:pt x="9583354" y="718056"/>
                </a:lnTo>
                <a:lnTo>
                  <a:pt x="9583354" y="568740"/>
                </a:lnTo>
                <a:close/>
                <a:moveTo>
                  <a:pt x="9175838" y="568740"/>
                </a:moveTo>
                <a:lnTo>
                  <a:pt x="9175838" y="718056"/>
                </a:lnTo>
                <a:lnTo>
                  <a:pt x="9365098" y="718056"/>
                </a:lnTo>
                <a:lnTo>
                  <a:pt x="9365098" y="568740"/>
                </a:lnTo>
                <a:close/>
                <a:moveTo>
                  <a:pt x="8957582" y="568740"/>
                </a:moveTo>
                <a:lnTo>
                  <a:pt x="8957582" y="718056"/>
                </a:lnTo>
                <a:lnTo>
                  <a:pt x="9146844" y="718056"/>
                </a:lnTo>
                <a:lnTo>
                  <a:pt x="9146844" y="568740"/>
                </a:lnTo>
                <a:close/>
                <a:moveTo>
                  <a:pt x="8739328" y="568740"/>
                </a:moveTo>
                <a:lnTo>
                  <a:pt x="8739328" y="718056"/>
                </a:lnTo>
                <a:lnTo>
                  <a:pt x="8928588" y="718056"/>
                </a:lnTo>
                <a:lnTo>
                  <a:pt x="8928588" y="568740"/>
                </a:lnTo>
                <a:close/>
                <a:moveTo>
                  <a:pt x="8521072" y="568740"/>
                </a:moveTo>
                <a:lnTo>
                  <a:pt x="8521072" y="718056"/>
                </a:lnTo>
                <a:lnTo>
                  <a:pt x="8710332" y="718056"/>
                </a:lnTo>
                <a:lnTo>
                  <a:pt x="8710332" y="568740"/>
                </a:lnTo>
                <a:close/>
                <a:moveTo>
                  <a:pt x="8302817" y="568740"/>
                </a:moveTo>
                <a:lnTo>
                  <a:pt x="8302817" y="718056"/>
                </a:lnTo>
                <a:lnTo>
                  <a:pt x="8492076" y="718056"/>
                </a:lnTo>
                <a:lnTo>
                  <a:pt x="8492076" y="568740"/>
                </a:lnTo>
                <a:close/>
                <a:moveTo>
                  <a:pt x="8084561" y="568740"/>
                </a:moveTo>
                <a:lnTo>
                  <a:pt x="8084561" y="718056"/>
                </a:lnTo>
                <a:lnTo>
                  <a:pt x="8273822" y="718056"/>
                </a:lnTo>
                <a:lnTo>
                  <a:pt x="8273822" y="568740"/>
                </a:lnTo>
                <a:close/>
                <a:moveTo>
                  <a:pt x="7866306" y="568740"/>
                </a:moveTo>
                <a:lnTo>
                  <a:pt x="7866306" y="718056"/>
                </a:lnTo>
                <a:lnTo>
                  <a:pt x="8055566" y="718056"/>
                </a:lnTo>
                <a:lnTo>
                  <a:pt x="8055566" y="568740"/>
                </a:lnTo>
                <a:close/>
                <a:moveTo>
                  <a:pt x="7648050" y="568740"/>
                </a:moveTo>
                <a:lnTo>
                  <a:pt x="7648050" y="718056"/>
                </a:lnTo>
                <a:lnTo>
                  <a:pt x="7837311" y="718056"/>
                </a:lnTo>
                <a:lnTo>
                  <a:pt x="7837311" y="568740"/>
                </a:lnTo>
                <a:close/>
                <a:moveTo>
                  <a:pt x="7429795" y="568740"/>
                </a:moveTo>
                <a:lnTo>
                  <a:pt x="7429795" y="718056"/>
                </a:lnTo>
                <a:lnTo>
                  <a:pt x="7619055" y="718056"/>
                </a:lnTo>
                <a:lnTo>
                  <a:pt x="7619055" y="568740"/>
                </a:lnTo>
                <a:close/>
                <a:moveTo>
                  <a:pt x="7211540" y="568740"/>
                </a:moveTo>
                <a:lnTo>
                  <a:pt x="7211540" y="718056"/>
                </a:lnTo>
                <a:lnTo>
                  <a:pt x="7400800" y="718056"/>
                </a:lnTo>
                <a:lnTo>
                  <a:pt x="7400800" y="568740"/>
                </a:lnTo>
                <a:close/>
                <a:moveTo>
                  <a:pt x="6993284" y="568740"/>
                </a:moveTo>
                <a:lnTo>
                  <a:pt x="6993284" y="718056"/>
                </a:lnTo>
                <a:lnTo>
                  <a:pt x="7182545" y="718056"/>
                </a:lnTo>
                <a:lnTo>
                  <a:pt x="7182545" y="568740"/>
                </a:lnTo>
                <a:close/>
                <a:moveTo>
                  <a:pt x="6775029" y="568740"/>
                </a:moveTo>
                <a:lnTo>
                  <a:pt x="6775029" y="718056"/>
                </a:lnTo>
                <a:lnTo>
                  <a:pt x="6964289" y="718056"/>
                </a:lnTo>
                <a:lnTo>
                  <a:pt x="6964289" y="568740"/>
                </a:lnTo>
                <a:close/>
                <a:moveTo>
                  <a:pt x="6556773" y="568740"/>
                </a:moveTo>
                <a:lnTo>
                  <a:pt x="6556773" y="718056"/>
                </a:lnTo>
                <a:lnTo>
                  <a:pt x="6746034" y="718056"/>
                </a:lnTo>
                <a:lnTo>
                  <a:pt x="6746034" y="568740"/>
                </a:lnTo>
                <a:close/>
                <a:moveTo>
                  <a:pt x="6338518" y="568740"/>
                </a:moveTo>
                <a:lnTo>
                  <a:pt x="6338518" y="718056"/>
                </a:lnTo>
                <a:lnTo>
                  <a:pt x="6527778" y="718056"/>
                </a:lnTo>
                <a:lnTo>
                  <a:pt x="6527778" y="568740"/>
                </a:lnTo>
                <a:close/>
                <a:moveTo>
                  <a:pt x="6120262" y="568740"/>
                </a:moveTo>
                <a:lnTo>
                  <a:pt x="6120262" y="718056"/>
                </a:lnTo>
                <a:lnTo>
                  <a:pt x="6309523" y="718056"/>
                </a:lnTo>
                <a:lnTo>
                  <a:pt x="6309523" y="568740"/>
                </a:lnTo>
                <a:close/>
                <a:moveTo>
                  <a:pt x="5902007" y="568740"/>
                </a:moveTo>
                <a:lnTo>
                  <a:pt x="5902007" y="718056"/>
                </a:lnTo>
                <a:lnTo>
                  <a:pt x="6091267" y="718056"/>
                </a:lnTo>
                <a:lnTo>
                  <a:pt x="6091267" y="568740"/>
                </a:lnTo>
                <a:close/>
                <a:moveTo>
                  <a:pt x="5683753" y="568740"/>
                </a:moveTo>
                <a:lnTo>
                  <a:pt x="5683753" y="718056"/>
                </a:lnTo>
                <a:lnTo>
                  <a:pt x="5873013" y="718056"/>
                </a:lnTo>
                <a:lnTo>
                  <a:pt x="5873013" y="568740"/>
                </a:lnTo>
                <a:close/>
                <a:moveTo>
                  <a:pt x="5465498" y="568740"/>
                </a:moveTo>
                <a:lnTo>
                  <a:pt x="5465498" y="718056"/>
                </a:lnTo>
                <a:lnTo>
                  <a:pt x="5654757" y="718056"/>
                </a:lnTo>
                <a:lnTo>
                  <a:pt x="5654757" y="568740"/>
                </a:lnTo>
                <a:close/>
                <a:moveTo>
                  <a:pt x="5247244" y="568740"/>
                </a:moveTo>
                <a:lnTo>
                  <a:pt x="5247244" y="718056"/>
                </a:lnTo>
                <a:lnTo>
                  <a:pt x="5436504" y="718056"/>
                </a:lnTo>
                <a:lnTo>
                  <a:pt x="5436504" y="568740"/>
                </a:lnTo>
                <a:close/>
                <a:moveTo>
                  <a:pt x="5028989" y="568740"/>
                </a:moveTo>
                <a:lnTo>
                  <a:pt x="5028989" y="718056"/>
                </a:lnTo>
                <a:lnTo>
                  <a:pt x="5218249" y="718056"/>
                </a:lnTo>
                <a:lnTo>
                  <a:pt x="5218249" y="568740"/>
                </a:lnTo>
                <a:close/>
                <a:moveTo>
                  <a:pt x="4810731" y="568740"/>
                </a:moveTo>
                <a:lnTo>
                  <a:pt x="4810731" y="718056"/>
                </a:lnTo>
                <a:lnTo>
                  <a:pt x="4999994" y="718056"/>
                </a:lnTo>
                <a:lnTo>
                  <a:pt x="4999994" y="568740"/>
                </a:lnTo>
                <a:close/>
                <a:moveTo>
                  <a:pt x="4592477" y="568740"/>
                </a:moveTo>
                <a:lnTo>
                  <a:pt x="4592477" y="718056"/>
                </a:lnTo>
                <a:lnTo>
                  <a:pt x="4781737" y="718056"/>
                </a:lnTo>
                <a:lnTo>
                  <a:pt x="4781737" y="568740"/>
                </a:lnTo>
                <a:close/>
                <a:moveTo>
                  <a:pt x="4374221" y="568740"/>
                </a:moveTo>
                <a:lnTo>
                  <a:pt x="4374221" y="718056"/>
                </a:lnTo>
                <a:lnTo>
                  <a:pt x="4563482" y="718056"/>
                </a:lnTo>
                <a:lnTo>
                  <a:pt x="4563482" y="568740"/>
                </a:lnTo>
                <a:close/>
                <a:moveTo>
                  <a:pt x="4155969" y="568740"/>
                </a:moveTo>
                <a:lnTo>
                  <a:pt x="4155969" y="718056"/>
                </a:lnTo>
                <a:lnTo>
                  <a:pt x="4345225" y="718056"/>
                </a:lnTo>
                <a:lnTo>
                  <a:pt x="4345225" y="568740"/>
                </a:lnTo>
                <a:close/>
                <a:moveTo>
                  <a:pt x="3937714" y="568740"/>
                </a:moveTo>
                <a:lnTo>
                  <a:pt x="3937714" y="718056"/>
                </a:lnTo>
                <a:lnTo>
                  <a:pt x="4126975" y="718056"/>
                </a:lnTo>
                <a:lnTo>
                  <a:pt x="4126975" y="568740"/>
                </a:lnTo>
                <a:close/>
                <a:moveTo>
                  <a:pt x="3719460" y="568740"/>
                </a:moveTo>
                <a:lnTo>
                  <a:pt x="3719460" y="718056"/>
                </a:lnTo>
                <a:lnTo>
                  <a:pt x="3908720" y="718056"/>
                </a:lnTo>
                <a:lnTo>
                  <a:pt x="3908720" y="568740"/>
                </a:lnTo>
                <a:close/>
                <a:moveTo>
                  <a:pt x="3501207" y="568740"/>
                </a:moveTo>
                <a:lnTo>
                  <a:pt x="3501207" y="718056"/>
                </a:lnTo>
                <a:lnTo>
                  <a:pt x="3690464" y="718056"/>
                </a:lnTo>
                <a:lnTo>
                  <a:pt x="3690464" y="568740"/>
                </a:lnTo>
                <a:close/>
                <a:moveTo>
                  <a:pt x="3282949" y="568740"/>
                </a:moveTo>
                <a:lnTo>
                  <a:pt x="3282949" y="718056"/>
                </a:lnTo>
                <a:lnTo>
                  <a:pt x="3472211" y="718056"/>
                </a:lnTo>
                <a:lnTo>
                  <a:pt x="3472211" y="568740"/>
                </a:lnTo>
                <a:close/>
                <a:moveTo>
                  <a:pt x="3064692" y="568740"/>
                </a:moveTo>
                <a:lnTo>
                  <a:pt x="3064692" y="718056"/>
                </a:lnTo>
                <a:lnTo>
                  <a:pt x="3253955" y="718056"/>
                </a:lnTo>
                <a:lnTo>
                  <a:pt x="3253955" y="568740"/>
                </a:lnTo>
                <a:close/>
                <a:moveTo>
                  <a:pt x="2846438" y="568740"/>
                </a:moveTo>
                <a:lnTo>
                  <a:pt x="2846438" y="718056"/>
                </a:lnTo>
                <a:lnTo>
                  <a:pt x="3035698" y="718056"/>
                </a:lnTo>
                <a:lnTo>
                  <a:pt x="3035698" y="568740"/>
                </a:lnTo>
                <a:close/>
                <a:moveTo>
                  <a:pt x="2628183" y="568740"/>
                </a:moveTo>
                <a:lnTo>
                  <a:pt x="2628183" y="718056"/>
                </a:lnTo>
                <a:lnTo>
                  <a:pt x="2817442" y="718056"/>
                </a:lnTo>
                <a:lnTo>
                  <a:pt x="2817442" y="568740"/>
                </a:lnTo>
                <a:close/>
                <a:moveTo>
                  <a:pt x="2409929" y="568740"/>
                </a:moveTo>
                <a:lnTo>
                  <a:pt x="2409929" y="718056"/>
                </a:lnTo>
                <a:lnTo>
                  <a:pt x="2599189" y="718056"/>
                </a:lnTo>
                <a:lnTo>
                  <a:pt x="2599189" y="568740"/>
                </a:lnTo>
                <a:close/>
                <a:moveTo>
                  <a:pt x="2191673" y="568740"/>
                </a:moveTo>
                <a:lnTo>
                  <a:pt x="2191673" y="718056"/>
                </a:lnTo>
                <a:lnTo>
                  <a:pt x="2380935" y="718056"/>
                </a:lnTo>
                <a:lnTo>
                  <a:pt x="2380935" y="568740"/>
                </a:lnTo>
                <a:close/>
                <a:moveTo>
                  <a:pt x="1973418" y="568740"/>
                </a:moveTo>
                <a:lnTo>
                  <a:pt x="1973418" y="718056"/>
                </a:lnTo>
                <a:lnTo>
                  <a:pt x="2162678" y="718056"/>
                </a:lnTo>
                <a:lnTo>
                  <a:pt x="2162678" y="568740"/>
                </a:lnTo>
                <a:close/>
                <a:moveTo>
                  <a:pt x="1755161" y="568740"/>
                </a:moveTo>
                <a:lnTo>
                  <a:pt x="1755161" y="718056"/>
                </a:lnTo>
                <a:lnTo>
                  <a:pt x="1944422" y="718056"/>
                </a:lnTo>
                <a:lnTo>
                  <a:pt x="1944422" y="568740"/>
                </a:lnTo>
                <a:close/>
                <a:moveTo>
                  <a:pt x="1536906" y="568740"/>
                </a:moveTo>
                <a:lnTo>
                  <a:pt x="1536906" y="718056"/>
                </a:lnTo>
                <a:lnTo>
                  <a:pt x="1726166" y="718056"/>
                </a:lnTo>
                <a:lnTo>
                  <a:pt x="1726166" y="568740"/>
                </a:lnTo>
                <a:close/>
                <a:moveTo>
                  <a:pt x="1318652" y="568740"/>
                </a:moveTo>
                <a:lnTo>
                  <a:pt x="1318652" y="718056"/>
                </a:lnTo>
                <a:lnTo>
                  <a:pt x="1507911" y="718056"/>
                </a:lnTo>
                <a:lnTo>
                  <a:pt x="1507911" y="568740"/>
                </a:lnTo>
                <a:close/>
                <a:moveTo>
                  <a:pt x="1100397" y="568740"/>
                </a:moveTo>
                <a:lnTo>
                  <a:pt x="1100397" y="718056"/>
                </a:lnTo>
                <a:lnTo>
                  <a:pt x="1289657" y="718056"/>
                </a:lnTo>
                <a:lnTo>
                  <a:pt x="1289657" y="568740"/>
                </a:lnTo>
                <a:close/>
                <a:moveTo>
                  <a:pt x="882141" y="568740"/>
                </a:moveTo>
                <a:lnTo>
                  <a:pt x="882141" y="718056"/>
                </a:lnTo>
                <a:lnTo>
                  <a:pt x="1071402" y="718056"/>
                </a:lnTo>
                <a:lnTo>
                  <a:pt x="1071402" y="568740"/>
                </a:lnTo>
                <a:close/>
                <a:moveTo>
                  <a:pt x="663886" y="568740"/>
                </a:moveTo>
                <a:lnTo>
                  <a:pt x="663886" y="718056"/>
                </a:lnTo>
                <a:lnTo>
                  <a:pt x="853146" y="718056"/>
                </a:lnTo>
                <a:lnTo>
                  <a:pt x="853146" y="568740"/>
                </a:lnTo>
                <a:close/>
                <a:moveTo>
                  <a:pt x="445630" y="568740"/>
                </a:moveTo>
                <a:lnTo>
                  <a:pt x="445630" y="718056"/>
                </a:lnTo>
                <a:lnTo>
                  <a:pt x="634891" y="718056"/>
                </a:lnTo>
                <a:lnTo>
                  <a:pt x="634891" y="568740"/>
                </a:lnTo>
                <a:close/>
                <a:moveTo>
                  <a:pt x="227375" y="568740"/>
                </a:moveTo>
                <a:lnTo>
                  <a:pt x="227375" y="718056"/>
                </a:lnTo>
                <a:lnTo>
                  <a:pt x="416635" y="718056"/>
                </a:lnTo>
                <a:lnTo>
                  <a:pt x="416635" y="568740"/>
                </a:lnTo>
                <a:close/>
                <a:moveTo>
                  <a:pt x="11794904" y="390348"/>
                </a:moveTo>
                <a:lnTo>
                  <a:pt x="11794904" y="539665"/>
                </a:lnTo>
                <a:lnTo>
                  <a:pt x="11984182" y="539665"/>
                </a:lnTo>
                <a:lnTo>
                  <a:pt x="11984182" y="390348"/>
                </a:lnTo>
                <a:close/>
                <a:moveTo>
                  <a:pt x="11576648" y="390348"/>
                </a:moveTo>
                <a:lnTo>
                  <a:pt x="11576648" y="539665"/>
                </a:lnTo>
                <a:lnTo>
                  <a:pt x="11765910" y="539665"/>
                </a:lnTo>
                <a:lnTo>
                  <a:pt x="11765910" y="390348"/>
                </a:lnTo>
                <a:close/>
                <a:moveTo>
                  <a:pt x="11358394" y="390348"/>
                </a:moveTo>
                <a:lnTo>
                  <a:pt x="11358394" y="539665"/>
                </a:lnTo>
                <a:lnTo>
                  <a:pt x="11547654" y="539665"/>
                </a:lnTo>
                <a:lnTo>
                  <a:pt x="11547654" y="390348"/>
                </a:lnTo>
                <a:close/>
                <a:moveTo>
                  <a:pt x="11140138" y="390348"/>
                </a:moveTo>
                <a:lnTo>
                  <a:pt x="11140138" y="539665"/>
                </a:lnTo>
                <a:lnTo>
                  <a:pt x="11329398" y="539665"/>
                </a:lnTo>
                <a:lnTo>
                  <a:pt x="11329398" y="390348"/>
                </a:lnTo>
                <a:close/>
                <a:moveTo>
                  <a:pt x="10921882" y="390348"/>
                </a:moveTo>
                <a:lnTo>
                  <a:pt x="10921882" y="539665"/>
                </a:lnTo>
                <a:lnTo>
                  <a:pt x="11111142" y="539665"/>
                </a:lnTo>
                <a:lnTo>
                  <a:pt x="11111142" y="390348"/>
                </a:lnTo>
                <a:close/>
                <a:moveTo>
                  <a:pt x="10703626" y="390348"/>
                </a:moveTo>
                <a:lnTo>
                  <a:pt x="10703626" y="539665"/>
                </a:lnTo>
                <a:lnTo>
                  <a:pt x="10892888" y="539665"/>
                </a:lnTo>
                <a:lnTo>
                  <a:pt x="10892888" y="390348"/>
                </a:lnTo>
                <a:close/>
                <a:moveTo>
                  <a:pt x="10485372" y="390348"/>
                </a:moveTo>
                <a:lnTo>
                  <a:pt x="10485372" y="539665"/>
                </a:lnTo>
                <a:lnTo>
                  <a:pt x="10674632" y="539665"/>
                </a:lnTo>
                <a:lnTo>
                  <a:pt x="10674632" y="390348"/>
                </a:lnTo>
                <a:close/>
                <a:moveTo>
                  <a:pt x="10267116" y="390348"/>
                </a:moveTo>
                <a:lnTo>
                  <a:pt x="10267116" y="539665"/>
                </a:lnTo>
                <a:lnTo>
                  <a:pt x="10456376" y="539665"/>
                </a:lnTo>
                <a:lnTo>
                  <a:pt x="10456376" y="390348"/>
                </a:lnTo>
                <a:close/>
                <a:moveTo>
                  <a:pt x="10048860" y="390348"/>
                </a:moveTo>
                <a:lnTo>
                  <a:pt x="10048860" y="539665"/>
                </a:lnTo>
                <a:lnTo>
                  <a:pt x="10238120" y="539665"/>
                </a:lnTo>
                <a:lnTo>
                  <a:pt x="10238120" y="390348"/>
                </a:lnTo>
                <a:close/>
                <a:moveTo>
                  <a:pt x="9830604" y="390348"/>
                </a:moveTo>
                <a:lnTo>
                  <a:pt x="9830604" y="539665"/>
                </a:lnTo>
                <a:lnTo>
                  <a:pt x="10019866" y="539665"/>
                </a:lnTo>
                <a:lnTo>
                  <a:pt x="10019866" y="390348"/>
                </a:lnTo>
                <a:close/>
                <a:moveTo>
                  <a:pt x="9612350" y="390348"/>
                </a:moveTo>
                <a:lnTo>
                  <a:pt x="9612350" y="539665"/>
                </a:lnTo>
                <a:lnTo>
                  <a:pt x="9801610" y="539665"/>
                </a:lnTo>
                <a:lnTo>
                  <a:pt x="9801610" y="390348"/>
                </a:lnTo>
                <a:close/>
                <a:moveTo>
                  <a:pt x="9394094" y="390348"/>
                </a:moveTo>
                <a:lnTo>
                  <a:pt x="9394094" y="539665"/>
                </a:lnTo>
                <a:lnTo>
                  <a:pt x="9583354" y="539665"/>
                </a:lnTo>
                <a:lnTo>
                  <a:pt x="9583354" y="390348"/>
                </a:lnTo>
                <a:close/>
                <a:moveTo>
                  <a:pt x="9175838" y="390348"/>
                </a:moveTo>
                <a:lnTo>
                  <a:pt x="9175838" y="539665"/>
                </a:lnTo>
                <a:lnTo>
                  <a:pt x="9365098" y="539665"/>
                </a:lnTo>
                <a:lnTo>
                  <a:pt x="9365098" y="390348"/>
                </a:lnTo>
                <a:close/>
                <a:moveTo>
                  <a:pt x="8957582" y="390348"/>
                </a:moveTo>
                <a:lnTo>
                  <a:pt x="8957582" y="539665"/>
                </a:lnTo>
                <a:lnTo>
                  <a:pt x="9146844" y="539665"/>
                </a:lnTo>
                <a:lnTo>
                  <a:pt x="9146844" y="390348"/>
                </a:lnTo>
                <a:close/>
                <a:moveTo>
                  <a:pt x="8739328" y="390348"/>
                </a:moveTo>
                <a:lnTo>
                  <a:pt x="8739328" y="539665"/>
                </a:lnTo>
                <a:lnTo>
                  <a:pt x="8928588" y="539665"/>
                </a:lnTo>
                <a:lnTo>
                  <a:pt x="8928588" y="390348"/>
                </a:lnTo>
                <a:close/>
                <a:moveTo>
                  <a:pt x="8521072" y="390348"/>
                </a:moveTo>
                <a:lnTo>
                  <a:pt x="8521072" y="539665"/>
                </a:lnTo>
                <a:lnTo>
                  <a:pt x="8710332" y="539665"/>
                </a:lnTo>
                <a:lnTo>
                  <a:pt x="8710332" y="390348"/>
                </a:lnTo>
                <a:close/>
                <a:moveTo>
                  <a:pt x="8302817" y="390348"/>
                </a:moveTo>
                <a:lnTo>
                  <a:pt x="8302817" y="539665"/>
                </a:lnTo>
                <a:lnTo>
                  <a:pt x="8492076" y="539665"/>
                </a:lnTo>
                <a:lnTo>
                  <a:pt x="8492076" y="390348"/>
                </a:lnTo>
                <a:close/>
                <a:moveTo>
                  <a:pt x="8084561" y="390348"/>
                </a:moveTo>
                <a:lnTo>
                  <a:pt x="8084561" y="539665"/>
                </a:lnTo>
                <a:lnTo>
                  <a:pt x="8273822" y="539665"/>
                </a:lnTo>
                <a:lnTo>
                  <a:pt x="8273822" y="390348"/>
                </a:lnTo>
                <a:close/>
                <a:moveTo>
                  <a:pt x="7866306" y="390348"/>
                </a:moveTo>
                <a:lnTo>
                  <a:pt x="7866306" y="539665"/>
                </a:lnTo>
                <a:lnTo>
                  <a:pt x="8055566" y="539665"/>
                </a:lnTo>
                <a:lnTo>
                  <a:pt x="8055566" y="390348"/>
                </a:lnTo>
                <a:close/>
                <a:moveTo>
                  <a:pt x="7648050" y="390348"/>
                </a:moveTo>
                <a:lnTo>
                  <a:pt x="7648050" y="539665"/>
                </a:lnTo>
                <a:lnTo>
                  <a:pt x="7837311" y="539665"/>
                </a:lnTo>
                <a:lnTo>
                  <a:pt x="7837311" y="390348"/>
                </a:lnTo>
                <a:close/>
                <a:moveTo>
                  <a:pt x="7429795" y="390348"/>
                </a:moveTo>
                <a:lnTo>
                  <a:pt x="7429795" y="539665"/>
                </a:lnTo>
                <a:lnTo>
                  <a:pt x="7619055" y="539665"/>
                </a:lnTo>
                <a:lnTo>
                  <a:pt x="7619055" y="390348"/>
                </a:lnTo>
                <a:close/>
                <a:moveTo>
                  <a:pt x="7211540" y="390348"/>
                </a:moveTo>
                <a:lnTo>
                  <a:pt x="7211540" y="539665"/>
                </a:lnTo>
                <a:lnTo>
                  <a:pt x="7400800" y="539665"/>
                </a:lnTo>
                <a:lnTo>
                  <a:pt x="7400800" y="390348"/>
                </a:lnTo>
                <a:close/>
                <a:moveTo>
                  <a:pt x="6993284" y="390348"/>
                </a:moveTo>
                <a:lnTo>
                  <a:pt x="6993284" y="539665"/>
                </a:lnTo>
                <a:lnTo>
                  <a:pt x="7182545" y="539665"/>
                </a:lnTo>
                <a:lnTo>
                  <a:pt x="7182545" y="390348"/>
                </a:lnTo>
                <a:close/>
                <a:moveTo>
                  <a:pt x="6775029" y="390348"/>
                </a:moveTo>
                <a:lnTo>
                  <a:pt x="6775029" y="539665"/>
                </a:lnTo>
                <a:lnTo>
                  <a:pt x="6964289" y="539665"/>
                </a:lnTo>
                <a:lnTo>
                  <a:pt x="6964289" y="390348"/>
                </a:lnTo>
                <a:close/>
                <a:moveTo>
                  <a:pt x="6556773" y="390348"/>
                </a:moveTo>
                <a:lnTo>
                  <a:pt x="6556773" y="539665"/>
                </a:lnTo>
                <a:lnTo>
                  <a:pt x="6746034" y="539665"/>
                </a:lnTo>
                <a:lnTo>
                  <a:pt x="6746034" y="390348"/>
                </a:lnTo>
                <a:close/>
                <a:moveTo>
                  <a:pt x="6338518" y="390348"/>
                </a:moveTo>
                <a:lnTo>
                  <a:pt x="6338518" y="539665"/>
                </a:lnTo>
                <a:lnTo>
                  <a:pt x="6527778" y="539665"/>
                </a:lnTo>
                <a:lnTo>
                  <a:pt x="6527778" y="390348"/>
                </a:lnTo>
                <a:close/>
                <a:moveTo>
                  <a:pt x="6120262" y="390348"/>
                </a:moveTo>
                <a:lnTo>
                  <a:pt x="6120262" y="539665"/>
                </a:lnTo>
                <a:lnTo>
                  <a:pt x="6309523" y="539665"/>
                </a:lnTo>
                <a:lnTo>
                  <a:pt x="6309523" y="390348"/>
                </a:lnTo>
                <a:close/>
                <a:moveTo>
                  <a:pt x="5902007" y="390348"/>
                </a:moveTo>
                <a:lnTo>
                  <a:pt x="5902007" y="539665"/>
                </a:lnTo>
                <a:lnTo>
                  <a:pt x="6091267" y="539665"/>
                </a:lnTo>
                <a:lnTo>
                  <a:pt x="6091267" y="390348"/>
                </a:lnTo>
                <a:close/>
                <a:moveTo>
                  <a:pt x="5683753" y="390348"/>
                </a:moveTo>
                <a:lnTo>
                  <a:pt x="5683753" y="539665"/>
                </a:lnTo>
                <a:lnTo>
                  <a:pt x="5873013" y="539665"/>
                </a:lnTo>
                <a:lnTo>
                  <a:pt x="5873013" y="390348"/>
                </a:lnTo>
                <a:close/>
                <a:moveTo>
                  <a:pt x="5465498" y="390348"/>
                </a:moveTo>
                <a:lnTo>
                  <a:pt x="5465498" y="539665"/>
                </a:lnTo>
                <a:lnTo>
                  <a:pt x="5654757" y="539665"/>
                </a:lnTo>
                <a:lnTo>
                  <a:pt x="5654757" y="390348"/>
                </a:lnTo>
                <a:close/>
                <a:moveTo>
                  <a:pt x="5247244" y="390348"/>
                </a:moveTo>
                <a:lnTo>
                  <a:pt x="5247244" y="539665"/>
                </a:lnTo>
                <a:lnTo>
                  <a:pt x="5436504" y="539665"/>
                </a:lnTo>
                <a:lnTo>
                  <a:pt x="5436504" y="390348"/>
                </a:lnTo>
                <a:close/>
                <a:moveTo>
                  <a:pt x="5028989" y="390348"/>
                </a:moveTo>
                <a:lnTo>
                  <a:pt x="5028989" y="539665"/>
                </a:lnTo>
                <a:lnTo>
                  <a:pt x="5218249" y="539665"/>
                </a:lnTo>
                <a:lnTo>
                  <a:pt x="5218249" y="390348"/>
                </a:lnTo>
                <a:close/>
                <a:moveTo>
                  <a:pt x="4810731" y="390348"/>
                </a:moveTo>
                <a:lnTo>
                  <a:pt x="4810731" y="539665"/>
                </a:lnTo>
                <a:lnTo>
                  <a:pt x="4999994" y="539665"/>
                </a:lnTo>
                <a:lnTo>
                  <a:pt x="4999994" y="390348"/>
                </a:lnTo>
                <a:close/>
                <a:moveTo>
                  <a:pt x="4592477" y="390348"/>
                </a:moveTo>
                <a:lnTo>
                  <a:pt x="4592477" y="539665"/>
                </a:lnTo>
                <a:lnTo>
                  <a:pt x="4781737" y="539665"/>
                </a:lnTo>
                <a:lnTo>
                  <a:pt x="4781737" y="390348"/>
                </a:lnTo>
                <a:close/>
                <a:moveTo>
                  <a:pt x="4374221" y="390348"/>
                </a:moveTo>
                <a:lnTo>
                  <a:pt x="4374221" y="539665"/>
                </a:lnTo>
                <a:lnTo>
                  <a:pt x="4563482" y="539665"/>
                </a:lnTo>
                <a:lnTo>
                  <a:pt x="4563482" y="390348"/>
                </a:lnTo>
                <a:close/>
                <a:moveTo>
                  <a:pt x="4155969" y="390348"/>
                </a:moveTo>
                <a:lnTo>
                  <a:pt x="4155969" y="539665"/>
                </a:lnTo>
                <a:lnTo>
                  <a:pt x="4345225" y="539665"/>
                </a:lnTo>
                <a:lnTo>
                  <a:pt x="4345225" y="390348"/>
                </a:lnTo>
                <a:close/>
                <a:moveTo>
                  <a:pt x="3937714" y="390348"/>
                </a:moveTo>
                <a:lnTo>
                  <a:pt x="3937714" y="539665"/>
                </a:lnTo>
                <a:lnTo>
                  <a:pt x="4126975" y="539665"/>
                </a:lnTo>
                <a:lnTo>
                  <a:pt x="4126975" y="390348"/>
                </a:lnTo>
                <a:close/>
                <a:moveTo>
                  <a:pt x="3719460" y="390348"/>
                </a:moveTo>
                <a:lnTo>
                  <a:pt x="3719460" y="539665"/>
                </a:lnTo>
                <a:lnTo>
                  <a:pt x="3908720" y="539665"/>
                </a:lnTo>
                <a:lnTo>
                  <a:pt x="3908720" y="390348"/>
                </a:lnTo>
                <a:close/>
                <a:moveTo>
                  <a:pt x="3501207" y="390348"/>
                </a:moveTo>
                <a:lnTo>
                  <a:pt x="3501207" y="539665"/>
                </a:lnTo>
                <a:lnTo>
                  <a:pt x="3690464" y="539665"/>
                </a:lnTo>
                <a:lnTo>
                  <a:pt x="3690464" y="390348"/>
                </a:lnTo>
                <a:close/>
                <a:moveTo>
                  <a:pt x="3282949" y="390348"/>
                </a:moveTo>
                <a:lnTo>
                  <a:pt x="3282949" y="539665"/>
                </a:lnTo>
                <a:lnTo>
                  <a:pt x="3472211" y="539665"/>
                </a:lnTo>
                <a:lnTo>
                  <a:pt x="3472211" y="390348"/>
                </a:lnTo>
                <a:close/>
                <a:moveTo>
                  <a:pt x="3064692" y="390348"/>
                </a:moveTo>
                <a:lnTo>
                  <a:pt x="3064692" y="539665"/>
                </a:lnTo>
                <a:lnTo>
                  <a:pt x="3253955" y="539665"/>
                </a:lnTo>
                <a:lnTo>
                  <a:pt x="3253955" y="390348"/>
                </a:lnTo>
                <a:close/>
                <a:moveTo>
                  <a:pt x="2846438" y="390348"/>
                </a:moveTo>
                <a:lnTo>
                  <a:pt x="2846438" y="539665"/>
                </a:lnTo>
                <a:lnTo>
                  <a:pt x="3035698" y="539665"/>
                </a:lnTo>
                <a:lnTo>
                  <a:pt x="3035698" y="390348"/>
                </a:lnTo>
                <a:close/>
                <a:moveTo>
                  <a:pt x="2628183" y="390348"/>
                </a:moveTo>
                <a:lnTo>
                  <a:pt x="2628183" y="539665"/>
                </a:lnTo>
                <a:lnTo>
                  <a:pt x="2817442" y="539665"/>
                </a:lnTo>
                <a:lnTo>
                  <a:pt x="2817442" y="390348"/>
                </a:lnTo>
                <a:close/>
                <a:moveTo>
                  <a:pt x="2409929" y="390348"/>
                </a:moveTo>
                <a:lnTo>
                  <a:pt x="2409929" y="539665"/>
                </a:lnTo>
                <a:lnTo>
                  <a:pt x="2599189" y="539665"/>
                </a:lnTo>
                <a:lnTo>
                  <a:pt x="2599189" y="390348"/>
                </a:lnTo>
                <a:close/>
                <a:moveTo>
                  <a:pt x="2191673" y="390348"/>
                </a:moveTo>
                <a:lnTo>
                  <a:pt x="2191673" y="539665"/>
                </a:lnTo>
                <a:lnTo>
                  <a:pt x="2380935" y="539665"/>
                </a:lnTo>
                <a:lnTo>
                  <a:pt x="2380935" y="390348"/>
                </a:lnTo>
                <a:close/>
                <a:moveTo>
                  <a:pt x="1973418" y="390348"/>
                </a:moveTo>
                <a:lnTo>
                  <a:pt x="1973418" y="539665"/>
                </a:lnTo>
                <a:lnTo>
                  <a:pt x="2162678" y="539665"/>
                </a:lnTo>
                <a:lnTo>
                  <a:pt x="2162678" y="390348"/>
                </a:lnTo>
                <a:close/>
                <a:moveTo>
                  <a:pt x="1755161" y="390348"/>
                </a:moveTo>
                <a:lnTo>
                  <a:pt x="1755161" y="539665"/>
                </a:lnTo>
                <a:lnTo>
                  <a:pt x="1944422" y="539665"/>
                </a:lnTo>
                <a:lnTo>
                  <a:pt x="1944422" y="390348"/>
                </a:lnTo>
                <a:close/>
                <a:moveTo>
                  <a:pt x="1536906" y="390348"/>
                </a:moveTo>
                <a:lnTo>
                  <a:pt x="1536906" y="539665"/>
                </a:lnTo>
                <a:lnTo>
                  <a:pt x="1726166" y="539665"/>
                </a:lnTo>
                <a:lnTo>
                  <a:pt x="1726166" y="390348"/>
                </a:lnTo>
                <a:close/>
                <a:moveTo>
                  <a:pt x="1318652" y="390348"/>
                </a:moveTo>
                <a:lnTo>
                  <a:pt x="1318652" y="539665"/>
                </a:lnTo>
                <a:lnTo>
                  <a:pt x="1507911" y="539665"/>
                </a:lnTo>
                <a:lnTo>
                  <a:pt x="1507911" y="390348"/>
                </a:lnTo>
                <a:close/>
                <a:moveTo>
                  <a:pt x="1100397" y="390348"/>
                </a:moveTo>
                <a:lnTo>
                  <a:pt x="1100397" y="539665"/>
                </a:lnTo>
                <a:lnTo>
                  <a:pt x="1289657" y="539665"/>
                </a:lnTo>
                <a:lnTo>
                  <a:pt x="1289657" y="390348"/>
                </a:lnTo>
                <a:close/>
                <a:moveTo>
                  <a:pt x="882141" y="390348"/>
                </a:moveTo>
                <a:lnTo>
                  <a:pt x="882141" y="539665"/>
                </a:lnTo>
                <a:lnTo>
                  <a:pt x="1071402" y="539665"/>
                </a:lnTo>
                <a:lnTo>
                  <a:pt x="1071402" y="390348"/>
                </a:lnTo>
                <a:close/>
                <a:moveTo>
                  <a:pt x="663886" y="390348"/>
                </a:moveTo>
                <a:lnTo>
                  <a:pt x="663886" y="539665"/>
                </a:lnTo>
                <a:lnTo>
                  <a:pt x="853146" y="539665"/>
                </a:lnTo>
                <a:lnTo>
                  <a:pt x="853146" y="390348"/>
                </a:lnTo>
                <a:close/>
                <a:moveTo>
                  <a:pt x="445630" y="390348"/>
                </a:moveTo>
                <a:lnTo>
                  <a:pt x="445630" y="539665"/>
                </a:lnTo>
                <a:lnTo>
                  <a:pt x="634891" y="539665"/>
                </a:lnTo>
                <a:lnTo>
                  <a:pt x="634891" y="390348"/>
                </a:lnTo>
                <a:close/>
                <a:moveTo>
                  <a:pt x="227375" y="390348"/>
                </a:moveTo>
                <a:lnTo>
                  <a:pt x="227375" y="539665"/>
                </a:lnTo>
                <a:lnTo>
                  <a:pt x="416635" y="539665"/>
                </a:lnTo>
                <a:lnTo>
                  <a:pt x="416635" y="390348"/>
                </a:lnTo>
                <a:close/>
                <a:moveTo>
                  <a:pt x="11794904" y="211956"/>
                </a:moveTo>
                <a:lnTo>
                  <a:pt x="11794904" y="361272"/>
                </a:lnTo>
                <a:lnTo>
                  <a:pt x="11984182" y="361272"/>
                </a:lnTo>
                <a:lnTo>
                  <a:pt x="11984182" y="211956"/>
                </a:lnTo>
                <a:close/>
                <a:moveTo>
                  <a:pt x="11576648" y="211956"/>
                </a:moveTo>
                <a:lnTo>
                  <a:pt x="11576648" y="361272"/>
                </a:lnTo>
                <a:lnTo>
                  <a:pt x="11765910" y="361272"/>
                </a:lnTo>
                <a:lnTo>
                  <a:pt x="11765910" y="211956"/>
                </a:lnTo>
                <a:close/>
                <a:moveTo>
                  <a:pt x="11358394" y="211956"/>
                </a:moveTo>
                <a:lnTo>
                  <a:pt x="11358394" y="361272"/>
                </a:lnTo>
                <a:lnTo>
                  <a:pt x="11547654" y="361272"/>
                </a:lnTo>
                <a:lnTo>
                  <a:pt x="11547654" y="211956"/>
                </a:lnTo>
                <a:close/>
                <a:moveTo>
                  <a:pt x="11140138" y="211956"/>
                </a:moveTo>
                <a:lnTo>
                  <a:pt x="11140138" y="361272"/>
                </a:lnTo>
                <a:lnTo>
                  <a:pt x="11329398" y="361272"/>
                </a:lnTo>
                <a:lnTo>
                  <a:pt x="11329398" y="211956"/>
                </a:lnTo>
                <a:close/>
                <a:moveTo>
                  <a:pt x="10921882" y="211956"/>
                </a:moveTo>
                <a:lnTo>
                  <a:pt x="10921882" y="361272"/>
                </a:lnTo>
                <a:lnTo>
                  <a:pt x="11111142" y="361272"/>
                </a:lnTo>
                <a:lnTo>
                  <a:pt x="11111142" y="211956"/>
                </a:lnTo>
                <a:close/>
                <a:moveTo>
                  <a:pt x="10703626" y="211956"/>
                </a:moveTo>
                <a:lnTo>
                  <a:pt x="10703626" y="361272"/>
                </a:lnTo>
                <a:lnTo>
                  <a:pt x="10892888" y="361272"/>
                </a:lnTo>
                <a:lnTo>
                  <a:pt x="10892888" y="211956"/>
                </a:lnTo>
                <a:close/>
                <a:moveTo>
                  <a:pt x="10485372" y="211956"/>
                </a:moveTo>
                <a:lnTo>
                  <a:pt x="10485372" y="361272"/>
                </a:lnTo>
                <a:lnTo>
                  <a:pt x="10674632" y="361272"/>
                </a:lnTo>
                <a:lnTo>
                  <a:pt x="10674632" y="211956"/>
                </a:lnTo>
                <a:close/>
                <a:moveTo>
                  <a:pt x="10267116" y="211956"/>
                </a:moveTo>
                <a:lnTo>
                  <a:pt x="10267116" y="361272"/>
                </a:lnTo>
                <a:lnTo>
                  <a:pt x="10456376" y="361272"/>
                </a:lnTo>
                <a:lnTo>
                  <a:pt x="10456376" y="211956"/>
                </a:lnTo>
                <a:close/>
                <a:moveTo>
                  <a:pt x="10048860" y="211956"/>
                </a:moveTo>
                <a:lnTo>
                  <a:pt x="10048860" y="361272"/>
                </a:lnTo>
                <a:lnTo>
                  <a:pt x="10238120" y="361272"/>
                </a:lnTo>
                <a:lnTo>
                  <a:pt x="10238120" y="211956"/>
                </a:lnTo>
                <a:close/>
                <a:moveTo>
                  <a:pt x="9830604" y="211956"/>
                </a:moveTo>
                <a:lnTo>
                  <a:pt x="9830604" y="361272"/>
                </a:lnTo>
                <a:lnTo>
                  <a:pt x="10019866" y="361272"/>
                </a:lnTo>
                <a:lnTo>
                  <a:pt x="10019866" y="211956"/>
                </a:lnTo>
                <a:close/>
                <a:moveTo>
                  <a:pt x="9612350" y="211956"/>
                </a:moveTo>
                <a:lnTo>
                  <a:pt x="9612350" y="361272"/>
                </a:lnTo>
                <a:lnTo>
                  <a:pt x="9801610" y="361272"/>
                </a:lnTo>
                <a:lnTo>
                  <a:pt x="9801610" y="211956"/>
                </a:lnTo>
                <a:close/>
                <a:moveTo>
                  <a:pt x="9394094" y="211956"/>
                </a:moveTo>
                <a:lnTo>
                  <a:pt x="9394094" y="361272"/>
                </a:lnTo>
                <a:lnTo>
                  <a:pt x="9583354" y="361272"/>
                </a:lnTo>
                <a:lnTo>
                  <a:pt x="9583354" y="211956"/>
                </a:lnTo>
                <a:close/>
                <a:moveTo>
                  <a:pt x="9175838" y="211956"/>
                </a:moveTo>
                <a:lnTo>
                  <a:pt x="9175838" y="361272"/>
                </a:lnTo>
                <a:lnTo>
                  <a:pt x="9365098" y="361272"/>
                </a:lnTo>
                <a:lnTo>
                  <a:pt x="9365098" y="211956"/>
                </a:lnTo>
                <a:close/>
                <a:moveTo>
                  <a:pt x="8957582" y="211956"/>
                </a:moveTo>
                <a:lnTo>
                  <a:pt x="8957582" y="361272"/>
                </a:lnTo>
                <a:lnTo>
                  <a:pt x="9146844" y="361272"/>
                </a:lnTo>
                <a:lnTo>
                  <a:pt x="9146844" y="211956"/>
                </a:lnTo>
                <a:close/>
                <a:moveTo>
                  <a:pt x="8739328" y="211956"/>
                </a:moveTo>
                <a:lnTo>
                  <a:pt x="8739328" y="361272"/>
                </a:lnTo>
                <a:lnTo>
                  <a:pt x="8928588" y="361272"/>
                </a:lnTo>
                <a:lnTo>
                  <a:pt x="8928588" y="211956"/>
                </a:lnTo>
                <a:close/>
                <a:moveTo>
                  <a:pt x="8521072" y="211956"/>
                </a:moveTo>
                <a:lnTo>
                  <a:pt x="8521072" y="361272"/>
                </a:lnTo>
                <a:lnTo>
                  <a:pt x="8710332" y="361272"/>
                </a:lnTo>
                <a:lnTo>
                  <a:pt x="8710332" y="211956"/>
                </a:lnTo>
                <a:close/>
                <a:moveTo>
                  <a:pt x="8302817" y="211956"/>
                </a:moveTo>
                <a:lnTo>
                  <a:pt x="8302817" y="361272"/>
                </a:lnTo>
                <a:lnTo>
                  <a:pt x="8492076" y="361272"/>
                </a:lnTo>
                <a:lnTo>
                  <a:pt x="8492076" y="211956"/>
                </a:lnTo>
                <a:close/>
                <a:moveTo>
                  <a:pt x="8084561" y="211956"/>
                </a:moveTo>
                <a:lnTo>
                  <a:pt x="8084561" y="361272"/>
                </a:lnTo>
                <a:lnTo>
                  <a:pt x="8273822" y="361272"/>
                </a:lnTo>
                <a:lnTo>
                  <a:pt x="8273822" y="211956"/>
                </a:lnTo>
                <a:close/>
                <a:moveTo>
                  <a:pt x="7866306" y="211956"/>
                </a:moveTo>
                <a:lnTo>
                  <a:pt x="7866306" y="361272"/>
                </a:lnTo>
                <a:lnTo>
                  <a:pt x="8055566" y="361272"/>
                </a:lnTo>
                <a:lnTo>
                  <a:pt x="8055566" y="211956"/>
                </a:lnTo>
                <a:close/>
                <a:moveTo>
                  <a:pt x="7648050" y="211956"/>
                </a:moveTo>
                <a:lnTo>
                  <a:pt x="7648050" y="361272"/>
                </a:lnTo>
                <a:lnTo>
                  <a:pt x="7837311" y="361272"/>
                </a:lnTo>
                <a:lnTo>
                  <a:pt x="7837311" y="211956"/>
                </a:lnTo>
                <a:close/>
                <a:moveTo>
                  <a:pt x="7429795" y="211956"/>
                </a:moveTo>
                <a:lnTo>
                  <a:pt x="7429795" y="361272"/>
                </a:lnTo>
                <a:lnTo>
                  <a:pt x="7619055" y="361272"/>
                </a:lnTo>
                <a:lnTo>
                  <a:pt x="7619055" y="211956"/>
                </a:lnTo>
                <a:close/>
                <a:moveTo>
                  <a:pt x="7211540" y="211956"/>
                </a:moveTo>
                <a:lnTo>
                  <a:pt x="7211540" y="361272"/>
                </a:lnTo>
                <a:lnTo>
                  <a:pt x="7400800" y="361272"/>
                </a:lnTo>
                <a:lnTo>
                  <a:pt x="7400800" y="211956"/>
                </a:lnTo>
                <a:close/>
                <a:moveTo>
                  <a:pt x="6993284" y="211956"/>
                </a:moveTo>
                <a:lnTo>
                  <a:pt x="6993284" y="361272"/>
                </a:lnTo>
                <a:lnTo>
                  <a:pt x="7182545" y="361272"/>
                </a:lnTo>
                <a:lnTo>
                  <a:pt x="7182545" y="211956"/>
                </a:lnTo>
                <a:close/>
                <a:moveTo>
                  <a:pt x="6775029" y="211956"/>
                </a:moveTo>
                <a:lnTo>
                  <a:pt x="6775029" y="361272"/>
                </a:lnTo>
                <a:lnTo>
                  <a:pt x="6964289" y="361272"/>
                </a:lnTo>
                <a:lnTo>
                  <a:pt x="6964289" y="211956"/>
                </a:lnTo>
                <a:close/>
                <a:moveTo>
                  <a:pt x="6556773" y="211956"/>
                </a:moveTo>
                <a:lnTo>
                  <a:pt x="6556773" y="361272"/>
                </a:lnTo>
                <a:lnTo>
                  <a:pt x="6746034" y="361272"/>
                </a:lnTo>
                <a:lnTo>
                  <a:pt x="6746034" y="211956"/>
                </a:lnTo>
                <a:close/>
                <a:moveTo>
                  <a:pt x="6338518" y="211956"/>
                </a:moveTo>
                <a:lnTo>
                  <a:pt x="6338518" y="361272"/>
                </a:lnTo>
                <a:lnTo>
                  <a:pt x="6527778" y="361272"/>
                </a:lnTo>
                <a:lnTo>
                  <a:pt x="6527778" y="211956"/>
                </a:lnTo>
                <a:close/>
                <a:moveTo>
                  <a:pt x="6120262" y="211956"/>
                </a:moveTo>
                <a:lnTo>
                  <a:pt x="6120262" y="361272"/>
                </a:lnTo>
                <a:lnTo>
                  <a:pt x="6309523" y="361272"/>
                </a:lnTo>
                <a:lnTo>
                  <a:pt x="6309523" y="211956"/>
                </a:lnTo>
                <a:close/>
                <a:moveTo>
                  <a:pt x="5902007" y="211956"/>
                </a:moveTo>
                <a:lnTo>
                  <a:pt x="5902007" y="361272"/>
                </a:lnTo>
                <a:lnTo>
                  <a:pt x="6091267" y="361272"/>
                </a:lnTo>
                <a:lnTo>
                  <a:pt x="6091267" y="211956"/>
                </a:lnTo>
                <a:close/>
                <a:moveTo>
                  <a:pt x="5683753" y="211956"/>
                </a:moveTo>
                <a:lnTo>
                  <a:pt x="5683753" y="361272"/>
                </a:lnTo>
                <a:lnTo>
                  <a:pt x="5873013" y="361272"/>
                </a:lnTo>
                <a:lnTo>
                  <a:pt x="5873013" y="211956"/>
                </a:lnTo>
                <a:close/>
                <a:moveTo>
                  <a:pt x="5465498" y="211956"/>
                </a:moveTo>
                <a:lnTo>
                  <a:pt x="5465498" y="361272"/>
                </a:lnTo>
                <a:lnTo>
                  <a:pt x="5654757" y="361272"/>
                </a:lnTo>
                <a:lnTo>
                  <a:pt x="5654757" y="211956"/>
                </a:lnTo>
                <a:close/>
                <a:moveTo>
                  <a:pt x="5247244" y="211956"/>
                </a:moveTo>
                <a:lnTo>
                  <a:pt x="5247244" y="361272"/>
                </a:lnTo>
                <a:lnTo>
                  <a:pt x="5436504" y="361272"/>
                </a:lnTo>
                <a:lnTo>
                  <a:pt x="5436504" y="211956"/>
                </a:lnTo>
                <a:close/>
                <a:moveTo>
                  <a:pt x="5028989" y="211956"/>
                </a:moveTo>
                <a:lnTo>
                  <a:pt x="5028989" y="361272"/>
                </a:lnTo>
                <a:lnTo>
                  <a:pt x="5218249" y="361272"/>
                </a:lnTo>
                <a:lnTo>
                  <a:pt x="5218249" y="211956"/>
                </a:lnTo>
                <a:close/>
                <a:moveTo>
                  <a:pt x="4810731" y="211956"/>
                </a:moveTo>
                <a:lnTo>
                  <a:pt x="4810731" y="361272"/>
                </a:lnTo>
                <a:lnTo>
                  <a:pt x="4999994" y="361272"/>
                </a:lnTo>
                <a:lnTo>
                  <a:pt x="4999994" y="211956"/>
                </a:lnTo>
                <a:close/>
                <a:moveTo>
                  <a:pt x="4592477" y="211956"/>
                </a:moveTo>
                <a:lnTo>
                  <a:pt x="4592477" y="361272"/>
                </a:lnTo>
                <a:lnTo>
                  <a:pt x="4781737" y="361272"/>
                </a:lnTo>
                <a:lnTo>
                  <a:pt x="4781737" y="211956"/>
                </a:lnTo>
                <a:close/>
                <a:moveTo>
                  <a:pt x="4374221" y="211956"/>
                </a:moveTo>
                <a:lnTo>
                  <a:pt x="4374221" y="361272"/>
                </a:lnTo>
                <a:lnTo>
                  <a:pt x="4563482" y="361272"/>
                </a:lnTo>
                <a:lnTo>
                  <a:pt x="4563482" y="211956"/>
                </a:lnTo>
                <a:close/>
                <a:moveTo>
                  <a:pt x="4155969" y="211956"/>
                </a:moveTo>
                <a:lnTo>
                  <a:pt x="4155969" y="361272"/>
                </a:lnTo>
                <a:lnTo>
                  <a:pt x="4345225" y="361272"/>
                </a:lnTo>
                <a:lnTo>
                  <a:pt x="4345225" y="211956"/>
                </a:lnTo>
                <a:close/>
                <a:moveTo>
                  <a:pt x="3937714" y="211956"/>
                </a:moveTo>
                <a:lnTo>
                  <a:pt x="3937714" y="361272"/>
                </a:lnTo>
                <a:lnTo>
                  <a:pt x="4126975" y="361272"/>
                </a:lnTo>
                <a:lnTo>
                  <a:pt x="4126975" y="211956"/>
                </a:lnTo>
                <a:close/>
                <a:moveTo>
                  <a:pt x="3719460" y="211956"/>
                </a:moveTo>
                <a:lnTo>
                  <a:pt x="3719460" y="361272"/>
                </a:lnTo>
                <a:lnTo>
                  <a:pt x="3908720" y="361272"/>
                </a:lnTo>
                <a:lnTo>
                  <a:pt x="3908720" y="211956"/>
                </a:lnTo>
                <a:close/>
                <a:moveTo>
                  <a:pt x="3501207" y="211956"/>
                </a:moveTo>
                <a:lnTo>
                  <a:pt x="3501207" y="361272"/>
                </a:lnTo>
                <a:lnTo>
                  <a:pt x="3690464" y="361272"/>
                </a:lnTo>
                <a:lnTo>
                  <a:pt x="3690464" y="211956"/>
                </a:lnTo>
                <a:close/>
                <a:moveTo>
                  <a:pt x="3282949" y="211956"/>
                </a:moveTo>
                <a:lnTo>
                  <a:pt x="3282949" y="361272"/>
                </a:lnTo>
                <a:lnTo>
                  <a:pt x="3472211" y="361272"/>
                </a:lnTo>
                <a:lnTo>
                  <a:pt x="3472211" y="211956"/>
                </a:lnTo>
                <a:close/>
                <a:moveTo>
                  <a:pt x="3064692" y="211956"/>
                </a:moveTo>
                <a:lnTo>
                  <a:pt x="3064692" y="361272"/>
                </a:lnTo>
                <a:lnTo>
                  <a:pt x="3253955" y="361272"/>
                </a:lnTo>
                <a:lnTo>
                  <a:pt x="3253955" y="211956"/>
                </a:lnTo>
                <a:close/>
                <a:moveTo>
                  <a:pt x="2846438" y="211956"/>
                </a:moveTo>
                <a:lnTo>
                  <a:pt x="2846438" y="361272"/>
                </a:lnTo>
                <a:lnTo>
                  <a:pt x="3035698" y="361272"/>
                </a:lnTo>
                <a:lnTo>
                  <a:pt x="3035698" y="211956"/>
                </a:lnTo>
                <a:close/>
                <a:moveTo>
                  <a:pt x="2628183" y="211956"/>
                </a:moveTo>
                <a:lnTo>
                  <a:pt x="2628183" y="361272"/>
                </a:lnTo>
                <a:lnTo>
                  <a:pt x="2817442" y="361272"/>
                </a:lnTo>
                <a:lnTo>
                  <a:pt x="2817442" y="211956"/>
                </a:lnTo>
                <a:close/>
                <a:moveTo>
                  <a:pt x="2409929" y="211956"/>
                </a:moveTo>
                <a:lnTo>
                  <a:pt x="2409929" y="361272"/>
                </a:lnTo>
                <a:lnTo>
                  <a:pt x="2599189" y="361272"/>
                </a:lnTo>
                <a:lnTo>
                  <a:pt x="2599189" y="211956"/>
                </a:lnTo>
                <a:close/>
                <a:moveTo>
                  <a:pt x="2191673" y="211956"/>
                </a:moveTo>
                <a:lnTo>
                  <a:pt x="2191673" y="361272"/>
                </a:lnTo>
                <a:lnTo>
                  <a:pt x="2380935" y="361272"/>
                </a:lnTo>
                <a:lnTo>
                  <a:pt x="2380935" y="211956"/>
                </a:lnTo>
                <a:close/>
                <a:moveTo>
                  <a:pt x="1973418" y="211956"/>
                </a:moveTo>
                <a:lnTo>
                  <a:pt x="1973418" y="361272"/>
                </a:lnTo>
                <a:lnTo>
                  <a:pt x="2162678" y="361272"/>
                </a:lnTo>
                <a:lnTo>
                  <a:pt x="2162678" y="211956"/>
                </a:lnTo>
                <a:close/>
                <a:moveTo>
                  <a:pt x="1755161" y="211956"/>
                </a:moveTo>
                <a:lnTo>
                  <a:pt x="1755161" y="361272"/>
                </a:lnTo>
                <a:lnTo>
                  <a:pt x="1944422" y="361272"/>
                </a:lnTo>
                <a:lnTo>
                  <a:pt x="1944422" y="211956"/>
                </a:lnTo>
                <a:close/>
                <a:moveTo>
                  <a:pt x="1536906" y="211956"/>
                </a:moveTo>
                <a:lnTo>
                  <a:pt x="1536906" y="361272"/>
                </a:lnTo>
                <a:lnTo>
                  <a:pt x="1726166" y="361272"/>
                </a:lnTo>
                <a:lnTo>
                  <a:pt x="1726166" y="211956"/>
                </a:lnTo>
                <a:close/>
                <a:moveTo>
                  <a:pt x="1318652" y="211956"/>
                </a:moveTo>
                <a:lnTo>
                  <a:pt x="1318652" y="361272"/>
                </a:lnTo>
                <a:lnTo>
                  <a:pt x="1507911" y="361272"/>
                </a:lnTo>
                <a:lnTo>
                  <a:pt x="1507911" y="211956"/>
                </a:lnTo>
                <a:close/>
                <a:moveTo>
                  <a:pt x="1100397" y="211956"/>
                </a:moveTo>
                <a:lnTo>
                  <a:pt x="1100397" y="361272"/>
                </a:lnTo>
                <a:lnTo>
                  <a:pt x="1289657" y="361272"/>
                </a:lnTo>
                <a:lnTo>
                  <a:pt x="1289657" y="211956"/>
                </a:lnTo>
                <a:close/>
                <a:moveTo>
                  <a:pt x="882141" y="211956"/>
                </a:moveTo>
                <a:lnTo>
                  <a:pt x="882141" y="361272"/>
                </a:lnTo>
                <a:lnTo>
                  <a:pt x="1071402" y="361272"/>
                </a:lnTo>
                <a:lnTo>
                  <a:pt x="1071402" y="211956"/>
                </a:lnTo>
                <a:close/>
                <a:moveTo>
                  <a:pt x="663886" y="211956"/>
                </a:moveTo>
                <a:lnTo>
                  <a:pt x="663886" y="361272"/>
                </a:lnTo>
                <a:lnTo>
                  <a:pt x="853146" y="361272"/>
                </a:lnTo>
                <a:lnTo>
                  <a:pt x="853146" y="211956"/>
                </a:lnTo>
                <a:close/>
                <a:moveTo>
                  <a:pt x="445630" y="211956"/>
                </a:moveTo>
                <a:lnTo>
                  <a:pt x="445630" y="361272"/>
                </a:lnTo>
                <a:lnTo>
                  <a:pt x="634891" y="361272"/>
                </a:lnTo>
                <a:lnTo>
                  <a:pt x="634891" y="211956"/>
                </a:lnTo>
                <a:close/>
                <a:moveTo>
                  <a:pt x="227375" y="211956"/>
                </a:moveTo>
                <a:lnTo>
                  <a:pt x="227375" y="361272"/>
                </a:lnTo>
                <a:lnTo>
                  <a:pt x="416635" y="361272"/>
                </a:lnTo>
                <a:lnTo>
                  <a:pt x="416635" y="211956"/>
                </a:lnTo>
                <a:close/>
                <a:moveTo>
                  <a:pt x="10892888" y="0"/>
                </a:moveTo>
                <a:lnTo>
                  <a:pt x="10921882" y="0"/>
                </a:lnTo>
                <a:lnTo>
                  <a:pt x="10921882" y="182880"/>
                </a:lnTo>
                <a:lnTo>
                  <a:pt x="11111142" y="182880"/>
                </a:lnTo>
                <a:lnTo>
                  <a:pt x="11111142" y="0"/>
                </a:lnTo>
                <a:lnTo>
                  <a:pt x="11140138" y="0"/>
                </a:lnTo>
                <a:lnTo>
                  <a:pt x="11140138" y="182880"/>
                </a:lnTo>
                <a:lnTo>
                  <a:pt x="11329398" y="182880"/>
                </a:lnTo>
                <a:lnTo>
                  <a:pt x="11329398" y="0"/>
                </a:lnTo>
                <a:lnTo>
                  <a:pt x="11358394" y="0"/>
                </a:lnTo>
                <a:lnTo>
                  <a:pt x="11358394" y="182880"/>
                </a:lnTo>
                <a:lnTo>
                  <a:pt x="11547654" y="182880"/>
                </a:lnTo>
                <a:lnTo>
                  <a:pt x="11547654" y="0"/>
                </a:lnTo>
                <a:lnTo>
                  <a:pt x="11576648" y="0"/>
                </a:lnTo>
                <a:lnTo>
                  <a:pt x="11576648" y="182880"/>
                </a:lnTo>
                <a:lnTo>
                  <a:pt x="11765910" y="182880"/>
                </a:lnTo>
                <a:lnTo>
                  <a:pt x="11765910" y="0"/>
                </a:lnTo>
                <a:lnTo>
                  <a:pt x="11794904" y="0"/>
                </a:lnTo>
                <a:lnTo>
                  <a:pt x="11794904" y="182880"/>
                </a:lnTo>
                <a:lnTo>
                  <a:pt x="11984182" y="182880"/>
                </a:lnTo>
                <a:lnTo>
                  <a:pt x="11984182" y="0"/>
                </a:lnTo>
                <a:lnTo>
                  <a:pt x="12013178" y="0"/>
                </a:lnTo>
                <a:lnTo>
                  <a:pt x="12013178" y="182880"/>
                </a:lnTo>
                <a:lnTo>
                  <a:pt x="12203678" y="182880"/>
                </a:lnTo>
                <a:lnTo>
                  <a:pt x="12203678" y="211956"/>
                </a:lnTo>
                <a:lnTo>
                  <a:pt x="12013178" y="211956"/>
                </a:lnTo>
                <a:lnTo>
                  <a:pt x="12013178" y="361272"/>
                </a:lnTo>
                <a:lnTo>
                  <a:pt x="12203678" y="361272"/>
                </a:lnTo>
                <a:lnTo>
                  <a:pt x="12203678" y="390348"/>
                </a:lnTo>
                <a:lnTo>
                  <a:pt x="12013178" y="390348"/>
                </a:lnTo>
                <a:lnTo>
                  <a:pt x="12013178" y="539665"/>
                </a:lnTo>
                <a:lnTo>
                  <a:pt x="12203678" y="539665"/>
                </a:lnTo>
                <a:lnTo>
                  <a:pt x="12203678" y="568740"/>
                </a:lnTo>
                <a:lnTo>
                  <a:pt x="12013178" y="568740"/>
                </a:lnTo>
                <a:lnTo>
                  <a:pt x="12013178" y="718056"/>
                </a:lnTo>
                <a:lnTo>
                  <a:pt x="12203678" y="718056"/>
                </a:lnTo>
                <a:lnTo>
                  <a:pt x="12203678" y="747132"/>
                </a:lnTo>
                <a:lnTo>
                  <a:pt x="12013178" y="747132"/>
                </a:lnTo>
                <a:lnTo>
                  <a:pt x="12013178" y="896448"/>
                </a:lnTo>
                <a:lnTo>
                  <a:pt x="12203678" y="896448"/>
                </a:lnTo>
                <a:lnTo>
                  <a:pt x="12203678" y="925524"/>
                </a:lnTo>
                <a:lnTo>
                  <a:pt x="12013178" y="925524"/>
                </a:lnTo>
                <a:lnTo>
                  <a:pt x="12013178" y="1074840"/>
                </a:lnTo>
                <a:lnTo>
                  <a:pt x="12203678" y="1074840"/>
                </a:lnTo>
                <a:lnTo>
                  <a:pt x="12203678" y="1103916"/>
                </a:lnTo>
                <a:lnTo>
                  <a:pt x="12013178" y="1103916"/>
                </a:lnTo>
                <a:lnTo>
                  <a:pt x="12013178" y="1253232"/>
                </a:lnTo>
                <a:lnTo>
                  <a:pt x="12203678" y="1253232"/>
                </a:lnTo>
                <a:lnTo>
                  <a:pt x="12203678" y="1282308"/>
                </a:lnTo>
                <a:lnTo>
                  <a:pt x="12013178" y="1282308"/>
                </a:lnTo>
                <a:lnTo>
                  <a:pt x="12013178" y="1431624"/>
                </a:lnTo>
                <a:lnTo>
                  <a:pt x="12203678" y="1431624"/>
                </a:lnTo>
                <a:lnTo>
                  <a:pt x="12203678" y="1460700"/>
                </a:lnTo>
                <a:lnTo>
                  <a:pt x="12013178" y="1460700"/>
                </a:lnTo>
                <a:lnTo>
                  <a:pt x="12013178" y="1610016"/>
                </a:lnTo>
                <a:lnTo>
                  <a:pt x="12203678" y="1610016"/>
                </a:lnTo>
                <a:lnTo>
                  <a:pt x="12203678" y="1639092"/>
                </a:lnTo>
                <a:lnTo>
                  <a:pt x="12013178" y="1639092"/>
                </a:lnTo>
                <a:lnTo>
                  <a:pt x="12013178" y="1788408"/>
                </a:lnTo>
                <a:lnTo>
                  <a:pt x="12203678" y="1788408"/>
                </a:lnTo>
                <a:lnTo>
                  <a:pt x="12203678" y="1817484"/>
                </a:lnTo>
                <a:lnTo>
                  <a:pt x="12013178" y="1817484"/>
                </a:lnTo>
                <a:lnTo>
                  <a:pt x="12013178" y="1966800"/>
                </a:lnTo>
                <a:lnTo>
                  <a:pt x="12203678" y="1966800"/>
                </a:lnTo>
                <a:lnTo>
                  <a:pt x="12203678" y="1995876"/>
                </a:lnTo>
                <a:lnTo>
                  <a:pt x="12013178" y="1995876"/>
                </a:lnTo>
                <a:lnTo>
                  <a:pt x="12013178" y="2145192"/>
                </a:lnTo>
                <a:lnTo>
                  <a:pt x="12203678" y="2145192"/>
                </a:lnTo>
                <a:lnTo>
                  <a:pt x="12203678" y="2174268"/>
                </a:lnTo>
                <a:lnTo>
                  <a:pt x="12013178" y="2174268"/>
                </a:lnTo>
                <a:lnTo>
                  <a:pt x="12013178" y="2323584"/>
                </a:lnTo>
                <a:lnTo>
                  <a:pt x="12203678" y="2323584"/>
                </a:lnTo>
                <a:lnTo>
                  <a:pt x="12203678" y="2352660"/>
                </a:lnTo>
                <a:lnTo>
                  <a:pt x="12013178" y="2352660"/>
                </a:lnTo>
                <a:lnTo>
                  <a:pt x="12013178" y="2501971"/>
                </a:lnTo>
                <a:lnTo>
                  <a:pt x="12203678" y="2501971"/>
                </a:lnTo>
                <a:lnTo>
                  <a:pt x="12203678" y="2531047"/>
                </a:lnTo>
                <a:lnTo>
                  <a:pt x="12013178" y="2531047"/>
                </a:lnTo>
                <a:lnTo>
                  <a:pt x="12013178" y="2846070"/>
                </a:lnTo>
                <a:lnTo>
                  <a:pt x="11984182" y="2846070"/>
                </a:lnTo>
                <a:lnTo>
                  <a:pt x="11984182" y="2531047"/>
                </a:lnTo>
                <a:lnTo>
                  <a:pt x="11794904" y="2531047"/>
                </a:lnTo>
                <a:lnTo>
                  <a:pt x="11794904" y="2846070"/>
                </a:lnTo>
                <a:lnTo>
                  <a:pt x="11765910" y="2846070"/>
                </a:lnTo>
                <a:lnTo>
                  <a:pt x="11765910" y="2531047"/>
                </a:lnTo>
                <a:lnTo>
                  <a:pt x="11576648" y="2531047"/>
                </a:lnTo>
                <a:lnTo>
                  <a:pt x="11576648" y="2846070"/>
                </a:lnTo>
                <a:lnTo>
                  <a:pt x="11547654" y="2846070"/>
                </a:lnTo>
                <a:lnTo>
                  <a:pt x="11547654" y="2531047"/>
                </a:lnTo>
                <a:lnTo>
                  <a:pt x="11358394" y="2531047"/>
                </a:lnTo>
                <a:lnTo>
                  <a:pt x="11358394" y="2846070"/>
                </a:lnTo>
                <a:lnTo>
                  <a:pt x="11329398" y="2846070"/>
                </a:lnTo>
                <a:lnTo>
                  <a:pt x="11329398" y="2531047"/>
                </a:lnTo>
                <a:lnTo>
                  <a:pt x="11140138" y="2531047"/>
                </a:lnTo>
                <a:lnTo>
                  <a:pt x="11140138" y="2846070"/>
                </a:lnTo>
                <a:lnTo>
                  <a:pt x="11111142" y="2846070"/>
                </a:lnTo>
                <a:lnTo>
                  <a:pt x="11111142" y="2531047"/>
                </a:lnTo>
                <a:lnTo>
                  <a:pt x="10921882" y="2531047"/>
                </a:lnTo>
                <a:lnTo>
                  <a:pt x="10921882" y="2846070"/>
                </a:lnTo>
                <a:lnTo>
                  <a:pt x="10892888" y="2846070"/>
                </a:lnTo>
                <a:lnTo>
                  <a:pt x="10892888" y="2531047"/>
                </a:lnTo>
                <a:lnTo>
                  <a:pt x="10703626" y="2531047"/>
                </a:lnTo>
                <a:lnTo>
                  <a:pt x="10703626" y="2846070"/>
                </a:lnTo>
                <a:lnTo>
                  <a:pt x="10674632" y="2846070"/>
                </a:lnTo>
                <a:lnTo>
                  <a:pt x="10674632" y="2531047"/>
                </a:lnTo>
                <a:lnTo>
                  <a:pt x="10485372" y="2531047"/>
                </a:lnTo>
                <a:lnTo>
                  <a:pt x="10485372" y="2846070"/>
                </a:lnTo>
                <a:lnTo>
                  <a:pt x="10456376" y="2846070"/>
                </a:lnTo>
                <a:lnTo>
                  <a:pt x="10456376" y="2531047"/>
                </a:lnTo>
                <a:lnTo>
                  <a:pt x="10267116" y="2531047"/>
                </a:lnTo>
                <a:lnTo>
                  <a:pt x="10267116" y="2846070"/>
                </a:lnTo>
                <a:lnTo>
                  <a:pt x="10238120" y="2846070"/>
                </a:lnTo>
                <a:lnTo>
                  <a:pt x="10238120" y="2531047"/>
                </a:lnTo>
                <a:lnTo>
                  <a:pt x="10048860" y="2531047"/>
                </a:lnTo>
                <a:lnTo>
                  <a:pt x="10048860" y="2846070"/>
                </a:lnTo>
                <a:lnTo>
                  <a:pt x="10019866" y="2846070"/>
                </a:lnTo>
                <a:lnTo>
                  <a:pt x="10019866" y="2531047"/>
                </a:lnTo>
                <a:lnTo>
                  <a:pt x="9830604" y="2531047"/>
                </a:lnTo>
                <a:lnTo>
                  <a:pt x="9830604" y="2846070"/>
                </a:lnTo>
                <a:lnTo>
                  <a:pt x="9801610" y="2846070"/>
                </a:lnTo>
                <a:lnTo>
                  <a:pt x="9801610" y="2531047"/>
                </a:lnTo>
                <a:lnTo>
                  <a:pt x="9612350" y="2531047"/>
                </a:lnTo>
                <a:lnTo>
                  <a:pt x="9612350" y="2846070"/>
                </a:lnTo>
                <a:lnTo>
                  <a:pt x="9583354" y="2846070"/>
                </a:lnTo>
                <a:lnTo>
                  <a:pt x="9583354" y="2531047"/>
                </a:lnTo>
                <a:lnTo>
                  <a:pt x="9394094" y="2531047"/>
                </a:lnTo>
                <a:lnTo>
                  <a:pt x="9394094" y="2846070"/>
                </a:lnTo>
                <a:lnTo>
                  <a:pt x="9365098" y="2846070"/>
                </a:lnTo>
                <a:lnTo>
                  <a:pt x="9365098" y="2531047"/>
                </a:lnTo>
                <a:lnTo>
                  <a:pt x="9175838" y="2531047"/>
                </a:lnTo>
                <a:lnTo>
                  <a:pt x="9175838" y="2846070"/>
                </a:lnTo>
                <a:lnTo>
                  <a:pt x="9146844" y="2846070"/>
                </a:lnTo>
                <a:lnTo>
                  <a:pt x="9146844" y="2531047"/>
                </a:lnTo>
                <a:lnTo>
                  <a:pt x="8957582" y="2531047"/>
                </a:lnTo>
                <a:lnTo>
                  <a:pt x="8957582" y="2846070"/>
                </a:lnTo>
                <a:lnTo>
                  <a:pt x="8928588" y="2846070"/>
                </a:lnTo>
                <a:lnTo>
                  <a:pt x="8928588" y="2531047"/>
                </a:lnTo>
                <a:lnTo>
                  <a:pt x="8739328" y="2531047"/>
                </a:lnTo>
                <a:lnTo>
                  <a:pt x="8739328" y="2846070"/>
                </a:lnTo>
                <a:lnTo>
                  <a:pt x="8710332" y="2846070"/>
                </a:lnTo>
                <a:lnTo>
                  <a:pt x="8710332" y="2531047"/>
                </a:lnTo>
                <a:lnTo>
                  <a:pt x="8521072" y="2531047"/>
                </a:lnTo>
                <a:lnTo>
                  <a:pt x="8521072" y="2846070"/>
                </a:lnTo>
                <a:lnTo>
                  <a:pt x="8492076" y="2846070"/>
                </a:lnTo>
                <a:lnTo>
                  <a:pt x="8492076" y="2531047"/>
                </a:lnTo>
                <a:lnTo>
                  <a:pt x="8302817" y="2531047"/>
                </a:lnTo>
                <a:lnTo>
                  <a:pt x="8302817" y="2846070"/>
                </a:lnTo>
                <a:lnTo>
                  <a:pt x="8273822" y="2846070"/>
                </a:lnTo>
                <a:lnTo>
                  <a:pt x="8273822" y="2531047"/>
                </a:lnTo>
                <a:lnTo>
                  <a:pt x="8084561" y="2531047"/>
                </a:lnTo>
                <a:lnTo>
                  <a:pt x="8084561" y="2846070"/>
                </a:lnTo>
                <a:lnTo>
                  <a:pt x="8055566" y="2846070"/>
                </a:lnTo>
                <a:lnTo>
                  <a:pt x="8055566" y="2531047"/>
                </a:lnTo>
                <a:lnTo>
                  <a:pt x="7866306" y="2531047"/>
                </a:lnTo>
                <a:lnTo>
                  <a:pt x="7866306" y="2846070"/>
                </a:lnTo>
                <a:lnTo>
                  <a:pt x="7837311" y="2846070"/>
                </a:lnTo>
                <a:lnTo>
                  <a:pt x="7837311" y="2531047"/>
                </a:lnTo>
                <a:lnTo>
                  <a:pt x="7648050" y="2531047"/>
                </a:lnTo>
                <a:lnTo>
                  <a:pt x="7648050" y="2846070"/>
                </a:lnTo>
                <a:lnTo>
                  <a:pt x="7619055" y="2846070"/>
                </a:lnTo>
                <a:lnTo>
                  <a:pt x="7619055" y="2531047"/>
                </a:lnTo>
                <a:lnTo>
                  <a:pt x="7429795" y="2531047"/>
                </a:lnTo>
                <a:lnTo>
                  <a:pt x="7429795" y="2846070"/>
                </a:lnTo>
                <a:lnTo>
                  <a:pt x="7400800" y="2846070"/>
                </a:lnTo>
                <a:lnTo>
                  <a:pt x="7400800" y="2531047"/>
                </a:lnTo>
                <a:lnTo>
                  <a:pt x="7211540" y="2531047"/>
                </a:lnTo>
                <a:lnTo>
                  <a:pt x="7211540" y="2846070"/>
                </a:lnTo>
                <a:lnTo>
                  <a:pt x="7182545" y="2846070"/>
                </a:lnTo>
                <a:lnTo>
                  <a:pt x="7182545" y="2531047"/>
                </a:lnTo>
                <a:lnTo>
                  <a:pt x="6993284" y="2531047"/>
                </a:lnTo>
                <a:lnTo>
                  <a:pt x="6993284" y="2846070"/>
                </a:lnTo>
                <a:lnTo>
                  <a:pt x="6964289" y="2846070"/>
                </a:lnTo>
                <a:lnTo>
                  <a:pt x="6964289" y="2531047"/>
                </a:lnTo>
                <a:lnTo>
                  <a:pt x="6775029" y="2531047"/>
                </a:lnTo>
                <a:lnTo>
                  <a:pt x="6775029" y="2846070"/>
                </a:lnTo>
                <a:lnTo>
                  <a:pt x="6746034" y="2846070"/>
                </a:lnTo>
                <a:lnTo>
                  <a:pt x="6746034" y="2531047"/>
                </a:lnTo>
                <a:lnTo>
                  <a:pt x="6556773" y="2531047"/>
                </a:lnTo>
                <a:lnTo>
                  <a:pt x="6556773" y="2846070"/>
                </a:lnTo>
                <a:lnTo>
                  <a:pt x="6527778" y="2846070"/>
                </a:lnTo>
                <a:lnTo>
                  <a:pt x="6527778" y="2531047"/>
                </a:lnTo>
                <a:lnTo>
                  <a:pt x="6338518" y="2531047"/>
                </a:lnTo>
                <a:lnTo>
                  <a:pt x="6338518" y="2846070"/>
                </a:lnTo>
                <a:lnTo>
                  <a:pt x="6309523" y="2846070"/>
                </a:lnTo>
                <a:lnTo>
                  <a:pt x="6309523" y="2531047"/>
                </a:lnTo>
                <a:lnTo>
                  <a:pt x="6120262" y="2531047"/>
                </a:lnTo>
                <a:lnTo>
                  <a:pt x="6120262" y="2846070"/>
                </a:lnTo>
                <a:lnTo>
                  <a:pt x="6091267" y="2846070"/>
                </a:lnTo>
                <a:lnTo>
                  <a:pt x="6091267" y="2531047"/>
                </a:lnTo>
                <a:lnTo>
                  <a:pt x="5902007" y="2531047"/>
                </a:lnTo>
                <a:lnTo>
                  <a:pt x="5902007" y="2846070"/>
                </a:lnTo>
                <a:lnTo>
                  <a:pt x="5873013" y="2846070"/>
                </a:lnTo>
                <a:lnTo>
                  <a:pt x="5873013" y="2531047"/>
                </a:lnTo>
                <a:lnTo>
                  <a:pt x="5683753" y="2531047"/>
                </a:lnTo>
                <a:lnTo>
                  <a:pt x="5683753" y="2846070"/>
                </a:lnTo>
                <a:lnTo>
                  <a:pt x="5654757" y="2846070"/>
                </a:lnTo>
                <a:lnTo>
                  <a:pt x="5654757" y="2531047"/>
                </a:lnTo>
                <a:lnTo>
                  <a:pt x="5465498" y="2531047"/>
                </a:lnTo>
                <a:lnTo>
                  <a:pt x="5465498" y="2846070"/>
                </a:lnTo>
                <a:lnTo>
                  <a:pt x="5436504" y="2846070"/>
                </a:lnTo>
                <a:lnTo>
                  <a:pt x="5436504" y="2531047"/>
                </a:lnTo>
                <a:lnTo>
                  <a:pt x="5247244" y="2531047"/>
                </a:lnTo>
                <a:lnTo>
                  <a:pt x="5247244" y="2846070"/>
                </a:lnTo>
                <a:lnTo>
                  <a:pt x="5218249" y="2846070"/>
                </a:lnTo>
                <a:lnTo>
                  <a:pt x="5218249" y="2531047"/>
                </a:lnTo>
                <a:lnTo>
                  <a:pt x="5028989" y="2531047"/>
                </a:lnTo>
                <a:lnTo>
                  <a:pt x="5028989" y="2846070"/>
                </a:lnTo>
                <a:lnTo>
                  <a:pt x="4999994" y="2846070"/>
                </a:lnTo>
                <a:lnTo>
                  <a:pt x="4999994" y="2531047"/>
                </a:lnTo>
                <a:lnTo>
                  <a:pt x="4810731" y="2531047"/>
                </a:lnTo>
                <a:lnTo>
                  <a:pt x="4810731" y="2846070"/>
                </a:lnTo>
                <a:lnTo>
                  <a:pt x="4781737" y="2846070"/>
                </a:lnTo>
                <a:lnTo>
                  <a:pt x="4781737" y="2531047"/>
                </a:lnTo>
                <a:lnTo>
                  <a:pt x="4592477" y="2531047"/>
                </a:lnTo>
                <a:lnTo>
                  <a:pt x="4592477" y="2846070"/>
                </a:lnTo>
                <a:lnTo>
                  <a:pt x="4563482" y="2846070"/>
                </a:lnTo>
                <a:lnTo>
                  <a:pt x="4563482" y="2531047"/>
                </a:lnTo>
                <a:lnTo>
                  <a:pt x="4374221" y="2531047"/>
                </a:lnTo>
                <a:lnTo>
                  <a:pt x="4374221" y="2846070"/>
                </a:lnTo>
                <a:lnTo>
                  <a:pt x="4345225" y="2846070"/>
                </a:lnTo>
                <a:lnTo>
                  <a:pt x="4345225" y="2531047"/>
                </a:lnTo>
                <a:lnTo>
                  <a:pt x="4155969" y="2531047"/>
                </a:lnTo>
                <a:lnTo>
                  <a:pt x="4155969" y="2846070"/>
                </a:lnTo>
                <a:lnTo>
                  <a:pt x="4126975" y="2846070"/>
                </a:lnTo>
                <a:lnTo>
                  <a:pt x="4126975" y="2531047"/>
                </a:lnTo>
                <a:lnTo>
                  <a:pt x="3937714" y="2531047"/>
                </a:lnTo>
                <a:lnTo>
                  <a:pt x="3937714" y="2846070"/>
                </a:lnTo>
                <a:lnTo>
                  <a:pt x="3908720" y="2846070"/>
                </a:lnTo>
                <a:lnTo>
                  <a:pt x="3908720" y="2531047"/>
                </a:lnTo>
                <a:lnTo>
                  <a:pt x="3719460" y="2531047"/>
                </a:lnTo>
                <a:lnTo>
                  <a:pt x="3719460" y="2846070"/>
                </a:lnTo>
                <a:lnTo>
                  <a:pt x="3690464" y="2846070"/>
                </a:lnTo>
                <a:lnTo>
                  <a:pt x="3690464" y="2531047"/>
                </a:lnTo>
                <a:lnTo>
                  <a:pt x="3501207" y="2531047"/>
                </a:lnTo>
                <a:lnTo>
                  <a:pt x="3501207" y="2846070"/>
                </a:lnTo>
                <a:lnTo>
                  <a:pt x="3472211" y="2846070"/>
                </a:lnTo>
                <a:lnTo>
                  <a:pt x="3472211" y="2531047"/>
                </a:lnTo>
                <a:lnTo>
                  <a:pt x="3282949" y="2531047"/>
                </a:lnTo>
                <a:lnTo>
                  <a:pt x="3282949" y="2846070"/>
                </a:lnTo>
                <a:lnTo>
                  <a:pt x="3253955" y="2846070"/>
                </a:lnTo>
                <a:lnTo>
                  <a:pt x="3253955" y="2531047"/>
                </a:lnTo>
                <a:lnTo>
                  <a:pt x="3064692" y="2531047"/>
                </a:lnTo>
                <a:lnTo>
                  <a:pt x="3064692" y="2846070"/>
                </a:lnTo>
                <a:lnTo>
                  <a:pt x="3035698" y="2846070"/>
                </a:lnTo>
                <a:lnTo>
                  <a:pt x="3035698" y="2531047"/>
                </a:lnTo>
                <a:lnTo>
                  <a:pt x="2846438" y="2531047"/>
                </a:lnTo>
                <a:lnTo>
                  <a:pt x="2846438" y="2846070"/>
                </a:lnTo>
                <a:lnTo>
                  <a:pt x="2817442" y="2846070"/>
                </a:lnTo>
                <a:lnTo>
                  <a:pt x="2817442" y="2531047"/>
                </a:lnTo>
                <a:lnTo>
                  <a:pt x="2628183" y="2531047"/>
                </a:lnTo>
                <a:lnTo>
                  <a:pt x="2628183" y="2846070"/>
                </a:lnTo>
                <a:lnTo>
                  <a:pt x="2599189" y="2846070"/>
                </a:lnTo>
                <a:lnTo>
                  <a:pt x="2599189" y="2531047"/>
                </a:lnTo>
                <a:lnTo>
                  <a:pt x="2409929" y="2531047"/>
                </a:lnTo>
                <a:lnTo>
                  <a:pt x="2409929" y="2846070"/>
                </a:lnTo>
                <a:lnTo>
                  <a:pt x="2380935" y="2846070"/>
                </a:lnTo>
                <a:lnTo>
                  <a:pt x="2380935" y="2531047"/>
                </a:lnTo>
                <a:lnTo>
                  <a:pt x="2191673" y="2531047"/>
                </a:lnTo>
                <a:lnTo>
                  <a:pt x="2191673" y="2846070"/>
                </a:lnTo>
                <a:lnTo>
                  <a:pt x="2162678" y="2846070"/>
                </a:lnTo>
                <a:lnTo>
                  <a:pt x="2162678" y="2531047"/>
                </a:lnTo>
                <a:lnTo>
                  <a:pt x="1973418" y="2531047"/>
                </a:lnTo>
                <a:lnTo>
                  <a:pt x="1973418" y="2846070"/>
                </a:lnTo>
                <a:lnTo>
                  <a:pt x="1944422" y="2846070"/>
                </a:lnTo>
                <a:lnTo>
                  <a:pt x="1944422" y="2531047"/>
                </a:lnTo>
                <a:lnTo>
                  <a:pt x="1755161" y="2531047"/>
                </a:lnTo>
                <a:lnTo>
                  <a:pt x="1755161" y="2846070"/>
                </a:lnTo>
                <a:lnTo>
                  <a:pt x="1726166" y="2846070"/>
                </a:lnTo>
                <a:lnTo>
                  <a:pt x="1726166" y="2531047"/>
                </a:lnTo>
                <a:lnTo>
                  <a:pt x="1536906" y="2531047"/>
                </a:lnTo>
                <a:lnTo>
                  <a:pt x="1536906" y="2846070"/>
                </a:lnTo>
                <a:lnTo>
                  <a:pt x="1507911" y="2846070"/>
                </a:lnTo>
                <a:lnTo>
                  <a:pt x="1507911" y="2531047"/>
                </a:lnTo>
                <a:lnTo>
                  <a:pt x="1318652" y="2531047"/>
                </a:lnTo>
                <a:lnTo>
                  <a:pt x="1318652" y="2846070"/>
                </a:lnTo>
                <a:lnTo>
                  <a:pt x="1289657" y="2846070"/>
                </a:lnTo>
                <a:lnTo>
                  <a:pt x="1289657" y="2531047"/>
                </a:lnTo>
                <a:lnTo>
                  <a:pt x="1100397" y="2531047"/>
                </a:lnTo>
                <a:lnTo>
                  <a:pt x="1100397" y="2846070"/>
                </a:lnTo>
                <a:lnTo>
                  <a:pt x="1071402" y="2846070"/>
                </a:lnTo>
                <a:lnTo>
                  <a:pt x="1071402" y="2531047"/>
                </a:lnTo>
                <a:lnTo>
                  <a:pt x="882141" y="2531047"/>
                </a:lnTo>
                <a:lnTo>
                  <a:pt x="882141" y="2846070"/>
                </a:lnTo>
                <a:lnTo>
                  <a:pt x="853146" y="2846070"/>
                </a:lnTo>
                <a:lnTo>
                  <a:pt x="853146" y="2531047"/>
                </a:lnTo>
                <a:lnTo>
                  <a:pt x="663886" y="2531047"/>
                </a:lnTo>
                <a:lnTo>
                  <a:pt x="663886" y="2846070"/>
                </a:lnTo>
                <a:lnTo>
                  <a:pt x="634891" y="2846070"/>
                </a:lnTo>
                <a:lnTo>
                  <a:pt x="634891" y="2531047"/>
                </a:lnTo>
                <a:lnTo>
                  <a:pt x="445630" y="2531047"/>
                </a:lnTo>
                <a:lnTo>
                  <a:pt x="445630" y="2846070"/>
                </a:lnTo>
                <a:lnTo>
                  <a:pt x="416635" y="2846070"/>
                </a:lnTo>
                <a:lnTo>
                  <a:pt x="416635" y="2531047"/>
                </a:lnTo>
                <a:lnTo>
                  <a:pt x="227375" y="2531047"/>
                </a:lnTo>
                <a:lnTo>
                  <a:pt x="227375" y="2846070"/>
                </a:lnTo>
                <a:lnTo>
                  <a:pt x="198380" y="2846070"/>
                </a:lnTo>
                <a:lnTo>
                  <a:pt x="198380" y="2531047"/>
                </a:lnTo>
                <a:lnTo>
                  <a:pt x="12" y="2531047"/>
                </a:lnTo>
                <a:lnTo>
                  <a:pt x="12" y="2501971"/>
                </a:lnTo>
                <a:lnTo>
                  <a:pt x="198380" y="2501971"/>
                </a:lnTo>
                <a:lnTo>
                  <a:pt x="198380" y="2352660"/>
                </a:lnTo>
                <a:lnTo>
                  <a:pt x="0" y="2352660"/>
                </a:lnTo>
                <a:lnTo>
                  <a:pt x="0" y="2323584"/>
                </a:lnTo>
                <a:lnTo>
                  <a:pt x="198380" y="2323584"/>
                </a:lnTo>
                <a:lnTo>
                  <a:pt x="198380" y="2174268"/>
                </a:lnTo>
                <a:lnTo>
                  <a:pt x="1" y="2174268"/>
                </a:lnTo>
                <a:lnTo>
                  <a:pt x="1" y="2145192"/>
                </a:lnTo>
                <a:lnTo>
                  <a:pt x="198380" y="2145192"/>
                </a:lnTo>
                <a:lnTo>
                  <a:pt x="198380" y="1995876"/>
                </a:lnTo>
                <a:lnTo>
                  <a:pt x="0" y="1995876"/>
                </a:lnTo>
                <a:lnTo>
                  <a:pt x="0" y="1966800"/>
                </a:lnTo>
                <a:lnTo>
                  <a:pt x="198380" y="1966800"/>
                </a:lnTo>
                <a:lnTo>
                  <a:pt x="198380" y="1817484"/>
                </a:lnTo>
                <a:lnTo>
                  <a:pt x="1" y="1817484"/>
                </a:lnTo>
                <a:lnTo>
                  <a:pt x="1" y="1788408"/>
                </a:lnTo>
                <a:lnTo>
                  <a:pt x="198380" y="1788408"/>
                </a:lnTo>
                <a:lnTo>
                  <a:pt x="198380" y="1639092"/>
                </a:lnTo>
                <a:lnTo>
                  <a:pt x="1" y="1639092"/>
                </a:lnTo>
                <a:lnTo>
                  <a:pt x="1" y="1610016"/>
                </a:lnTo>
                <a:lnTo>
                  <a:pt x="198380" y="1610016"/>
                </a:lnTo>
                <a:lnTo>
                  <a:pt x="198380" y="1460700"/>
                </a:lnTo>
                <a:lnTo>
                  <a:pt x="1" y="1460700"/>
                </a:lnTo>
                <a:lnTo>
                  <a:pt x="1" y="1431624"/>
                </a:lnTo>
                <a:lnTo>
                  <a:pt x="198380" y="1431624"/>
                </a:lnTo>
                <a:lnTo>
                  <a:pt x="198380" y="1282308"/>
                </a:lnTo>
                <a:lnTo>
                  <a:pt x="1" y="1282308"/>
                </a:lnTo>
                <a:lnTo>
                  <a:pt x="1" y="1253232"/>
                </a:lnTo>
                <a:lnTo>
                  <a:pt x="198380" y="1253232"/>
                </a:lnTo>
                <a:lnTo>
                  <a:pt x="198380" y="1103916"/>
                </a:lnTo>
                <a:lnTo>
                  <a:pt x="1" y="1103916"/>
                </a:lnTo>
                <a:lnTo>
                  <a:pt x="1" y="1074840"/>
                </a:lnTo>
                <a:lnTo>
                  <a:pt x="198380" y="1074840"/>
                </a:lnTo>
                <a:lnTo>
                  <a:pt x="198380" y="925524"/>
                </a:lnTo>
                <a:lnTo>
                  <a:pt x="2" y="925524"/>
                </a:lnTo>
                <a:lnTo>
                  <a:pt x="2" y="896448"/>
                </a:lnTo>
                <a:lnTo>
                  <a:pt x="198380" y="896448"/>
                </a:lnTo>
                <a:lnTo>
                  <a:pt x="198380" y="747132"/>
                </a:lnTo>
                <a:lnTo>
                  <a:pt x="2" y="747132"/>
                </a:lnTo>
                <a:lnTo>
                  <a:pt x="2" y="718056"/>
                </a:lnTo>
                <a:lnTo>
                  <a:pt x="198380" y="718056"/>
                </a:lnTo>
                <a:lnTo>
                  <a:pt x="198380" y="568740"/>
                </a:lnTo>
                <a:lnTo>
                  <a:pt x="2" y="568740"/>
                </a:lnTo>
                <a:lnTo>
                  <a:pt x="2" y="539665"/>
                </a:lnTo>
                <a:lnTo>
                  <a:pt x="198380" y="539665"/>
                </a:lnTo>
                <a:lnTo>
                  <a:pt x="198380" y="390348"/>
                </a:lnTo>
                <a:lnTo>
                  <a:pt x="2" y="390348"/>
                </a:lnTo>
                <a:lnTo>
                  <a:pt x="2" y="361272"/>
                </a:lnTo>
                <a:lnTo>
                  <a:pt x="198380" y="361272"/>
                </a:lnTo>
                <a:lnTo>
                  <a:pt x="198380" y="211956"/>
                </a:lnTo>
                <a:lnTo>
                  <a:pt x="2" y="211956"/>
                </a:lnTo>
                <a:lnTo>
                  <a:pt x="2" y="182880"/>
                </a:lnTo>
                <a:lnTo>
                  <a:pt x="198380" y="182880"/>
                </a:lnTo>
                <a:lnTo>
                  <a:pt x="198380" y="2"/>
                </a:lnTo>
                <a:lnTo>
                  <a:pt x="227375" y="2"/>
                </a:lnTo>
                <a:lnTo>
                  <a:pt x="227375" y="182880"/>
                </a:lnTo>
                <a:lnTo>
                  <a:pt x="416635" y="182880"/>
                </a:lnTo>
                <a:lnTo>
                  <a:pt x="416635" y="2"/>
                </a:lnTo>
                <a:lnTo>
                  <a:pt x="445630" y="2"/>
                </a:lnTo>
                <a:lnTo>
                  <a:pt x="445630" y="182880"/>
                </a:lnTo>
                <a:lnTo>
                  <a:pt x="634891" y="182880"/>
                </a:lnTo>
                <a:lnTo>
                  <a:pt x="634891" y="2"/>
                </a:lnTo>
                <a:lnTo>
                  <a:pt x="663886" y="2"/>
                </a:lnTo>
                <a:lnTo>
                  <a:pt x="663886" y="182880"/>
                </a:lnTo>
                <a:lnTo>
                  <a:pt x="853146" y="182880"/>
                </a:lnTo>
                <a:lnTo>
                  <a:pt x="853146" y="2"/>
                </a:lnTo>
                <a:lnTo>
                  <a:pt x="882141" y="2"/>
                </a:lnTo>
                <a:lnTo>
                  <a:pt x="882141" y="182880"/>
                </a:lnTo>
                <a:lnTo>
                  <a:pt x="1071402" y="182880"/>
                </a:lnTo>
                <a:lnTo>
                  <a:pt x="1071402" y="2"/>
                </a:lnTo>
                <a:lnTo>
                  <a:pt x="1100397" y="2"/>
                </a:lnTo>
                <a:lnTo>
                  <a:pt x="1100397" y="182880"/>
                </a:lnTo>
                <a:lnTo>
                  <a:pt x="1289657" y="182880"/>
                </a:lnTo>
                <a:lnTo>
                  <a:pt x="1289657" y="2"/>
                </a:lnTo>
                <a:lnTo>
                  <a:pt x="1318652" y="2"/>
                </a:lnTo>
                <a:lnTo>
                  <a:pt x="1318652" y="182880"/>
                </a:lnTo>
                <a:lnTo>
                  <a:pt x="1507911" y="182880"/>
                </a:lnTo>
                <a:lnTo>
                  <a:pt x="1507911" y="2"/>
                </a:lnTo>
                <a:lnTo>
                  <a:pt x="1536906" y="2"/>
                </a:lnTo>
                <a:lnTo>
                  <a:pt x="1536906" y="182880"/>
                </a:lnTo>
                <a:lnTo>
                  <a:pt x="1726166" y="182880"/>
                </a:lnTo>
                <a:lnTo>
                  <a:pt x="1726166" y="2"/>
                </a:lnTo>
                <a:lnTo>
                  <a:pt x="1755161" y="2"/>
                </a:lnTo>
                <a:lnTo>
                  <a:pt x="1755161" y="182880"/>
                </a:lnTo>
                <a:lnTo>
                  <a:pt x="1944422" y="182880"/>
                </a:lnTo>
                <a:lnTo>
                  <a:pt x="1944422" y="2"/>
                </a:lnTo>
                <a:lnTo>
                  <a:pt x="1973418" y="2"/>
                </a:lnTo>
                <a:lnTo>
                  <a:pt x="1973418" y="182880"/>
                </a:lnTo>
                <a:lnTo>
                  <a:pt x="2162678" y="182880"/>
                </a:lnTo>
                <a:lnTo>
                  <a:pt x="2162678" y="2"/>
                </a:lnTo>
                <a:lnTo>
                  <a:pt x="2191673" y="2"/>
                </a:lnTo>
                <a:lnTo>
                  <a:pt x="2191673" y="182880"/>
                </a:lnTo>
                <a:lnTo>
                  <a:pt x="2380935" y="182880"/>
                </a:lnTo>
                <a:lnTo>
                  <a:pt x="2380935" y="2"/>
                </a:lnTo>
                <a:lnTo>
                  <a:pt x="2409929" y="2"/>
                </a:lnTo>
                <a:lnTo>
                  <a:pt x="2409929" y="182880"/>
                </a:lnTo>
                <a:lnTo>
                  <a:pt x="2599189" y="182880"/>
                </a:lnTo>
                <a:lnTo>
                  <a:pt x="2599189" y="2"/>
                </a:lnTo>
                <a:lnTo>
                  <a:pt x="2628183" y="2"/>
                </a:lnTo>
                <a:lnTo>
                  <a:pt x="2628183" y="182880"/>
                </a:lnTo>
                <a:lnTo>
                  <a:pt x="2817442" y="182880"/>
                </a:lnTo>
                <a:lnTo>
                  <a:pt x="2817442" y="2"/>
                </a:lnTo>
                <a:lnTo>
                  <a:pt x="2846438" y="2"/>
                </a:lnTo>
                <a:lnTo>
                  <a:pt x="2846438" y="182880"/>
                </a:lnTo>
                <a:lnTo>
                  <a:pt x="3035698" y="182880"/>
                </a:lnTo>
                <a:lnTo>
                  <a:pt x="3035698" y="2"/>
                </a:lnTo>
                <a:lnTo>
                  <a:pt x="3064692" y="2"/>
                </a:lnTo>
                <a:lnTo>
                  <a:pt x="3064692" y="182880"/>
                </a:lnTo>
                <a:lnTo>
                  <a:pt x="3253955" y="182880"/>
                </a:lnTo>
                <a:lnTo>
                  <a:pt x="3253955" y="2"/>
                </a:lnTo>
                <a:lnTo>
                  <a:pt x="3282949" y="2"/>
                </a:lnTo>
                <a:lnTo>
                  <a:pt x="3282949" y="182880"/>
                </a:lnTo>
                <a:lnTo>
                  <a:pt x="3472211" y="182880"/>
                </a:lnTo>
                <a:lnTo>
                  <a:pt x="3472211" y="2"/>
                </a:lnTo>
                <a:lnTo>
                  <a:pt x="3501207" y="2"/>
                </a:lnTo>
                <a:lnTo>
                  <a:pt x="3501207" y="182880"/>
                </a:lnTo>
                <a:lnTo>
                  <a:pt x="3690464" y="182880"/>
                </a:lnTo>
                <a:lnTo>
                  <a:pt x="3690464" y="2"/>
                </a:lnTo>
                <a:lnTo>
                  <a:pt x="3719460" y="2"/>
                </a:lnTo>
                <a:lnTo>
                  <a:pt x="3719460" y="182880"/>
                </a:lnTo>
                <a:lnTo>
                  <a:pt x="3908720" y="182880"/>
                </a:lnTo>
                <a:lnTo>
                  <a:pt x="3908720" y="2"/>
                </a:lnTo>
                <a:lnTo>
                  <a:pt x="3937714" y="2"/>
                </a:lnTo>
                <a:lnTo>
                  <a:pt x="3937714" y="182880"/>
                </a:lnTo>
                <a:lnTo>
                  <a:pt x="4126975" y="182880"/>
                </a:lnTo>
                <a:lnTo>
                  <a:pt x="4126975" y="1"/>
                </a:lnTo>
                <a:lnTo>
                  <a:pt x="4155969" y="1"/>
                </a:lnTo>
                <a:lnTo>
                  <a:pt x="4155969" y="182880"/>
                </a:lnTo>
                <a:lnTo>
                  <a:pt x="4345225" y="182880"/>
                </a:lnTo>
                <a:lnTo>
                  <a:pt x="4345225" y="1"/>
                </a:lnTo>
                <a:lnTo>
                  <a:pt x="4374221" y="1"/>
                </a:lnTo>
                <a:lnTo>
                  <a:pt x="4374221" y="182880"/>
                </a:lnTo>
                <a:lnTo>
                  <a:pt x="4563482" y="182880"/>
                </a:lnTo>
                <a:lnTo>
                  <a:pt x="4563482" y="1"/>
                </a:lnTo>
                <a:lnTo>
                  <a:pt x="4592477" y="1"/>
                </a:lnTo>
                <a:lnTo>
                  <a:pt x="4592477" y="182880"/>
                </a:lnTo>
                <a:lnTo>
                  <a:pt x="4781737" y="182880"/>
                </a:lnTo>
                <a:lnTo>
                  <a:pt x="4781737" y="2"/>
                </a:lnTo>
                <a:lnTo>
                  <a:pt x="4810731" y="2"/>
                </a:lnTo>
                <a:lnTo>
                  <a:pt x="4810731" y="182880"/>
                </a:lnTo>
                <a:lnTo>
                  <a:pt x="4999994" y="182880"/>
                </a:lnTo>
                <a:lnTo>
                  <a:pt x="4999994" y="2"/>
                </a:lnTo>
                <a:lnTo>
                  <a:pt x="5028989" y="2"/>
                </a:lnTo>
                <a:lnTo>
                  <a:pt x="5028989" y="182880"/>
                </a:lnTo>
                <a:lnTo>
                  <a:pt x="5218249" y="182880"/>
                </a:lnTo>
                <a:lnTo>
                  <a:pt x="5218249" y="2"/>
                </a:lnTo>
                <a:lnTo>
                  <a:pt x="5247244" y="2"/>
                </a:lnTo>
                <a:lnTo>
                  <a:pt x="5247244" y="182880"/>
                </a:lnTo>
                <a:lnTo>
                  <a:pt x="5436504" y="182880"/>
                </a:lnTo>
                <a:lnTo>
                  <a:pt x="5436504" y="1"/>
                </a:lnTo>
                <a:lnTo>
                  <a:pt x="5465498" y="1"/>
                </a:lnTo>
                <a:lnTo>
                  <a:pt x="5465498" y="182880"/>
                </a:lnTo>
                <a:lnTo>
                  <a:pt x="5654757" y="182880"/>
                </a:lnTo>
                <a:lnTo>
                  <a:pt x="5654757" y="1"/>
                </a:lnTo>
                <a:lnTo>
                  <a:pt x="5683753" y="1"/>
                </a:lnTo>
                <a:lnTo>
                  <a:pt x="5683753" y="182880"/>
                </a:lnTo>
                <a:lnTo>
                  <a:pt x="5873013" y="182880"/>
                </a:lnTo>
                <a:lnTo>
                  <a:pt x="5873013" y="1"/>
                </a:lnTo>
                <a:lnTo>
                  <a:pt x="5902007" y="1"/>
                </a:lnTo>
                <a:lnTo>
                  <a:pt x="5902007" y="182880"/>
                </a:lnTo>
                <a:lnTo>
                  <a:pt x="6091267" y="182880"/>
                </a:lnTo>
                <a:lnTo>
                  <a:pt x="6091267" y="1"/>
                </a:lnTo>
                <a:lnTo>
                  <a:pt x="6120262" y="1"/>
                </a:lnTo>
                <a:lnTo>
                  <a:pt x="6120262" y="182880"/>
                </a:lnTo>
                <a:lnTo>
                  <a:pt x="6309523" y="182880"/>
                </a:lnTo>
                <a:lnTo>
                  <a:pt x="6309523" y="1"/>
                </a:lnTo>
                <a:lnTo>
                  <a:pt x="6338518" y="1"/>
                </a:lnTo>
                <a:lnTo>
                  <a:pt x="6338518" y="182880"/>
                </a:lnTo>
                <a:lnTo>
                  <a:pt x="6527778" y="182880"/>
                </a:lnTo>
                <a:lnTo>
                  <a:pt x="6527778" y="1"/>
                </a:lnTo>
                <a:lnTo>
                  <a:pt x="6556773" y="1"/>
                </a:lnTo>
                <a:lnTo>
                  <a:pt x="6556773" y="182880"/>
                </a:lnTo>
                <a:lnTo>
                  <a:pt x="6746034" y="182880"/>
                </a:lnTo>
                <a:lnTo>
                  <a:pt x="6746034" y="1"/>
                </a:lnTo>
                <a:lnTo>
                  <a:pt x="6775029" y="1"/>
                </a:lnTo>
                <a:lnTo>
                  <a:pt x="6775029" y="182880"/>
                </a:lnTo>
                <a:lnTo>
                  <a:pt x="6964289" y="182880"/>
                </a:lnTo>
                <a:lnTo>
                  <a:pt x="6964289" y="1"/>
                </a:lnTo>
                <a:lnTo>
                  <a:pt x="6993284" y="1"/>
                </a:lnTo>
                <a:lnTo>
                  <a:pt x="6993284" y="182880"/>
                </a:lnTo>
                <a:lnTo>
                  <a:pt x="7182545" y="182880"/>
                </a:lnTo>
                <a:lnTo>
                  <a:pt x="7182545" y="1"/>
                </a:lnTo>
                <a:lnTo>
                  <a:pt x="7211540" y="1"/>
                </a:lnTo>
                <a:lnTo>
                  <a:pt x="7211540" y="182880"/>
                </a:lnTo>
                <a:lnTo>
                  <a:pt x="7400800" y="182880"/>
                </a:lnTo>
                <a:lnTo>
                  <a:pt x="7400800" y="1"/>
                </a:lnTo>
                <a:lnTo>
                  <a:pt x="7429795" y="1"/>
                </a:lnTo>
                <a:lnTo>
                  <a:pt x="7429795" y="182880"/>
                </a:lnTo>
                <a:lnTo>
                  <a:pt x="7619055" y="182880"/>
                </a:lnTo>
                <a:lnTo>
                  <a:pt x="7619055" y="1"/>
                </a:lnTo>
                <a:lnTo>
                  <a:pt x="7648050" y="1"/>
                </a:lnTo>
                <a:lnTo>
                  <a:pt x="7648050" y="182880"/>
                </a:lnTo>
                <a:lnTo>
                  <a:pt x="7837311" y="182880"/>
                </a:lnTo>
                <a:lnTo>
                  <a:pt x="7837311" y="1"/>
                </a:lnTo>
                <a:lnTo>
                  <a:pt x="7866306" y="1"/>
                </a:lnTo>
                <a:lnTo>
                  <a:pt x="7866306" y="182880"/>
                </a:lnTo>
                <a:lnTo>
                  <a:pt x="8055566" y="182880"/>
                </a:lnTo>
                <a:lnTo>
                  <a:pt x="8055566" y="1"/>
                </a:lnTo>
                <a:lnTo>
                  <a:pt x="8084561" y="1"/>
                </a:lnTo>
                <a:lnTo>
                  <a:pt x="8084561" y="182880"/>
                </a:lnTo>
                <a:lnTo>
                  <a:pt x="8273822" y="182880"/>
                </a:lnTo>
                <a:lnTo>
                  <a:pt x="8273822" y="1"/>
                </a:lnTo>
                <a:lnTo>
                  <a:pt x="8302817" y="1"/>
                </a:lnTo>
                <a:lnTo>
                  <a:pt x="8302817" y="182880"/>
                </a:lnTo>
                <a:lnTo>
                  <a:pt x="8492076" y="182880"/>
                </a:lnTo>
                <a:lnTo>
                  <a:pt x="8492076" y="1"/>
                </a:lnTo>
                <a:lnTo>
                  <a:pt x="8521072" y="1"/>
                </a:lnTo>
                <a:lnTo>
                  <a:pt x="8521072" y="182880"/>
                </a:lnTo>
                <a:lnTo>
                  <a:pt x="8710332" y="182880"/>
                </a:lnTo>
                <a:lnTo>
                  <a:pt x="8710332" y="1"/>
                </a:lnTo>
                <a:lnTo>
                  <a:pt x="8739328" y="1"/>
                </a:lnTo>
                <a:lnTo>
                  <a:pt x="8739328" y="182880"/>
                </a:lnTo>
                <a:lnTo>
                  <a:pt x="8928588" y="182880"/>
                </a:lnTo>
                <a:lnTo>
                  <a:pt x="8928588" y="1"/>
                </a:lnTo>
                <a:lnTo>
                  <a:pt x="8957582" y="1"/>
                </a:lnTo>
                <a:lnTo>
                  <a:pt x="8957582" y="182880"/>
                </a:lnTo>
                <a:lnTo>
                  <a:pt x="9146844" y="182880"/>
                </a:lnTo>
                <a:lnTo>
                  <a:pt x="9146844" y="1"/>
                </a:lnTo>
                <a:lnTo>
                  <a:pt x="9175838" y="1"/>
                </a:lnTo>
                <a:lnTo>
                  <a:pt x="9175838" y="182880"/>
                </a:lnTo>
                <a:lnTo>
                  <a:pt x="9365098" y="182880"/>
                </a:lnTo>
                <a:lnTo>
                  <a:pt x="9365098" y="0"/>
                </a:lnTo>
                <a:lnTo>
                  <a:pt x="9394094" y="0"/>
                </a:lnTo>
                <a:lnTo>
                  <a:pt x="9394094" y="182880"/>
                </a:lnTo>
                <a:lnTo>
                  <a:pt x="9583354" y="182880"/>
                </a:lnTo>
                <a:lnTo>
                  <a:pt x="9583354" y="0"/>
                </a:lnTo>
                <a:lnTo>
                  <a:pt x="9612350" y="0"/>
                </a:lnTo>
                <a:lnTo>
                  <a:pt x="9612350" y="182880"/>
                </a:lnTo>
                <a:lnTo>
                  <a:pt x="9801610" y="182880"/>
                </a:lnTo>
                <a:lnTo>
                  <a:pt x="9801610" y="0"/>
                </a:lnTo>
                <a:lnTo>
                  <a:pt x="9830604" y="0"/>
                </a:lnTo>
                <a:lnTo>
                  <a:pt x="9830604" y="182880"/>
                </a:lnTo>
                <a:lnTo>
                  <a:pt x="10019866" y="182880"/>
                </a:lnTo>
                <a:lnTo>
                  <a:pt x="10019866" y="1"/>
                </a:lnTo>
                <a:lnTo>
                  <a:pt x="10048860" y="1"/>
                </a:lnTo>
                <a:lnTo>
                  <a:pt x="10048860" y="182880"/>
                </a:lnTo>
                <a:lnTo>
                  <a:pt x="10238120" y="182880"/>
                </a:lnTo>
                <a:lnTo>
                  <a:pt x="10238120" y="1"/>
                </a:lnTo>
                <a:lnTo>
                  <a:pt x="10267116" y="1"/>
                </a:lnTo>
                <a:lnTo>
                  <a:pt x="10267116" y="182880"/>
                </a:lnTo>
                <a:lnTo>
                  <a:pt x="10456376" y="182880"/>
                </a:lnTo>
                <a:lnTo>
                  <a:pt x="10456376" y="1"/>
                </a:lnTo>
                <a:lnTo>
                  <a:pt x="10485372" y="1"/>
                </a:lnTo>
                <a:lnTo>
                  <a:pt x="10485372" y="182880"/>
                </a:lnTo>
                <a:lnTo>
                  <a:pt x="10674632" y="182880"/>
                </a:lnTo>
                <a:lnTo>
                  <a:pt x="10674632" y="0"/>
                </a:lnTo>
                <a:lnTo>
                  <a:pt x="10703626" y="0"/>
                </a:lnTo>
                <a:lnTo>
                  <a:pt x="10703626" y="182880"/>
                </a:lnTo>
                <a:lnTo>
                  <a:pt x="10892888" y="18288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  <a:alpha val="5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0" y="0"/>
            <a:ext cx="2364354" cy="1574966"/>
          </a:xfrm>
          <a:custGeom>
            <a:avLst/>
            <a:gdLst>
              <a:gd name="connsiteX0" fmla="*/ 0 w 3105539"/>
              <a:gd name="connsiteY0" fmla="*/ 0 h 2068692"/>
              <a:gd name="connsiteX1" fmla="*/ 2395855 w 3105539"/>
              <a:gd name="connsiteY1" fmla="*/ 0 h 2068692"/>
              <a:gd name="connsiteX2" fmla="*/ 2521099 w 3105539"/>
              <a:gd name="connsiteY2" fmla="*/ 0 h 2068692"/>
              <a:gd name="connsiteX3" fmla="*/ 2521099 w 3105539"/>
              <a:gd name="connsiteY3" fmla="*/ 11655 h 2068692"/>
              <a:gd name="connsiteX4" fmla="*/ 2538881 w 3105539"/>
              <a:gd name="connsiteY4" fmla="*/ 13309 h 2068692"/>
              <a:gd name="connsiteX5" fmla="*/ 3105539 w 3105539"/>
              <a:gd name="connsiteY5" fmla="*/ 655093 h 2068692"/>
              <a:gd name="connsiteX6" fmla="*/ 2656078 w 3105539"/>
              <a:gd name="connsiteY6" fmla="*/ 1264747 h 2068692"/>
              <a:gd name="connsiteX7" fmla="*/ 2604943 w 3105539"/>
              <a:gd name="connsiteY7" fmla="*/ 1278766 h 2068692"/>
              <a:gd name="connsiteX8" fmla="*/ 2634711 w 3105539"/>
              <a:gd name="connsiteY8" fmla="*/ 1351219 h 2068692"/>
              <a:gd name="connsiteX9" fmla="*/ 2611928 w 3105539"/>
              <a:gd name="connsiteY9" fmla="*/ 1746485 h 2068692"/>
              <a:gd name="connsiteX10" fmla="*/ 1534951 w 3105539"/>
              <a:gd name="connsiteY10" fmla="*/ 1956631 h 2068692"/>
              <a:gd name="connsiteX11" fmla="*/ 1345493 w 3105539"/>
              <a:gd name="connsiteY11" fmla="*/ 1842925 h 2068692"/>
              <a:gd name="connsiteX12" fmla="*/ 1244940 w 3105539"/>
              <a:gd name="connsiteY12" fmla="*/ 1752594 h 2068692"/>
              <a:gd name="connsiteX13" fmla="*/ 1211507 w 3105539"/>
              <a:gd name="connsiteY13" fmla="*/ 1789999 h 2068692"/>
              <a:gd name="connsiteX14" fmla="*/ 709684 w 3105539"/>
              <a:gd name="connsiteY14" fmla="*/ 1981871 h 2068692"/>
              <a:gd name="connsiteX15" fmla="*/ 0 w 3105539"/>
              <a:gd name="connsiteY15" fmla="*/ 1326778 h 2068692"/>
              <a:gd name="connsiteX16" fmla="*/ 1812 w 3105539"/>
              <a:gd name="connsiteY16" fmla="*/ 1310185 h 2068692"/>
              <a:gd name="connsiteX17" fmla="*/ 0 w 3105539"/>
              <a:gd name="connsiteY17" fmla="*/ 1310185 h 2068692"/>
            </a:gdLst>
            <a:rect l="l" t="t" r="r" b="b"/>
            <a:pathLst>
              <a:path w="3105539" h="2068692">
                <a:moveTo>
                  <a:pt x="0" y="0"/>
                </a:moveTo>
                <a:lnTo>
                  <a:pt x="2395855" y="0"/>
                </a:lnTo>
                <a:lnTo>
                  <a:pt x="2521099" y="0"/>
                </a:lnTo>
                <a:lnTo>
                  <a:pt x="2521099" y="11655"/>
                </a:lnTo>
                <a:lnTo>
                  <a:pt x="2538881" y="13309"/>
                </a:lnTo>
                <a:cubicBezTo>
                  <a:pt x="2862273" y="74394"/>
                  <a:pt x="3105539" y="338520"/>
                  <a:pt x="3105539" y="655093"/>
                </a:cubicBezTo>
                <a:cubicBezTo>
                  <a:pt x="3105539" y="932095"/>
                  <a:pt x="2919288" y="1168941"/>
                  <a:pt x="2656078" y="1264747"/>
                </a:cubicBezTo>
                <a:lnTo>
                  <a:pt x="2604943" y="1278766"/>
                </a:lnTo>
                <a:lnTo>
                  <a:pt x="2634711" y="1351219"/>
                </a:lnTo>
                <a:cubicBezTo>
                  <a:pt x="2675098" y="1486531"/>
                  <a:pt x="2670583" y="1624145"/>
                  <a:pt x="2611928" y="1746485"/>
                </a:cubicBezTo>
                <a:cubicBezTo>
                  <a:pt x="2455515" y="2072726"/>
                  <a:pt x="1973337" y="2166811"/>
                  <a:pt x="1534951" y="1956631"/>
                </a:cubicBezTo>
                <a:cubicBezTo>
                  <a:pt x="1466453" y="1923791"/>
                  <a:pt x="1403078" y="1885465"/>
                  <a:pt x="1345493" y="1842925"/>
                </a:cubicBezTo>
                <a:lnTo>
                  <a:pt x="1244940" y="1752594"/>
                </a:lnTo>
                <a:lnTo>
                  <a:pt x="1211507" y="1789999"/>
                </a:lnTo>
                <a:cubicBezTo>
                  <a:pt x="1083079" y="1908547"/>
                  <a:pt x="905658" y="1981871"/>
                  <a:pt x="709684" y="1981871"/>
                </a:cubicBezTo>
                <a:cubicBezTo>
                  <a:pt x="317736" y="1981871"/>
                  <a:pt x="0" y="1688576"/>
                  <a:pt x="0" y="1326778"/>
                </a:cubicBezTo>
                <a:lnTo>
                  <a:pt x="1812" y="1310185"/>
                </a:lnTo>
                <a:lnTo>
                  <a:pt x="0" y="13101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6073292" flipH="0" flipV="0">
            <a:off x="1417953" y="4991542"/>
            <a:ext cx="1670811" cy="2489977"/>
          </a:xfrm>
          <a:custGeom>
            <a:avLst/>
            <a:gdLst>
              <a:gd name="connsiteX0" fmla="*/ 10020 w 1670811"/>
              <a:gd name="connsiteY0" fmla="*/ 1396435 h 2489977"/>
              <a:gd name="connsiteX1" fmla="*/ 1 w 1670811"/>
              <a:gd name="connsiteY1" fmla="*/ 1282889 h 2489977"/>
              <a:gd name="connsiteX2" fmla="*/ 391766 w 1670811"/>
              <a:gd name="connsiteY2" fmla="*/ 691852 h 2489977"/>
              <a:gd name="connsiteX3" fmla="*/ 511097 w 1670811"/>
              <a:gd name="connsiteY3" fmla="*/ 654809 h 2489977"/>
              <a:gd name="connsiteX4" fmla="*/ 510086 w 1670811"/>
              <a:gd name="connsiteY4" fmla="*/ 641446 h 2489977"/>
              <a:gd name="connsiteX5" fmla="*/ 1151531 w 1670811"/>
              <a:gd name="connsiteY5" fmla="*/ 0 h 2489977"/>
              <a:gd name="connsiteX6" fmla="*/ 1231711 w 1670811"/>
              <a:gd name="connsiteY6" fmla="*/ 8083 h 2489977"/>
              <a:gd name="connsiteX7" fmla="*/ 1670811 w 1670811"/>
              <a:gd name="connsiteY7" fmla="*/ 2221332 h 2489977"/>
              <a:gd name="connsiteX8" fmla="*/ 1636557 w 1670811"/>
              <a:gd name="connsiteY8" fmla="*/ 2268311 h 2489977"/>
              <a:gd name="connsiteX9" fmla="*/ 1151531 w 1670811"/>
              <a:gd name="connsiteY9" fmla="*/ 2489977 h 2489977"/>
              <a:gd name="connsiteX10" fmla="*/ 523118 w 1670811"/>
              <a:gd name="connsiteY10" fmla="*/ 1977807 h 2489977"/>
              <a:gd name="connsiteX11" fmla="*/ 516456 w 1670811"/>
              <a:gd name="connsiteY11" fmla="*/ 1911734 h 2489977"/>
              <a:gd name="connsiteX12" fmla="*/ 512171 w 1670811"/>
              <a:gd name="connsiteY12" fmla="*/ 1911302 h 2489977"/>
              <a:gd name="connsiteX13" fmla="*/ 10020 w 1670811"/>
              <a:gd name="connsiteY13" fmla="*/ 1396435 h 2489977"/>
            </a:gdLst>
            <a:rect l="l" t="t" r="r" b="b"/>
            <a:pathLst>
              <a:path w="1670811" h="2489977">
                <a:moveTo>
                  <a:pt x="10020" y="1396435"/>
                </a:moveTo>
                <a:cubicBezTo>
                  <a:pt x="3436" y="1359581"/>
                  <a:pt x="0" y="1321636"/>
                  <a:pt x="1" y="1282889"/>
                </a:cubicBezTo>
                <a:cubicBezTo>
                  <a:pt x="1" y="1017194"/>
                  <a:pt x="161541" y="789229"/>
                  <a:pt x="391766" y="691852"/>
                </a:cubicBezTo>
                <a:lnTo>
                  <a:pt x="511097" y="654809"/>
                </a:lnTo>
                <a:lnTo>
                  <a:pt x="510086" y="641446"/>
                </a:lnTo>
                <a:cubicBezTo>
                  <a:pt x="510086" y="287186"/>
                  <a:pt x="797270" y="0"/>
                  <a:pt x="1151531" y="0"/>
                </a:cubicBezTo>
                <a:lnTo>
                  <a:pt x="1231711" y="8083"/>
                </a:lnTo>
                <a:lnTo>
                  <a:pt x="1670811" y="2221332"/>
                </a:lnTo>
                <a:lnTo>
                  <a:pt x="1636557" y="2268311"/>
                </a:lnTo>
                <a:cubicBezTo>
                  <a:pt x="1518942" y="2404089"/>
                  <a:pt x="1345265" y="2489978"/>
                  <a:pt x="1151531" y="2489977"/>
                </a:cubicBezTo>
                <a:cubicBezTo>
                  <a:pt x="841553" y="2489978"/>
                  <a:pt x="582930" y="2270101"/>
                  <a:pt x="523118" y="1977807"/>
                </a:cubicBezTo>
                <a:lnTo>
                  <a:pt x="516456" y="1911734"/>
                </a:lnTo>
                <a:lnTo>
                  <a:pt x="512171" y="1911302"/>
                </a:lnTo>
                <a:cubicBezTo>
                  <a:pt x="256414" y="1858966"/>
                  <a:pt x="56101" y="1654416"/>
                  <a:pt x="10020" y="1396435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6073292" flipH="0" flipV="0">
            <a:off x="2738429" y="5759614"/>
            <a:ext cx="637793" cy="701350"/>
          </a:xfrm>
          <a:custGeom>
            <a:avLst/>
            <a:gdLst>
              <a:gd name="connsiteX0" fmla="*/ 0 w 2264335"/>
              <a:gd name="connsiteY0" fmla="*/ 1282888 h 2489977"/>
              <a:gd name="connsiteX1" fmla="*/ 391766 w 2264335"/>
              <a:gd name="connsiteY1" fmla="*/ 691851 h 2489977"/>
              <a:gd name="connsiteX2" fmla="*/ 511096 w 2264335"/>
              <a:gd name="connsiteY2" fmla="*/ 654809 h 2489977"/>
              <a:gd name="connsiteX3" fmla="*/ 510085 w 2264335"/>
              <a:gd name="connsiteY3" fmla="*/ 641445 h 2489977"/>
              <a:gd name="connsiteX4" fmla="*/ 1151530 w 2264335"/>
              <a:gd name="connsiteY4" fmla="*/ 0 h 2489977"/>
              <a:gd name="connsiteX5" fmla="*/ 1792975 w 2264335"/>
              <a:gd name="connsiteY5" fmla="*/ 641445 h 2489977"/>
              <a:gd name="connsiteX6" fmla="*/ 1791075 w 2264335"/>
              <a:gd name="connsiteY6" fmla="*/ 666554 h 2489977"/>
              <a:gd name="connsiteX7" fmla="*/ 1872569 w 2264335"/>
              <a:gd name="connsiteY7" fmla="*/ 691851 h 2489977"/>
              <a:gd name="connsiteX8" fmla="*/ 2264335 w 2264335"/>
              <a:gd name="connsiteY8" fmla="*/ 1282888 h 2489977"/>
              <a:gd name="connsiteX9" fmla="*/ 1872569 w 2264335"/>
              <a:gd name="connsiteY9" fmla="*/ 1873925 h 2489977"/>
              <a:gd name="connsiteX10" fmla="*/ 1787761 w 2264335"/>
              <a:gd name="connsiteY10" fmla="*/ 1900251 h 2489977"/>
              <a:gd name="connsiteX11" fmla="*/ 1779943 w 2264335"/>
              <a:gd name="connsiteY11" fmla="*/ 1977806 h 2489977"/>
              <a:gd name="connsiteX12" fmla="*/ 1151530 w 2264335"/>
              <a:gd name="connsiteY12" fmla="*/ 2489977 h 2489977"/>
              <a:gd name="connsiteX13" fmla="*/ 523117 w 2264335"/>
              <a:gd name="connsiteY13" fmla="*/ 1977806 h 2489977"/>
              <a:gd name="connsiteX14" fmla="*/ 516456 w 2264335"/>
              <a:gd name="connsiteY14" fmla="*/ 1911733 h 2489977"/>
              <a:gd name="connsiteX15" fmla="*/ 512171 w 2264335"/>
              <a:gd name="connsiteY15" fmla="*/ 1911301 h 2489977"/>
              <a:gd name="connsiteX16" fmla="*/ 0 w 2264335"/>
              <a:gd name="connsiteY16" fmla="*/ 1282888 h 2489977"/>
            </a:gdLst>
            <a:rect l="l" t="t" r="r" b="b"/>
            <a:pathLst>
              <a:path w="2264335" h="2489977">
                <a:moveTo>
                  <a:pt x="0" y="1282888"/>
                </a:moveTo>
                <a:cubicBezTo>
                  <a:pt x="0" y="1017193"/>
                  <a:pt x="161541" y="789228"/>
                  <a:pt x="391766" y="691851"/>
                </a:cubicBezTo>
                <a:lnTo>
                  <a:pt x="511096" y="654809"/>
                </a:lnTo>
                <a:lnTo>
                  <a:pt x="510085" y="641445"/>
                </a:lnTo>
                <a:cubicBezTo>
                  <a:pt x="510085" y="287185"/>
                  <a:pt x="797270" y="0"/>
                  <a:pt x="1151530" y="0"/>
                </a:cubicBezTo>
                <a:cubicBezTo>
                  <a:pt x="1505790" y="0"/>
                  <a:pt x="1792975" y="287185"/>
                  <a:pt x="1792975" y="641445"/>
                </a:cubicBezTo>
                <a:lnTo>
                  <a:pt x="1791075" y="666554"/>
                </a:lnTo>
                <a:lnTo>
                  <a:pt x="1872569" y="691851"/>
                </a:lnTo>
                <a:cubicBezTo>
                  <a:pt x="2102793" y="789228"/>
                  <a:pt x="2264335" y="1017193"/>
                  <a:pt x="2264335" y="1282888"/>
                </a:cubicBezTo>
                <a:cubicBezTo>
                  <a:pt x="2264335" y="1548583"/>
                  <a:pt x="2102793" y="1776548"/>
                  <a:pt x="1872569" y="1873925"/>
                </a:cubicBezTo>
                <a:lnTo>
                  <a:pt x="1787761" y="1900251"/>
                </a:lnTo>
                <a:lnTo>
                  <a:pt x="1779943" y="1977806"/>
                </a:lnTo>
                <a:cubicBezTo>
                  <a:pt x="1720131" y="2270101"/>
                  <a:pt x="1461507" y="2489977"/>
                  <a:pt x="1151530" y="2489977"/>
                </a:cubicBezTo>
                <a:cubicBezTo>
                  <a:pt x="841552" y="2489977"/>
                  <a:pt x="582929" y="2270101"/>
                  <a:pt x="523117" y="1977806"/>
                </a:cubicBezTo>
                <a:lnTo>
                  <a:pt x="516456" y="1911733"/>
                </a:lnTo>
                <a:lnTo>
                  <a:pt x="512171" y="1911301"/>
                </a:lnTo>
                <a:cubicBezTo>
                  <a:pt x="219876" y="1851489"/>
                  <a:pt x="0" y="1592866"/>
                  <a:pt x="0" y="1282888"/>
                </a:cubicBezTo>
                <a:close/>
              </a:path>
            </a:pathLst>
          </a:custGeom>
          <a:solidFill>
            <a:schemeClr val="bg1"/>
          </a:soli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78095" y="1217488"/>
            <a:ext cx="10423110" cy="4829425"/>
          </a:xfrm>
          <a:prstGeom prst="roundRect">
            <a:avLst>
              <a:gd name="adj" fmla="val 6592"/>
            </a:avLst>
          </a:prstGeom>
          <a:solidFill>
            <a:schemeClr val="bg1">
              <a:alpha val="40000"/>
            </a:schemeClr>
          </a:solidFill>
          <a:ln w="38100" cap="sq">
            <a:solidFill>
              <a:schemeClr val="bg1"/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11" name=""/>
          <p:cNvGrpSpPr/>
          <p:nvPr/>
        </p:nvGrpSpPr>
        <p:grpSpPr>
          <a:xfrm>
            <a:off x="10159693" y="632855"/>
            <a:ext cx="1061363" cy="994891"/>
            <a:chOff x="10159693" y="632855"/>
            <a:chExt cx="1061363" cy="994891"/>
          </a:xfrm>
        </p:grpSpPr>
        <p:sp>
          <p:nvSpPr>
            <p:cNvPr id="12" name="标题 1"/>
            <p:cNvSpPr txBox="1"/>
            <p:nvPr/>
          </p:nvSpPr>
          <p:spPr>
            <a:xfrm rot="15306581" flipH="0" flipV="0">
              <a:off x="10293602" y="686681"/>
              <a:ext cx="793545" cy="887239"/>
            </a:xfrm>
            <a:custGeom>
              <a:avLst/>
              <a:gdLst>
                <a:gd name="connsiteX0" fmla="*/ 895585 w 1733455"/>
                <a:gd name="connsiteY0" fmla="*/ 969063 h 1938125"/>
                <a:gd name="connsiteX1" fmla="*/ 881156 w 1733455"/>
                <a:gd name="connsiteY1" fmla="*/ 944071 h 1938125"/>
                <a:gd name="connsiteX2" fmla="*/ 852299 w 1733455"/>
                <a:gd name="connsiteY2" fmla="*/ 944071 h 1938125"/>
                <a:gd name="connsiteX3" fmla="*/ 837870 w 1733455"/>
                <a:gd name="connsiteY3" fmla="*/ 969063 h 1938125"/>
                <a:gd name="connsiteX4" fmla="*/ 852299 w 1733455"/>
                <a:gd name="connsiteY4" fmla="*/ 994054 h 1938125"/>
                <a:gd name="connsiteX5" fmla="*/ 881156 w 1733455"/>
                <a:gd name="connsiteY5" fmla="*/ 994054 h 1938125"/>
                <a:gd name="connsiteX6" fmla="*/ 1705960 w 1733455"/>
                <a:gd name="connsiteY6" fmla="*/ 1453594 h 1938125"/>
                <a:gd name="connsiteX7" fmla="*/ 1425963 w 1733455"/>
                <a:gd name="connsiteY7" fmla="*/ 1528619 h 1938125"/>
                <a:gd name="connsiteX8" fmla="*/ 1418669 w 1733455"/>
                <a:gd name="connsiteY8" fmla="*/ 1523366 h 1938125"/>
                <a:gd name="connsiteX9" fmla="*/ 1418346 w 1733455"/>
                <a:gd name="connsiteY9" fmla="*/ 1523926 h 1938125"/>
                <a:gd name="connsiteX10" fmla="*/ 1414515 w 1733455"/>
                <a:gd name="connsiteY10" fmla="*/ 1520376 h 1938125"/>
                <a:gd name="connsiteX11" fmla="*/ 1392271 w 1733455"/>
                <a:gd name="connsiteY11" fmla="*/ 1504357 h 1938125"/>
                <a:gd name="connsiteX12" fmla="*/ 1364922 w 1733455"/>
                <a:gd name="connsiteY12" fmla="*/ 1474777 h 1938125"/>
                <a:gd name="connsiteX13" fmla="*/ 1364604 w 1733455"/>
                <a:gd name="connsiteY13" fmla="*/ 1474124 h 1938125"/>
                <a:gd name="connsiteX14" fmla="*/ 920993 w 1733455"/>
                <a:gd name="connsiteY14" fmla="*/ 1063053 h 1938125"/>
                <a:gd name="connsiteX15" fmla="*/ 1055187 w 1733455"/>
                <a:gd name="connsiteY15" fmla="*/ 1652769 h 1938125"/>
                <a:gd name="connsiteX16" fmla="*/ 1055592 w 1733455"/>
                <a:gd name="connsiteY16" fmla="*/ 1653369 h 1938125"/>
                <a:gd name="connsiteX17" fmla="*/ 1067535 w 1733455"/>
                <a:gd name="connsiteY17" fmla="*/ 1691844 h 1938125"/>
                <a:gd name="connsiteX18" fmla="*/ 1070284 w 1733455"/>
                <a:gd name="connsiteY18" fmla="*/ 1719109 h 1938125"/>
                <a:gd name="connsiteX19" fmla="*/ 1071444 w 1733455"/>
                <a:gd name="connsiteY19" fmla="*/ 1724210 h 1938125"/>
                <a:gd name="connsiteX20" fmla="*/ 1070798 w 1733455"/>
                <a:gd name="connsiteY20" fmla="*/ 1724210 h 1938125"/>
                <a:gd name="connsiteX21" fmla="*/ 1071699 w 1733455"/>
                <a:gd name="connsiteY21" fmla="*/ 1733153 h 1938125"/>
                <a:gd name="connsiteX22" fmla="*/ 866727 w 1733455"/>
                <a:gd name="connsiteY22" fmla="*/ 1938125 h 1938125"/>
                <a:gd name="connsiteX23" fmla="*/ 661755 w 1733455"/>
                <a:gd name="connsiteY23" fmla="*/ 1733153 h 1938125"/>
                <a:gd name="connsiteX24" fmla="*/ 662657 w 1733455"/>
                <a:gd name="connsiteY24" fmla="*/ 1724210 h 1938125"/>
                <a:gd name="connsiteX25" fmla="*/ 662011 w 1733455"/>
                <a:gd name="connsiteY25" fmla="*/ 1724210 h 1938125"/>
                <a:gd name="connsiteX26" fmla="*/ 663170 w 1733455"/>
                <a:gd name="connsiteY26" fmla="*/ 1719117 h 1938125"/>
                <a:gd name="connsiteX27" fmla="*/ 665920 w 1733455"/>
                <a:gd name="connsiteY27" fmla="*/ 1691844 h 1938125"/>
                <a:gd name="connsiteX28" fmla="*/ 677863 w 1733455"/>
                <a:gd name="connsiteY28" fmla="*/ 1653369 h 1938125"/>
                <a:gd name="connsiteX29" fmla="*/ 678269 w 1733455"/>
                <a:gd name="connsiteY29" fmla="*/ 1652767 h 1938125"/>
                <a:gd name="connsiteX30" fmla="*/ 812461 w 1733455"/>
                <a:gd name="connsiteY30" fmla="*/ 1063056 h 1938125"/>
                <a:gd name="connsiteX31" fmla="*/ 368851 w 1733455"/>
                <a:gd name="connsiteY31" fmla="*/ 1474127 h 1938125"/>
                <a:gd name="connsiteX32" fmla="*/ 368534 w 1733455"/>
                <a:gd name="connsiteY32" fmla="*/ 1474778 h 1938125"/>
                <a:gd name="connsiteX33" fmla="*/ 341185 w 1733455"/>
                <a:gd name="connsiteY33" fmla="*/ 1504358 h 1938125"/>
                <a:gd name="connsiteX34" fmla="*/ 318947 w 1733455"/>
                <a:gd name="connsiteY34" fmla="*/ 1520372 h 1938125"/>
                <a:gd name="connsiteX35" fmla="*/ 315109 w 1733455"/>
                <a:gd name="connsiteY35" fmla="*/ 1523927 h 1938125"/>
                <a:gd name="connsiteX36" fmla="*/ 314786 w 1733455"/>
                <a:gd name="connsiteY36" fmla="*/ 1523368 h 1938125"/>
                <a:gd name="connsiteX37" fmla="*/ 307492 w 1733455"/>
                <a:gd name="connsiteY37" fmla="*/ 1528619 h 1938125"/>
                <a:gd name="connsiteX38" fmla="*/ 27495 w 1733455"/>
                <a:gd name="connsiteY38" fmla="*/ 1453594 h 1938125"/>
                <a:gd name="connsiteX39" fmla="*/ 102520 w 1733455"/>
                <a:gd name="connsiteY39" fmla="*/ 1173597 h 1938125"/>
                <a:gd name="connsiteX40" fmla="*/ 110716 w 1733455"/>
                <a:gd name="connsiteY40" fmla="*/ 1169907 h 1938125"/>
                <a:gd name="connsiteX41" fmla="*/ 110393 w 1733455"/>
                <a:gd name="connsiteY41" fmla="*/ 1169348 h 1938125"/>
                <a:gd name="connsiteX42" fmla="*/ 115383 w 1733455"/>
                <a:gd name="connsiteY42" fmla="*/ 1167805 h 1938125"/>
                <a:gd name="connsiteX43" fmla="*/ 140377 w 1733455"/>
                <a:gd name="connsiteY43" fmla="*/ 1156550 h 1938125"/>
                <a:gd name="connsiteX44" fmla="*/ 179669 w 1733455"/>
                <a:gd name="connsiteY44" fmla="*/ 1147655 h 1938125"/>
                <a:gd name="connsiteX45" fmla="*/ 180393 w 1733455"/>
                <a:gd name="connsiteY45" fmla="*/ 1147706 h 1938125"/>
                <a:gd name="connsiteX46" fmla="*/ 758197 w 1733455"/>
                <a:gd name="connsiteY46" fmla="*/ 969063 h 1938125"/>
                <a:gd name="connsiteX47" fmla="*/ 180390 w 1733455"/>
                <a:gd name="connsiteY47" fmla="*/ 790421 h 1938125"/>
                <a:gd name="connsiteX48" fmla="*/ 179668 w 1733455"/>
                <a:gd name="connsiteY48" fmla="*/ 790471 h 1938125"/>
                <a:gd name="connsiteX49" fmla="*/ 140376 w 1733455"/>
                <a:gd name="connsiteY49" fmla="*/ 781577 h 1938125"/>
                <a:gd name="connsiteX50" fmla="*/ 115390 w 1733455"/>
                <a:gd name="connsiteY50" fmla="*/ 770325 h 1938125"/>
                <a:gd name="connsiteX51" fmla="*/ 110392 w 1733455"/>
                <a:gd name="connsiteY51" fmla="*/ 768779 h 1938125"/>
                <a:gd name="connsiteX52" fmla="*/ 110715 w 1733455"/>
                <a:gd name="connsiteY52" fmla="*/ 768220 h 1938125"/>
                <a:gd name="connsiteX53" fmla="*/ 102520 w 1733455"/>
                <a:gd name="connsiteY53" fmla="*/ 764528 h 1938125"/>
                <a:gd name="connsiteX54" fmla="*/ 27495 w 1733455"/>
                <a:gd name="connsiteY54" fmla="*/ 484532 h 1938125"/>
                <a:gd name="connsiteX55" fmla="*/ 307492 w 1733455"/>
                <a:gd name="connsiteY55" fmla="*/ 409507 h 1938125"/>
                <a:gd name="connsiteX56" fmla="*/ 314786 w 1733455"/>
                <a:gd name="connsiteY56" fmla="*/ 414759 h 1938125"/>
                <a:gd name="connsiteX57" fmla="*/ 315109 w 1733455"/>
                <a:gd name="connsiteY57" fmla="*/ 414200 h 1938125"/>
                <a:gd name="connsiteX58" fmla="*/ 318940 w 1733455"/>
                <a:gd name="connsiteY58" fmla="*/ 417750 h 1938125"/>
                <a:gd name="connsiteX59" fmla="*/ 341184 w 1733455"/>
                <a:gd name="connsiteY59" fmla="*/ 433768 h 1938125"/>
                <a:gd name="connsiteX60" fmla="*/ 368533 w 1733455"/>
                <a:gd name="connsiteY60" fmla="*/ 463348 h 1938125"/>
                <a:gd name="connsiteX61" fmla="*/ 368851 w 1733455"/>
                <a:gd name="connsiteY61" fmla="*/ 464001 h 1938125"/>
                <a:gd name="connsiteX62" fmla="*/ 812461 w 1733455"/>
                <a:gd name="connsiteY62" fmla="*/ 875072 h 1938125"/>
                <a:gd name="connsiteX63" fmla="*/ 678267 w 1733455"/>
                <a:gd name="connsiteY63" fmla="*/ 285356 h 1938125"/>
                <a:gd name="connsiteX64" fmla="*/ 677862 w 1733455"/>
                <a:gd name="connsiteY64" fmla="*/ 284756 h 1938125"/>
                <a:gd name="connsiteX65" fmla="*/ 665919 w 1733455"/>
                <a:gd name="connsiteY65" fmla="*/ 246281 h 1938125"/>
                <a:gd name="connsiteX66" fmla="*/ 663170 w 1733455"/>
                <a:gd name="connsiteY66" fmla="*/ 219016 h 1938125"/>
                <a:gd name="connsiteX67" fmla="*/ 662010 w 1733455"/>
                <a:gd name="connsiteY67" fmla="*/ 213915 h 1938125"/>
                <a:gd name="connsiteX68" fmla="*/ 662656 w 1733455"/>
                <a:gd name="connsiteY68" fmla="*/ 213915 h 1938125"/>
                <a:gd name="connsiteX69" fmla="*/ 661755 w 1733455"/>
                <a:gd name="connsiteY69" fmla="*/ 204972 h 1938125"/>
                <a:gd name="connsiteX70" fmla="*/ 866727 w 1733455"/>
                <a:gd name="connsiteY70" fmla="*/ 0 h 1938125"/>
                <a:gd name="connsiteX71" fmla="*/ 1071699 w 1733455"/>
                <a:gd name="connsiteY71" fmla="*/ 204972 h 1938125"/>
                <a:gd name="connsiteX72" fmla="*/ 1070797 w 1733455"/>
                <a:gd name="connsiteY72" fmla="*/ 213915 h 1938125"/>
                <a:gd name="connsiteX73" fmla="*/ 1071443 w 1733455"/>
                <a:gd name="connsiteY73" fmla="*/ 213915 h 1938125"/>
                <a:gd name="connsiteX74" fmla="*/ 1070284 w 1733455"/>
                <a:gd name="connsiteY74" fmla="*/ 219008 h 1938125"/>
                <a:gd name="connsiteX75" fmla="*/ 1067534 w 1733455"/>
                <a:gd name="connsiteY75" fmla="*/ 246281 h 1938125"/>
                <a:gd name="connsiteX76" fmla="*/ 1055591 w 1733455"/>
                <a:gd name="connsiteY76" fmla="*/ 284756 h 1938125"/>
                <a:gd name="connsiteX77" fmla="*/ 1055185 w 1733455"/>
                <a:gd name="connsiteY77" fmla="*/ 285358 h 1938125"/>
                <a:gd name="connsiteX78" fmla="*/ 920993 w 1733455"/>
                <a:gd name="connsiteY78" fmla="*/ 875071 h 1938125"/>
                <a:gd name="connsiteX79" fmla="*/ 1364604 w 1733455"/>
                <a:gd name="connsiteY79" fmla="*/ 463998 h 1938125"/>
                <a:gd name="connsiteX80" fmla="*/ 1364921 w 1733455"/>
                <a:gd name="connsiteY80" fmla="*/ 463347 h 1938125"/>
                <a:gd name="connsiteX81" fmla="*/ 1392270 w 1733455"/>
                <a:gd name="connsiteY81" fmla="*/ 433767 h 1938125"/>
                <a:gd name="connsiteX82" fmla="*/ 1414508 w 1733455"/>
                <a:gd name="connsiteY82" fmla="*/ 417754 h 1938125"/>
                <a:gd name="connsiteX83" fmla="*/ 1418346 w 1733455"/>
                <a:gd name="connsiteY83" fmla="*/ 414199 h 1938125"/>
                <a:gd name="connsiteX84" fmla="*/ 1418668 w 1733455"/>
                <a:gd name="connsiteY84" fmla="*/ 414758 h 1938125"/>
                <a:gd name="connsiteX85" fmla="*/ 1425963 w 1733455"/>
                <a:gd name="connsiteY85" fmla="*/ 409506 h 1938125"/>
                <a:gd name="connsiteX86" fmla="*/ 1705960 w 1733455"/>
                <a:gd name="connsiteY86" fmla="*/ 484531 h 1938125"/>
                <a:gd name="connsiteX87" fmla="*/ 1630935 w 1733455"/>
                <a:gd name="connsiteY87" fmla="*/ 764528 h 1938125"/>
                <a:gd name="connsiteX88" fmla="*/ 1622739 w 1733455"/>
                <a:gd name="connsiteY88" fmla="*/ 768218 h 1938125"/>
                <a:gd name="connsiteX89" fmla="*/ 1623062 w 1733455"/>
                <a:gd name="connsiteY89" fmla="*/ 768778 h 1938125"/>
                <a:gd name="connsiteX90" fmla="*/ 1618072 w 1733455"/>
                <a:gd name="connsiteY90" fmla="*/ 770321 h 1938125"/>
                <a:gd name="connsiteX91" fmla="*/ 1593078 w 1733455"/>
                <a:gd name="connsiteY91" fmla="*/ 781576 h 1938125"/>
                <a:gd name="connsiteX92" fmla="*/ 1553786 w 1733455"/>
                <a:gd name="connsiteY92" fmla="*/ 790470 h 1938125"/>
                <a:gd name="connsiteX93" fmla="*/ 1553062 w 1733455"/>
                <a:gd name="connsiteY93" fmla="*/ 790420 h 1938125"/>
                <a:gd name="connsiteX94" fmla="*/ 975258 w 1733455"/>
                <a:gd name="connsiteY94" fmla="*/ 969062 h 1938125"/>
                <a:gd name="connsiteX95" fmla="*/ 1553065 w 1733455"/>
                <a:gd name="connsiteY95" fmla="*/ 1147705 h 1938125"/>
                <a:gd name="connsiteX96" fmla="*/ 1553787 w 1733455"/>
                <a:gd name="connsiteY96" fmla="*/ 1147654 h 1938125"/>
                <a:gd name="connsiteX97" fmla="*/ 1593079 w 1733455"/>
                <a:gd name="connsiteY97" fmla="*/ 1156549 h 1938125"/>
                <a:gd name="connsiteX98" fmla="*/ 1618065 w 1733455"/>
                <a:gd name="connsiteY98" fmla="*/ 1167800 h 1938125"/>
                <a:gd name="connsiteX99" fmla="*/ 1623063 w 1733455"/>
                <a:gd name="connsiteY99" fmla="*/ 1169346 h 1938125"/>
                <a:gd name="connsiteX100" fmla="*/ 1622740 w 1733455"/>
                <a:gd name="connsiteY100" fmla="*/ 1169906 h 1938125"/>
                <a:gd name="connsiteX101" fmla="*/ 1630935 w 1733455"/>
                <a:gd name="connsiteY101" fmla="*/ 1173597 h 1938125"/>
                <a:gd name="connsiteX102" fmla="*/ 1705960 w 1733455"/>
                <a:gd name="connsiteY102" fmla="*/ 1453594 h 1938125"/>
              </a:gdLst>
              <a:rect l="l" t="t" r="r" b="b"/>
              <a:pathLst>
                <a:path w="1733455" h="1938125">
                  <a:moveTo>
                    <a:pt x="895585" y="969063"/>
                  </a:moveTo>
                  <a:lnTo>
                    <a:pt x="881156" y="944071"/>
                  </a:lnTo>
                  <a:lnTo>
                    <a:pt x="852299" y="944071"/>
                  </a:lnTo>
                  <a:lnTo>
                    <a:pt x="837870" y="969063"/>
                  </a:lnTo>
                  <a:lnTo>
                    <a:pt x="852299" y="994054"/>
                  </a:lnTo>
                  <a:lnTo>
                    <a:pt x="881156" y="994054"/>
                  </a:lnTo>
                  <a:close/>
                  <a:moveTo>
                    <a:pt x="1705960" y="1453594"/>
                  </a:moveTo>
                  <a:cubicBezTo>
                    <a:pt x="1649359" y="1551631"/>
                    <a:pt x="1524000" y="1585220"/>
                    <a:pt x="1425963" y="1528619"/>
                  </a:cubicBezTo>
                  <a:lnTo>
                    <a:pt x="1418669" y="1523366"/>
                  </a:lnTo>
                  <a:lnTo>
                    <a:pt x="1418346" y="1523926"/>
                  </a:lnTo>
                  <a:lnTo>
                    <a:pt x="1414515" y="1520376"/>
                  </a:lnTo>
                  <a:lnTo>
                    <a:pt x="1392271" y="1504357"/>
                  </a:lnTo>
                  <a:cubicBezTo>
                    <a:pt x="1382081" y="1495322"/>
                    <a:pt x="1372948" y="1485399"/>
                    <a:pt x="1364922" y="1474777"/>
                  </a:cubicBezTo>
                  <a:lnTo>
                    <a:pt x="1364604" y="1474124"/>
                  </a:lnTo>
                  <a:lnTo>
                    <a:pt x="920993" y="1063053"/>
                  </a:lnTo>
                  <a:lnTo>
                    <a:pt x="1055187" y="1652769"/>
                  </a:lnTo>
                  <a:lnTo>
                    <a:pt x="1055592" y="1653369"/>
                  </a:lnTo>
                  <a:cubicBezTo>
                    <a:pt x="1060778" y="1665630"/>
                    <a:pt x="1064805" y="1678501"/>
                    <a:pt x="1067535" y="1691844"/>
                  </a:cubicBezTo>
                  <a:lnTo>
                    <a:pt x="1070284" y="1719109"/>
                  </a:lnTo>
                  <a:lnTo>
                    <a:pt x="1071444" y="1724210"/>
                  </a:lnTo>
                  <a:lnTo>
                    <a:pt x="1070798" y="1724210"/>
                  </a:lnTo>
                  <a:lnTo>
                    <a:pt x="1071699" y="1733153"/>
                  </a:lnTo>
                  <a:cubicBezTo>
                    <a:pt x="1071699" y="1846356"/>
                    <a:pt x="979930" y="1938125"/>
                    <a:pt x="866727" y="1938125"/>
                  </a:cubicBezTo>
                  <a:cubicBezTo>
                    <a:pt x="753524" y="1938125"/>
                    <a:pt x="661755" y="1846356"/>
                    <a:pt x="661755" y="1733153"/>
                  </a:cubicBezTo>
                  <a:lnTo>
                    <a:pt x="662657" y="1724210"/>
                  </a:lnTo>
                  <a:lnTo>
                    <a:pt x="662011" y="1724210"/>
                  </a:lnTo>
                  <a:lnTo>
                    <a:pt x="663170" y="1719117"/>
                  </a:lnTo>
                  <a:lnTo>
                    <a:pt x="665920" y="1691844"/>
                  </a:lnTo>
                  <a:cubicBezTo>
                    <a:pt x="668650" y="1678501"/>
                    <a:pt x="672677" y="1665630"/>
                    <a:pt x="677863" y="1653369"/>
                  </a:cubicBezTo>
                  <a:lnTo>
                    <a:pt x="678269" y="1652767"/>
                  </a:lnTo>
                  <a:lnTo>
                    <a:pt x="812461" y="1063056"/>
                  </a:lnTo>
                  <a:lnTo>
                    <a:pt x="368851" y="1474127"/>
                  </a:lnTo>
                  <a:lnTo>
                    <a:pt x="368534" y="1474778"/>
                  </a:lnTo>
                  <a:cubicBezTo>
                    <a:pt x="360508" y="1485400"/>
                    <a:pt x="351375" y="1495323"/>
                    <a:pt x="341185" y="1504358"/>
                  </a:cubicBezTo>
                  <a:lnTo>
                    <a:pt x="318947" y="1520372"/>
                  </a:lnTo>
                  <a:lnTo>
                    <a:pt x="315109" y="1523927"/>
                  </a:lnTo>
                  <a:lnTo>
                    <a:pt x="314786" y="1523368"/>
                  </a:lnTo>
                  <a:lnTo>
                    <a:pt x="307492" y="1528619"/>
                  </a:lnTo>
                  <a:cubicBezTo>
                    <a:pt x="209456" y="1585220"/>
                    <a:pt x="84097" y="1551631"/>
                    <a:pt x="27495" y="1453594"/>
                  </a:cubicBezTo>
                  <a:cubicBezTo>
                    <a:pt x="-29106" y="1355557"/>
                    <a:pt x="4483" y="1230199"/>
                    <a:pt x="102520" y="1173597"/>
                  </a:cubicBezTo>
                  <a:lnTo>
                    <a:pt x="110716" y="1169907"/>
                  </a:lnTo>
                  <a:lnTo>
                    <a:pt x="110393" y="1169348"/>
                  </a:lnTo>
                  <a:lnTo>
                    <a:pt x="115383" y="1167805"/>
                  </a:lnTo>
                  <a:lnTo>
                    <a:pt x="140377" y="1156550"/>
                  </a:lnTo>
                  <a:cubicBezTo>
                    <a:pt x="153297" y="1152243"/>
                    <a:pt x="166458" y="1149294"/>
                    <a:pt x="179669" y="1147655"/>
                  </a:cubicBezTo>
                  <a:lnTo>
                    <a:pt x="180393" y="1147706"/>
                  </a:lnTo>
                  <a:lnTo>
                    <a:pt x="758197" y="969063"/>
                  </a:lnTo>
                  <a:lnTo>
                    <a:pt x="180390" y="790421"/>
                  </a:lnTo>
                  <a:lnTo>
                    <a:pt x="179668" y="790471"/>
                  </a:lnTo>
                  <a:cubicBezTo>
                    <a:pt x="166457" y="788832"/>
                    <a:pt x="153297" y="785884"/>
                    <a:pt x="140376" y="781577"/>
                  </a:cubicBezTo>
                  <a:lnTo>
                    <a:pt x="115390" y="770325"/>
                  </a:lnTo>
                  <a:lnTo>
                    <a:pt x="110392" y="768779"/>
                  </a:lnTo>
                  <a:lnTo>
                    <a:pt x="110715" y="768220"/>
                  </a:lnTo>
                  <a:lnTo>
                    <a:pt x="102520" y="764528"/>
                  </a:lnTo>
                  <a:cubicBezTo>
                    <a:pt x="4483" y="707927"/>
                    <a:pt x="-29107" y="582568"/>
                    <a:pt x="27495" y="484532"/>
                  </a:cubicBezTo>
                  <a:cubicBezTo>
                    <a:pt x="84096" y="386495"/>
                    <a:pt x="209455" y="352905"/>
                    <a:pt x="307492" y="409507"/>
                  </a:cubicBezTo>
                  <a:lnTo>
                    <a:pt x="314786" y="414759"/>
                  </a:lnTo>
                  <a:lnTo>
                    <a:pt x="315109" y="414200"/>
                  </a:lnTo>
                  <a:lnTo>
                    <a:pt x="318940" y="417750"/>
                  </a:lnTo>
                  <a:lnTo>
                    <a:pt x="341184" y="433768"/>
                  </a:lnTo>
                  <a:cubicBezTo>
                    <a:pt x="351374" y="442804"/>
                    <a:pt x="360507" y="452727"/>
                    <a:pt x="368533" y="463348"/>
                  </a:cubicBezTo>
                  <a:lnTo>
                    <a:pt x="368851" y="464001"/>
                  </a:lnTo>
                  <a:lnTo>
                    <a:pt x="812461" y="875072"/>
                  </a:lnTo>
                  <a:lnTo>
                    <a:pt x="678267" y="285356"/>
                  </a:lnTo>
                  <a:lnTo>
                    <a:pt x="677862" y="284756"/>
                  </a:lnTo>
                  <a:cubicBezTo>
                    <a:pt x="672676" y="272495"/>
                    <a:pt x="668649" y="259624"/>
                    <a:pt x="665919" y="246281"/>
                  </a:cubicBezTo>
                  <a:lnTo>
                    <a:pt x="663170" y="219016"/>
                  </a:lnTo>
                  <a:lnTo>
                    <a:pt x="662010" y="213915"/>
                  </a:lnTo>
                  <a:lnTo>
                    <a:pt x="662656" y="213915"/>
                  </a:lnTo>
                  <a:lnTo>
                    <a:pt x="661755" y="204972"/>
                  </a:lnTo>
                  <a:cubicBezTo>
                    <a:pt x="661755" y="91769"/>
                    <a:pt x="753524" y="0"/>
                    <a:pt x="866727" y="0"/>
                  </a:cubicBezTo>
                  <a:cubicBezTo>
                    <a:pt x="979930" y="0"/>
                    <a:pt x="1071699" y="91769"/>
                    <a:pt x="1071699" y="204972"/>
                  </a:cubicBezTo>
                  <a:lnTo>
                    <a:pt x="1070797" y="213915"/>
                  </a:lnTo>
                  <a:lnTo>
                    <a:pt x="1071443" y="213915"/>
                  </a:lnTo>
                  <a:lnTo>
                    <a:pt x="1070284" y="219008"/>
                  </a:lnTo>
                  <a:lnTo>
                    <a:pt x="1067534" y="246281"/>
                  </a:lnTo>
                  <a:cubicBezTo>
                    <a:pt x="1064804" y="259624"/>
                    <a:pt x="1060777" y="272495"/>
                    <a:pt x="1055591" y="284756"/>
                  </a:cubicBezTo>
                  <a:lnTo>
                    <a:pt x="1055185" y="285358"/>
                  </a:lnTo>
                  <a:lnTo>
                    <a:pt x="920993" y="875071"/>
                  </a:lnTo>
                  <a:lnTo>
                    <a:pt x="1364604" y="463998"/>
                  </a:lnTo>
                  <a:lnTo>
                    <a:pt x="1364921" y="463347"/>
                  </a:lnTo>
                  <a:cubicBezTo>
                    <a:pt x="1372947" y="452726"/>
                    <a:pt x="1382080" y="442803"/>
                    <a:pt x="1392270" y="433767"/>
                  </a:cubicBezTo>
                  <a:lnTo>
                    <a:pt x="1414508" y="417754"/>
                  </a:lnTo>
                  <a:lnTo>
                    <a:pt x="1418346" y="414199"/>
                  </a:lnTo>
                  <a:lnTo>
                    <a:pt x="1418668" y="414758"/>
                  </a:lnTo>
                  <a:lnTo>
                    <a:pt x="1425963" y="409506"/>
                  </a:lnTo>
                  <a:cubicBezTo>
                    <a:pt x="1523999" y="352905"/>
                    <a:pt x="1649358" y="386495"/>
                    <a:pt x="1705960" y="484531"/>
                  </a:cubicBezTo>
                  <a:cubicBezTo>
                    <a:pt x="1762561" y="582568"/>
                    <a:pt x="1728972" y="707927"/>
                    <a:pt x="1630935" y="764528"/>
                  </a:cubicBezTo>
                  <a:lnTo>
                    <a:pt x="1622739" y="768218"/>
                  </a:lnTo>
                  <a:lnTo>
                    <a:pt x="1623062" y="768778"/>
                  </a:lnTo>
                  <a:lnTo>
                    <a:pt x="1618072" y="770321"/>
                  </a:lnTo>
                  <a:lnTo>
                    <a:pt x="1593078" y="781576"/>
                  </a:lnTo>
                  <a:cubicBezTo>
                    <a:pt x="1580157" y="785883"/>
                    <a:pt x="1566997" y="788831"/>
                    <a:pt x="1553786" y="790470"/>
                  </a:cubicBezTo>
                  <a:lnTo>
                    <a:pt x="1553062" y="790420"/>
                  </a:lnTo>
                  <a:lnTo>
                    <a:pt x="975258" y="969062"/>
                  </a:lnTo>
                  <a:lnTo>
                    <a:pt x="1553065" y="1147705"/>
                  </a:lnTo>
                  <a:lnTo>
                    <a:pt x="1553787" y="1147654"/>
                  </a:lnTo>
                  <a:cubicBezTo>
                    <a:pt x="1566998" y="1149293"/>
                    <a:pt x="1580158" y="1152241"/>
                    <a:pt x="1593079" y="1156549"/>
                  </a:cubicBezTo>
                  <a:lnTo>
                    <a:pt x="1618065" y="1167800"/>
                  </a:lnTo>
                  <a:lnTo>
                    <a:pt x="1623063" y="1169346"/>
                  </a:lnTo>
                  <a:lnTo>
                    <a:pt x="1622740" y="1169906"/>
                  </a:lnTo>
                  <a:lnTo>
                    <a:pt x="1630935" y="1173597"/>
                  </a:lnTo>
                  <a:cubicBezTo>
                    <a:pt x="1728972" y="1230199"/>
                    <a:pt x="1762562" y="1355557"/>
                    <a:pt x="1705960" y="1453594"/>
                  </a:cubicBezTo>
                  <a:close/>
                </a:path>
              </a:pathLst>
            </a:custGeom>
            <a:solidFill>
              <a:schemeClr val="accent1"/>
            </a:solidFill>
            <a:ln w="19050" cap="sq">
              <a:noFill/>
              <a:prstDash val="solid"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3" name="标题 1"/>
            <p:cNvSpPr txBox="1"/>
            <p:nvPr/>
          </p:nvSpPr>
          <p:spPr>
            <a:xfrm rot="906581" flipH="0" flipV="0">
              <a:off x="10631175" y="1071101"/>
              <a:ext cx="118399" cy="118399"/>
            </a:xfrm>
            <a:prstGeom prst="ellipse">
              <a:avLst/>
            </a:prstGeom>
            <a:solidFill>
              <a:schemeClr val="accent2"/>
            </a:solidFill>
            <a:ln w="19050" cap="sq">
              <a:noFill/>
              <a:prstDash val="solid"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4" name="标题 1"/>
          <p:cNvSpPr txBox="1"/>
          <p:nvPr/>
        </p:nvSpPr>
        <p:spPr>
          <a:xfrm rot="0" flipH="0" flipV="0">
            <a:off x="11530945" y="646416"/>
            <a:ext cx="370879" cy="336012"/>
          </a:xfrm>
          <a:custGeom>
            <a:avLst/>
            <a:gdLst>
              <a:gd name="connsiteX0" fmla="*/ 667527 w 1335054"/>
              <a:gd name="connsiteY0" fmla="*/ 0 h 1209544"/>
              <a:gd name="connsiteX1" fmla="*/ 742056 w 1335054"/>
              <a:gd name="connsiteY1" fmla="*/ 345073 h 1209544"/>
              <a:gd name="connsiteX2" fmla="*/ 774905 w 1335054"/>
              <a:gd name="connsiteY2" fmla="*/ 395489 h 1209544"/>
              <a:gd name="connsiteX3" fmla="*/ 892239 w 1335054"/>
              <a:gd name="connsiteY3" fmla="*/ 510050 h 1209544"/>
              <a:gd name="connsiteX4" fmla="*/ 929063 w 1335054"/>
              <a:gd name="connsiteY4" fmla="*/ 532798 h 1209544"/>
              <a:gd name="connsiteX5" fmla="*/ 1335054 w 1335054"/>
              <a:gd name="connsiteY5" fmla="*/ 604772 h 1209544"/>
              <a:gd name="connsiteX6" fmla="*/ 938020 w 1335054"/>
              <a:gd name="connsiteY6" fmla="*/ 675159 h 1209544"/>
              <a:gd name="connsiteX7" fmla="*/ 881443 w 1335054"/>
              <a:gd name="connsiteY7" fmla="*/ 712022 h 1209544"/>
              <a:gd name="connsiteX8" fmla="*/ 766881 w 1335054"/>
              <a:gd name="connsiteY8" fmla="*/ 829356 h 1209544"/>
              <a:gd name="connsiteX9" fmla="*/ 740372 w 1335054"/>
              <a:gd name="connsiteY9" fmla="*/ 872268 h 1209544"/>
              <a:gd name="connsiteX10" fmla="*/ 667527 w 1335054"/>
              <a:gd name="connsiteY10" fmla="*/ 1209544 h 1209544"/>
              <a:gd name="connsiteX11" fmla="*/ 594506 w 1335054"/>
              <a:gd name="connsiteY11" fmla="*/ 871454 h 1209544"/>
              <a:gd name="connsiteX12" fmla="*/ 563186 w 1335054"/>
              <a:gd name="connsiteY12" fmla="*/ 822585 h 1209544"/>
              <a:gd name="connsiteX13" fmla="*/ 449585 w 1335054"/>
              <a:gd name="connsiteY13" fmla="*/ 708984 h 1209544"/>
              <a:gd name="connsiteX14" fmla="*/ 396721 w 1335054"/>
              <a:gd name="connsiteY14" fmla="*/ 675103 h 1209544"/>
              <a:gd name="connsiteX15" fmla="*/ 0 w 1335054"/>
              <a:gd name="connsiteY15" fmla="*/ 604772 h 1209544"/>
              <a:gd name="connsiteX16" fmla="*/ 405989 w 1335054"/>
              <a:gd name="connsiteY16" fmla="*/ 532798 h 1209544"/>
              <a:gd name="connsiteX17" fmla="*/ 442813 w 1335054"/>
              <a:gd name="connsiteY17" fmla="*/ 510050 h 1209544"/>
              <a:gd name="connsiteX18" fmla="*/ 560147 w 1335054"/>
              <a:gd name="connsiteY18" fmla="*/ 395489 h 1209544"/>
              <a:gd name="connsiteX19" fmla="*/ 592999 w 1335054"/>
              <a:gd name="connsiteY19" fmla="*/ 345069 h 1209544"/>
            </a:gdLst>
            <a:rect l="l" t="t" r="r" b="b"/>
            <a:pathLst>
              <a:path w="1335054" h="1209544">
                <a:moveTo>
                  <a:pt x="667527" y="0"/>
                </a:moveTo>
                <a:lnTo>
                  <a:pt x="742056" y="345073"/>
                </a:lnTo>
                <a:lnTo>
                  <a:pt x="774905" y="395489"/>
                </a:lnTo>
                <a:cubicBezTo>
                  <a:pt x="808186" y="439167"/>
                  <a:pt x="847747" y="477803"/>
                  <a:pt x="892239" y="510050"/>
                </a:cubicBezTo>
                <a:lnTo>
                  <a:pt x="929063" y="532798"/>
                </a:lnTo>
                <a:lnTo>
                  <a:pt x="1335054" y="604772"/>
                </a:lnTo>
                <a:lnTo>
                  <a:pt x="938020" y="675159"/>
                </a:lnTo>
                <a:lnTo>
                  <a:pt x="881443" y="712022"/>
                </a:lnTo>
                <a:cubicBezTo>
                  <a:pt x="837764" y="745303"/>
                  <a:pt x="799128" y="784863"/>
                  <a:pt x="766881" y="829356"/>
                </a:cubicBezTo>
                <a:lnTo>
                  <a:pt x="740372" y="872268"/>
                </a:lnTo>
                <a:lnTo>
                  <a:pt x="667527" y="1209544"/>
                </a:lnTo>
                <a:lnTo>
                  <a:pt x="594506" y="871454"/>
                </a:lnTo>
                <a:lnTo>
                  <a:pt x="563186" y="822585"/>
                </a:lnTo>
                <a:cubicBezTo>
                  <a:pt x="530962" y="779496"/>
                  <a:pt x="492673" y="741207"/>
                  <a:pt x="449585" y="708984"/>
                </a:cubicBezTo>
                <a:lnTo>
                  <a:pt x="396721" y="675103"/>
                </a:lnTo>
                <a:lnTo>
                  <a:pt x="0" y="604772"/>
                </a:lnTo>
                <a:lnTo>
                  <a:pt x="405989" y="532798"/>
                </a:lnTo>
                <a:lnTo>
                  <a:pt x="442813" y="510050"/>
                </a:lnTo>
                <a:cubicBezTo>
                  <a:pt x="487306" y="477803"/>
                  <a:pt x="526866" y="439167"/>
                  <a:pt x="560147" y="395489"/>
                </a:cubicBezTo>
                <a:lnTo>
                  <a:pt x="592999" y="345069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11530945" y="6281973"/>
            <a:ext cx="370879" cy="336012"/>
          </a:xfrm>
          <a:custGeom>
            <a:avLst/>
            <a:gdLst>
              <a:gd name="connsiteX0" fmla="*/ 667527 w 1335054"/>
              <a:gd name="connsiteY0" fmla="*/ 0 h 1209544"/>
              <a:gd name="connsiteX1" fmla="*/ 742056 w 1335054"/>
              <a:gd name="connsiteY1" fmla="*/ 345073 h 1209544"/>
              <a:gd name="connsiteX2" fmla="*/ 774905 w 1335054"/>
              <a:gd name="connsiteY2" fmla="*/ 395489 h 1209544"/>
              <a:gd name="connsiteX3" fmla="*/ 892239 w 1335054"/>
              <a:gd name="connsiteY3" fmla="*/ 510050 h 1209544"/>
              <a:gd name="connsiteX4" fmla="*/ 929063 w 1335054"/>
              <a:gd name="connsiteY4" fmla="*/ 532798 h 1209544"/>
              <a:gd name="connsiteX5" fmla="*/ 1335054 w 1335054"/>
              <a:gd name="connsiteY5" fmla="*/ 604772 h 1209544"/>
              <a:gd name="connsiteX6" fmla="*/ 938020 w 1335054"/>
              <a:gd name="connsiteY6" fmla="*/ 675159 h 1209544"/>
              <a:gd name="connsiteX7" fmla="*/ 881443 w 1335054"/>
              <a:gd name="connsiteY7" fmla="*/ 712022 h 1209544"/>
              <a:gd name="connsiteX8" fmla="*/ 766881 w 1335054"/>
              <a:gd name="connsiteY8" fmla="*/ 829356 h 1209544"/>
              <a:gd name="connsiteX9" fmla="*/ 740372 w 1335054"/>
              <a:gd name="connsiteY9" fmla="*/ 872268 h 1209544"/>
              <a:gd name="connsiteX10" fmla="*/ 667527 w 1335054"/>
              <a:gd name="connsiteY10" fmla="*/ 1209544 h 1209544"/>
              <a:gd name="connsiteX11" fmla="*/ 594506 w 1335054"/>
              <a:gd name="connsiteY11" fmla="*/ 871454 h 1209544"/>
              <a:gd name="connsiteX12" fmla="*/ 563186 w 1335054"/>
              <a:gd name="connsiteY12" fmla="*/ 822585 h 1209544"/>
              <a:gd name="connsiteX13" fmla="*/ 449585 w 1335054"/>
              <a:gd name="connsiteY13" fmla="*/ 708984 h 1209544"/>
              <a:gd name="connsiteX14" fmla="*/ 396721 w 1335054"/>
              <a:gd name="connsiteY14" fmla="*/ 675103 h 1209544"/>
              <a:gd name="connsiteX15" fmla="*/ 0 w 1335054"/>
              <a:gd name="connsiteY15" fmla="*/ 604772 h 1209544"/>
              <a:gd name="connsiteX16" fmla="*/ 405989 w 1335054"/>
              <a:gd name="connsiteY16" fmla="*/ 532798 h 1209544"/>
              <a:gd name="connsiteX17" fmla="*/ 442813 w 1335054"/>
              <a:gd name="connsiteY17" fmla="*/ 510050 h 1209544"/>
              <a:gd name="connsiteX18" fmla="*/ 560147 w 1335054"/>
              <a:gd name="connsiteY18" fmla="*/ 395489 h 1209544"/>
              <a:gd name="connsiteX19" fmla="*/ 592999 w 1335054"/>
              <a:gd name="connsiteY19" fmla="*/ 345069 h 1209544"/>
            </a:gdLst>
            <a:rect l="l" t="t" r="r" b="b"/>
            <a:pathLst>
              <a:path w="1335054" h="1209544">
                <a:moveTo>
                  <a:pt x="667527" y="0"/>
                </a:moveTo>
                <a:lnTo>
                  <a:pt x="742056" y="345073"/>
                </a:lnTo>
                <a:lnTo>
                  <a:pt x="774905" y="395489"/>
                </a:lnTo>
                <a:cubicBezTo>
                  <a:pt x="808186" y="439167"/>
                  <a:pt x="847747" y="477803"/>
                  <a:pt x="892239" y="510050"/>
                </a:cubicBezTo>
                <a:lnTo>
                  <a:pt x="929063" y="532798"/>
                </a:lnTo>
                <a:lnTo>
                  <a:pt x="1335054" y="604772"/>
                </a:lnTo>
                <a:lnTo>
                  <a:pt x="938020" y="675159"/>
                </a:lnTo>
                <a:lnTo>
                  <a:pt x="881443" y="712022"/>
                </a:lnTo>
                <a:cubicBezTo>
                  <a:pt x="837764" y="745303"/>
                  <a:pt x="799128" y="784863"/>
                  <a:pt x="766881" y="829356"/>
                </a:cubicBezTo>
                <a:lnTo>
                  <a:pt x="740372" y="872268"/>
                </a:lnTo>
                <a:lnTo>
                  <a:pt x="667527" y="1209544"/>
                </a:lnTo>
                <a:lnTo>
                  <a:pt x="594506" y="871454"/>
                </a:lnTo>
                <a:lnTo>
                  <a:pt x="563186" y="822585"/>
                </a:lnTo>
                <a:cubicBezTo>
                  <a:pt x="530962" y="779496"/>
                  <a:pt x="492673" y="741207"/>
                  <a:pt x="449585" y="708984"/>
                </a:cubicBezTo>
                <a:lnTo>
                  <a:pt x="396721" y="675103"/>
                </a:lnTo>
                <a:lnTo>
                  <a:pt x="0" y="604772"/>
                </a:lnTo>
                <a:lnTo>
                  <a:pt x="405989" y="532798"/>
                </a:lnTo>
                <a:lnTo>
                  <a:pt x="442813" y="510050"/>
                </a:lnTo>
                <a:cubicBezTo>
                  <a:pt x="487306" y="477803"/>
                  <a:pt x="526866" y="439167"/>
                  <a:pt x="560147" y="395489"/>
                </a:cubicBezTo>
                <a:lnTo>
                  <a:pt x="592999" y="345069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1705301" y="1054805"/>
            <a:ext cx="22167" cy="1255051"/>
          </a:xfrm>
          <a:prstGeom prst="rect">
            <a:avLst/>
          </a:prstGeom>
          <a:solidFill>
            <a:schemeClr val="accent1"/>
          </a:soli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1705301" y="4962511"/>
            <a:ext cx="22167" cy="1255051"/>
          </a:xfrm>
          <a:prstGeom prst="rect">
            <a:avLst/>
          </a:prstGeom>
          <a:solidFill>
            <a:schemeClr val="accent1"/>
          </a:soli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277476" y="646416"/>
            <a:ext cx="370879" cy="336012"/>
          </a:xfrm>
          <a:custGeom>
            <a:avLst/>
            <a:gdLst>
              <a:gd name="connsiteX0" fmla="*/ 667527 w 1335054"/>
              <a:gd name="connsiteY0" fmla="*/ 0 h 1209544"/>
              <a:gd name="connsiteX1" fmla="*/ 742056 w 1335054"/>
              <a:gd name="connsiteY1" fmla="*/ 345073 h 1209544"/>
              <a:gd name="connsiteX2" fmla="*/ 774905 w 1335054"/>
              <a:gd name="connsiteY2" fmla="*/ 395489 h 1209544"/>
              <a:gd name="connsiteX3" fmla="*/ 892239 w 1335054"/>
              <a:gd name="connsiteY3" fmla="*/ 510050 h 1209544"/>
              <a:gd name="connsiteX4" fmla="*/ 929063 w 1335054"/>
              <a:gd name="connsiteY4" fmla="*/ 532798 h 1209544"/>
              <a:gd name="connsiteX5" fmla="*/ 1335054 w 1335054"/>
              <a:gd name="connsiteY5" fmla="*/ 604772 h 1209544"/>
              <a:gd name="connsiteX6" fmla="*/ 938020 w 1335054"/>
              <a:gd name="connsiteY6" fmla="*/ 675159 h 1209544"/>
              <a:gd name="connsiteX7" fmla="*/ 881443 w 1335054"/>
              <a:gd name="connsiteY7" fmla="*/ 712022 h 1209544"/>
              <a:gd name="connsiteX8" fmla="*/ 766881 w 1335054"/>
              <a:gd name="connsiteY8" fmla="*/ 829356 h 1209544"/>
              <a:gd name="connsiteX9" fmla="*/ 740372 w 1335054"/>
              <a:gd name="connsiteY9" fmla="*/ 872268 h 1209544"/>
              <a:gd name="connsiteX10" fmla="*/ 667527 w 1335054"/>
              <a:gd name="connsiteY10" fmla="*/ 1209544 h 1209544"/>
              <a:gd name="connsiteX11" fmla="*/ 594506 w 1335054"/>
              <a:gd name="connsiteY11" fmla="*/ 871454 h 1209544"/>
              <a:gd name="connsiteX12" fmla="*/ 563186 w 1335054"/>
              <a:gd name="connsiteY12" fmla="*/ 822585 h 1209544"/>
              <a:gd name="connsiteX13" fmla="*/ 449585 w 1335054"/>
              <a:gd name="connsiteY13" fmla="*/ 708984 h 1209544"/>
              <a:gd name="connsiteX14" fmla="*/ 396721 w 1335054"/>
              <a:gd name="connsiteY14" fmla="*/ 675103 h 1209544"/>
              <a:gd name="connsiteX15" fmla="*/ 0 w 1335054"/>
              <a:gd name="connsiteY15" fmla="*/ 604772 h 1209544"/>
              <a:gd name="connsiteX16" fmla="*/ 405989 w 1335054"/>
              <a:gd name="connsiteY16" fmla="*/ 532798 h 1209544"/>
              <a:gd name="connsiteX17" fmla="*/ 442813 w 1335054"/>
              <a:gd name="connsiteY17" fmla="*/ 510050 h 1209544"/>
              <a:gd name="connsiteX18" fmla="*/ 560147 w 1335054"/>
              <a:gd name="connsiteY18" fmla="*/ 395489 h 1209544"/>
              <a:gd name="connsiteX19" fmla="*/ 592999 w 1335054"/>
              <a:gd name="connsiteY19" fmla="*/ 345069 h 1209544"/>
            </a:gdLst>
            <a:rect l="l" t="t" r="r" b="b"/>
            <a:pathLst>
              <a:path w="1335054" h="1209544">
                <a:moveTo>
                  <a:pt x="667527" y="0"/>
                </a:moveTo>
                <a:lnTo>
                  <a:pt x="742056" y="345073"/>
                </a:lnTo>
                <a:lnTo>
                  <a:pt x="774905" y="395489"/>
                </a:lnTo>
                <a:cubicBezTo>
                  <a:pt x="808186" y="439167"/>
                  <a:pt x="847747" y="477803"/>
                  <a:pt x="892239" y="510050"/>
                </a:cubicBezTo>
                <a:lnTo>
                  <a:pt x="929063" y="532798"/>
                </a:lnTo>
                <a:lnTo>
                  <a:pt x="1335054" y="604772"/>
                </a:lnTo>
                <a:lnTo>
                  <a:pt x="938020" y="675159"/>
                </a:lnTo>
                <a:lnTo>
                  <a:pt x="881443" y="712022"/>
                </a:lnTo>
                <a:cubicBezTo>
                  <a:pt x="837764" y="745303"/>
                  <a:pt x="799128" y="784863"/>
                  <a:pt x="766881" y="829356"/>
                </a:cubicBezTo>
                <a:lnTo>
                  <a:pt x="740372" y="872268"/>
                </a:lnTo>
                <a:lnTo>
                  <a:pt x="667527" y="1209544"/>
                </a:lnTo>
                <a:lnTo>
                  <a:pt x="594506" y="871454"/>
                </a:lnTo>
                <a:lnTo>
                  <a:pt x="563186" y="822585"/>
                </a:lnTo>
                <a:cubicBezTo>
                  <a:pt x="530962" y="779496"/>
                  <a:pt x="492673" y="741207"/>
                  <a:pt x="449585" y="708984"/>
                </a:cubicBezTo>
                <a:lnTo>
                  <a:pt x="396721" y="675103"/>
                </a:lnTo>
                <a:lnTo>
                  <a:pt x="0" y="604772"/>
                </a:lnTo>
                <a:lnTo>
                  <a:pt x="405989" y="532798"/>
                </a:lnTo>
                <a:lnTo>
                  <a:pt x="442813" y="510050"/>
                </a:lnTo>
                <a:cubicBezTo>
                  <a:pt x="487306" y="477803"/>
                  <a:pt x="526866" y="439167"/>
                  <a:pt x="560147" y="395489"/>
                </a:cubicBezTo>
                <a:lnTo>
                  <a:pt x="592999" y="345069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277476" y="6281973"/>
            <a:ext cx="370879" cy="336012"/>
          </a:xfrm>
          <a:custGeom>
            <a:avLst/>
            <a:gdLst>
              <a:gd name="connsiteX0" fmla="*/ 667527 w 1335054"/>
              <a:gd name="connsiteY0" fmla="*/ 0 h 1209544"/>
              <a:gd name="connsiteX1" fmla="*/ 742056 w 1335054"/>
              <a:gd name="connsiteY1" fmla="*/ 345073 h 1209544"/>
              <a:gd name="connsiteX2" fmla="*/ 774905 w 1335054"/>
              <a:gd name="connsiteY2" fmla="*/ 395489 h 1209544"/>
              <a:gd name="connsiteX3" fmla="*/ 892239 w 1335054"/>
              <a:gd name="connsiteY3" fmla="*/ 510050 h 1209544"/>
              <a:gd name="connsiteX4" fmla="*/ 929063 w 1335054"/>
              <a:gd name="connsiteY4" fmla="*/ 532798 h 1209544"/>
              <a:gd name="connsiteX5" fmla="*/ 1335054 w 1335054"/>
              <a:gd name="connsiteY5" fmla="*/ 604772 h 1209544"/>
              <a:gd name="connsiteX6" fmla="*/ 938020 w 1335054"/>
              <a:gd name="connsiteY6" fmla="*/ 675159 h 1209544"/>
              <a:gd name="connsiteX7" fmla="*/ 881443 w 1335054"/>
              <a:gd name="connsiteY7" fmla="*/ 712022 h 1209544"/>
              <a:gd name="connsiteX8" fmla="*/ 766881 w 1335054"/>
              <a:gd name="connsiteY8" fmla="*/ 829356 h 1209544"/>
              <a:gd name="connsiteX9" fmla="*/ 740372 w 1335054"/>
              <a:gd name="connsiteY9" fmla="*/ 872268 h 1209544"/>
              <a:gd name="connsiteX10" fmla="*/ 667527 w 1335054"/>
              <a:gd name="connsiteY10" fmla="*/ 1209544 h 1209544"/>
              <a:gd name="connsiteX11" fmla="*/ 594506 w 1335054"/>
              <a:gd name="connsiteY11" fmla="*/ 871454 h 1209544"/>
              <a:gd name="connsiteX12" fmla="*/ 563186 w 1335054"/>
              <a:gd name="connsiteY12" fmla="*/ 822585 h 1209544"/>
              <a:gd name="connsiteX13" fmla="*/ 449585 w 1335054"/>
              <a:gd name="connsiteY13" fmla="*/ 708984 h 1209544"/>
              <a:gd name="connsiteX14" fmla="*/ 396721 w 1335054"/>
              <a:gd name="connsiteY14" fmla="*/ 675103 h 1209544"/>
              <a:gd name="connsiteX15" fmla="*/ 0 w 1335054"/>
              <a:gd name="connsiteY15" fmla="*/ 604772 h 1209544"/>
              <a:gd name="connsiteX16" fmla="*/ 405989 w 1335054"/>
              <a:gd name="connsiteY16" fmla="*/ 532798 h 1209544"/>
              <a:gd name="connsiteX17" fmla="*/ 442813 w 1335054"/>
              <a:gd name="connsiteY17" fmla="*/ 510050 h 1209544"/>
              <a:gd name="connsiteX18" fmla="*/ 560147 w 1335054"/>
              <a:gd name="connsiteY18" fmla="*/ 395489 h 1209544"/>
              <a:gd name="connsiteX19" fmla="*/ 592999 w 1335054"/>
              <a:gd name="connsiteY19" fmla="*/ 345069 h 1209544"/>
            </a:gdLst>
            <a:rect l="l" t="t" r="r" b="b"/>
            <a:pathLst>
              <a:path w="1335054" h="1209544">
                <a:moveTo>
                  <a:pt x="667527" y="0"/>
                </a:moveTo>
                <a:lnTo>
                  <a:pt x="742056" y="345073"/>
                </a:lnTo>
                <a:lnTo>
                  <a:pt x="774905" y="395489"/>
                </a:lnTo>
                <a:cubicBezTo>
                  <a:pt x="808186" y="439167"/>
                  <a:pt x="847747" y="477803"/>
                  <a:pt x="892239" y="510050"/>
                </a:cubicBezTo>
                <a:lnTo>
                  <a:pt x="929063" y="532798"/>
                </a:lnTo>
                <a:lnTo>
                  <a:pt x="1335054" y="604772"/>
                </a:lnTo>
                <a:lnTo>
                  <a:pt x="938020" y="675159"/>
                </a:lnTo>
                <a:lnTo>
                  <a:pt x="881443" y="712022"/>
                </a:lnTo>
                <a:cubicBezTo>
                  <a:pt x="837764" y="745303"/>
                  <a:pt x="799128" y="784863"/>
                  <a:pt x="766881" y="829356"/>
                </a:cubicBezTo>
                <a:lnTo>
                  <a:pt x="740372" y="872268"/>
                </a:lnTo>
                <a:lnTo>
                  <a:pt x="667527" y="1209544"/>
                </a:lnTo>
                <a:lnTo>
                  <a:pt x="594506" y="871454"/>
                </a:lnTo>
                <a:lnTo>
                  <a:pt x="563186" y="822585"/>
                </a:lnTo>
                <a:cubicBezTo>
                  <a:pt x="530962" y="779496"/>
                  <a:pt x="492673" y="741207"/>
                  <a:pt x="449585" y="708984"/>
                </a:cubicBezTo>
                <a:lnTo>
                  <a:pt x="396721" y="675103"/>
                </a:lnTo>
                <a:lnTo>
                  <a:pt x="0" y="604772"/>
                </a:lnTo>
                <a:lnTo>
                  <a:pt x="405989" y="532798"/>
                </a:lnTo>
                <a:lnTo>
                  <a:pt x="442813" y="510050"/>
                </a:lnTo>
                <a:cubicBezTo>
                  <a:pt x="487306" y="477803"/>
                  <a:pt x="526866" y="439167"/>
                  <a:pt x="560147" y="395489"/>
                </a:cubicBezTo>
                <a:lnTo>
                  <a:pt x="592999" y="345069"/>
                </a:lnTo>
                <a:close/>
              </a:path>
            </a:pathLst>
          </a:custGeom>
          <a:solidFill>
            <a:schemeClr val="accent1"/>
          </a:soli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451832" y="1054805"/>
            <a:ext cx="22167" cy="1255051"/>
          </a:xfrm>
          <a:prstGeom prst="rect">
            <a:avLst/>
          </a:prstGeom>
          <a:solidFill>
            <a:schemeClr val="accent1"/>
          </a:soli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451832" y="4962511"/>
            <a:ext cx="22167" cy="1255051"/>
          </a:xfrm>
          <a:prstGeom prst="rect">
            <a:avLst/>
          </a:prstGeom>
          <a:solidFill>
            <a:schemeClr val="accent1"/>
          </a:solidFill>
          <a:ln w="1905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1040823" y="3947709"/>
            <a:ext cx="4459125" cy="46672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C O N T E N T S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1852969" y="2849968"/>
            <a:ext cx="2834833" cy="10828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7200">
                <a:ln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 录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1355792" y="1376321"/>
            <a:ext cx="4511758" cy="4511758"/>
          </a:xfrm>
          <a:prstGeom prst="arc">
            <a:avLst>
              <a:gd name="adj1" fmla="val 16200000"/>
              <a:gd name="adj2" fmla="val 5505946"/>
            </a:avLst>
          </a:prstGeom>
          <a:noFill/>
          <a:ln w="60325" cap="sq">
            <a:gradFill>
              <a:gsLst>
                <a:gs pos="0">
                  <a:schemeClr val="accent1">
                    <a:alpha val="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5400000" scaled="1"/>
            </a:gra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5793801" y="1642349"/>
            <a:ext cx="5493733" cy="86026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数字营销基础与核心逻辑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6245519" y="2654713"/>
            <a:ext cx="5096387" cy="86026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高性价比渠道选择与组合策略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6245519" y="3667077"/>
            <a:ext cx="5096387" cy="86026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从0到1搭建可落地的获客体系</a:t>
            </a: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5793801" y="4679442"/>
            <a:ext cx="5493734" cy="86026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1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数据驱动优化与持续增长方法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0" flipH="0" flipV="0">
            <a:off x="4979770" y="1771233"/>
            <a:ext cx="731385" cy="73138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50800" cap="sq">
            <a:solidFill>
              <a:schemeClr val="bg1"/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0" flipH="0" flipV="0">
            <a:off x="5100844" y="1942063"/>
            <a:ext cx="489236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 rot="0" flipH="0" flipV="0">
            <a:off x="5468202" y="2783597"/>
            <a:ext cx="731385" cy="73138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50800" cap="sq">
            <a:solidFill>
              <a:schemeClr val="bg1"/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0" flipH="0" flipV="0">
            <a:off x="5468202" y="3795961"/>
            <a:ext cx="731385" cy="73138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50800" cap="sq">
            <a:solidFill>
              <a:schemeClr val="bg1"/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0" flipH="0" flipV="0">
            <a:off x="4979770" y="4808326"/>
            <a:ext cx="731385" cy="73138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50800" cap="sq">
            <a:solidFill>
              <a:schemeClr val="bg1"/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 rot="0" flipH="0" flipV="0">
            <a:off x="5602092" y="2980543"/>
            <a:ext cx="530915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35" name="标题 1"/>
          <p:cNvSpPr txBox="1"/>
          <p:nvPr/>
        </p:nvSpPr>
        <p:spPr>
          <a:xfrm rot="0" flipH="0" flipV="0">
            <a:off x="5586136" y="3978076"/>
            <a:ext cx="530915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36" name="标题 1"/>
          <p:cNvSpPr txBox="1"/>
          <p:nvPr/>
        </p:nvSpPr>
        <p:spPr>
          <a:xfrm rot="0" flipH="0" flipV="0">
            <a:off x="5100844" y="4993028"/>
            <a:ext cx="530915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r>
              <a:rPr kumimoji="1" lang="en-US" altLang="zh-CN" sz="20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数字营销基础与核心逻辑</a:t>
            </a: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9286779" y="1424480"/>
            <a:ext cx="1119026" cy="1459906"/>
          </a:xfrm>
          <a:custGeom>
            <a:avLst/>
            <a:gdLst>
              <a:gd name="T0" fmla="*/ 476 w 476"/>
              <a:gd name="T1" fmla="*/ 23 h 621"/>
              <a:gd name="T2" fmla="*/ 476 w 476"/>
              <a:gd name="T3" fmla="*/ 448 h 621"/>
              <a:gd name="T4" fmla="*/ 442 w 476"/>
              <a:gd name="T5" fmla="*/ 507 h 621"/>
              <a:gd name="T6" fmla="*/ 255 w 476"/>
              <a:gd name="T7" fmla="*/ 615 h 621"/>
              <a:gd name="T8" fmla="*/ 221 w 476"/>
              <a:gd name="T9" fmla="*/ 615 h 621"/>
              <a:gd name="T10" fmla="*/ 34 w 476"/>
              <a:gd name="T11" fmla="*/ 507 h 621"/>
              <a:gd name="T12" fmla="*/ 0 w 476"/>
              <a:gd name="T13" fmla="*/ 448 h 621"/>
              <a:gd name="T14" fmla="*/ 0 w 476"/>
              <a:gd name="T15" fmla="*/ 23 h 621"/>
              <a:gd name="T16" fmla="*/ 12 w 476"/>
              <a:gd name="T17" fmla="*/ 4 h 621"/>
              <a:gd name="T18" fmla="*/ 34 w 476"/>
              <a:gd name="T19" fmla="*/ 4 h 621"/>
              <a:gd name="T20" fmla="*/ 221 w 476"/>
              <a:gd name="T21" fmla="*/ 112 h 621"/>
              <a:gd name="T22" fmla="*/ 255 w 476"/>
              <a:gd name="T23" fmla="*/ 112 h 621"/>
              <a:gd name="T24" fmla="*/ 442 w 476"/>
              <a:gd name="T25" fmla="*/ 4 h 621"/>
              <a:gd name="T26" fmla="*/ 465 w 476"/>
              <a:gd name="T27" fmla="*/ 4 h 621"/>
              <a:gd name="T28" fmla="*/ 476 w 476"/>
              <a:gd name="T29" fmla="*/ 23 h 621"/>
            </a:gdLst>
            <a:rect l="0" t="0" r="r" b="b"/>
            <a:pathLst>
              <a:path w="476" h="621">
                <a:moveTo>
                  <a:pt x="476" y="23"/>
                </a:moveTo>
                <a:cubicBezTo>
                  <a:pt x="476" y="448"/>
                  <a:pt x="476" y="448"/>
                  <a:pt x="476" y="448"/>
                </a:cubicBezTo>
                <a:cubicBezTo>
                  <a:pt x="476" y="472"/>
                  <a:pt x="463" y="495"/>
                  <a:pt x="442" y="507"/>
                </a:cubicBezTo>
                <a:cubicBezTo>
                  <a:pt x="255" y="615"/>
                  <a:pt x="255" y="615"/>
                  <a:pt x="255" y="615"/>
                </a:cubicBezTo>
                <a:cubicBezTo>
                  <a:pt x="245" y="621"/>
                  <a:pt x="232" y="621"/>
                  <a:pt x="221" y="615"/>
                </a:cubicBezTo>
                <a:cubicBezTo>
                  <a:pt x="34" y="507"/>
                  <a:pt x="34" y="507"/>
                  <a:pt x="34" y="507"/>
                </a:cubicBezTo>
                <a:cubicBezTo>
                  <a:pt x="13" y="495"/>
                  <a:pt x="0" y="472"/>
                  <a:pt x="0" y="448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5"/>
                  <a:pt x="5" y="8"/>
                  <a:pt x="12" y="4"/>
                </a:cubicBezTo>
                <a:cubicBezTo>
                  <a:pt x="19" y="0"/>
                  <a:pt x="27" y="0"/>
                  <a:pt x="34" y="4"/>
                </a:cubicBezTo>
                <a:cubicBezTo>
                  <a:pt x="221" y="112"/>
                  <a:pt x="221" y="112"/>
                  <a:pt x="221" y="112"/>
                </a:cubicBezTo>
                <a:cubicBezTo>
                  <a:pt x="232" y="118"/>
                  <a:pt x="245" y="118"/>
                  <a:pt x="255" y="112"/>
                </a:cubicBezTo>
                <a:cubicBezTo>
                  <a:pt x="442" y="4"/>
                  <a:pt x="442" y="4"/>
                  <a:pt x="442" y="4"/>
                </a:cubicBezTo>
                <a:cubicBezTo>
                  <a:pt x="449" y="0"/>
                  <a:pt x="458" y="0"/>
                  <a:pt x="465" y="4"/>
                </a:cubicBezTo>
                <a:cubicBezTo>
                  <a:pt x="472" y="8"/>
                  <a:pt x="476" y="15"/>
                  <a:pt x="476" y="23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5530137" y="1424480"/>
            <a:ext cx="1119026" cy="1459906"/>
          </a:xfrm>
          <a:custGeom>
            <a:avLst/>
            <a:gdLst>
              <a:gd name="T0" fmla="*/ 476 w 476"/>
              <a:gd name="T1" fmla="*/ 23 h 621"/>
              <a:gd name="T2" fmla="*/ 476 w 476"/>
              <a:gd name="T3" fmla="*/ 448 h 621"/>
              <a:gd name="T4" fmla="*/ 442 w 476"/>
              <a:gd name="T5" fmla="*/ 507 h 621"/>
              <a:gd name="T6" fmla="*/ 255 w 476"/>
              <a:gd name="T7" fmla="*/ 615 h 621"/>
              <a:gd name="T8" fmla="*/ 221 w 476"/>
              <a:gd name="T9" fmla="*/ 615 h 621"/>
              <a:gd name="T10" fmla="*/ 34 w 476"/>
              <a:gd name="T11" fmla="*/ 507 h 621"/>
              <a:gd name="T12" fmla="*/ 0 w 476"/>
              <a:gd name="T13" fmla="*/ 448 h 621"/>
              <a:gd name="T14" fmla="*/ 0 w 476"/>
              <a:gd name="T15" fmla="*/ 23 h 621"/>
              <a:gd name="T16" fmla="*/ 11 w 476"/>
              <a:gd name="T17" fmla="*/ 4 h 621"/>
              <a:gd name="T18" fmla="*/ 34 w 476"/>
              <a:gd name="T19" fmla="*/ 4 h 621"/>
              <a:gd name="T20" fmla="*/ 221 w 476"/>
              <a:gd name="T21" fmla="*/ 112 h 621"/>
              <a:gd name="T22" fmla="*/ 255 w 476"/>
              <a:gd name="T23" fmla="*/ 112 h 621"/>
              <a:gd name="T24" fmla="*/ 442 w 476"/>
              <a:gd name="T25" fmla="*/ 4 h 621"/>
              <a:gd name="T26" fmla="*/ 464 w 476"/>
              <a:gd name="T27" fmla="*/ 4 h 621"/>
              <a:gd name="T28" fmla="*/ 476 w 476"/>
              <a:gd name="T29" fmla="*/ 23 h 621"/>
            </a:gdLst>
            <a:rect l="0" t="0" r="r" b="b"/>
            <a:pathLst>
              <a:path w="476" h="621">
                <a:moveTo>
                  <a:pt x="476" y="23"/>
                </a:moveTo>
                <a:cubicBezTo>
                  <a:pt x="476" y="448"/>
                  <a:pt x="476" y="448"/>
                  <a:pt x="476" y="448"/>
                </a:cubicBezTo>
                <a:cubicBezTo>
                  <a:pt x="476" y="472"/>
                  <a:pt x="463" y="495"/>
                  <a:pt x="442" y="507"/>
                </a:cubicBezTo>
                <a:cubicBezTo>
                  <a:pt x="255" y="615"/>
                  <a:pt x="255" y="615"/>
                  <a:pt x="255" y="615"/>
                </a:cubicBezTo>
                <a:cubicBezTo>
                  <a:pt x="244" y="621"/>
                  <a:pt x="231" y="621"/>
                  <a:pt x="221" y="615"/>
                </a:cubicBezTo>
                <a:cubicBezTo>
                  <a:pt x="34" y="507"/>
                  <a:pt x="34" y="507"/>
                  <a:pt x="34" y="507"/>
                </a:cubicBezTo>
                <a:cubicBezTo>
                  <a:pt x="13" y="495"/>
                  <a:pt x="0" y="472"/>
                  <a:pt x="0" y="448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5"/>
                  <a:pt x="4" y="8"/>
                  <a:pt x="11" y="4"/>
                </a:cubicBezTo>
                <a:cubicBezTo>
                  <a:pt x="18" y="0"/>
                  <a:pt x="27" y="0"/>
                  <a:pt x="34" y="4"/>
                </a:cubicBezTo>
                <a:cubicBezTo>
                  <a:pt x="221" y="112"/>
                  <a:pt x="221" y="112"/>
                  <a:pt x="221" y="112"/>
                </a:cubicBezTo>
                <a:cubicBezTo>
                  <a:pt x="231" y="118"/>
                  <a:pt x="244" y="118"/>
                  <a:pt x="255" y="112"/>
                </a:cubicBezTo>
                <a:cubicBezTo>
                  <a:pt x="442" y="4"/>
                  <a:pt x="442" y="4"/>
                  <a:pt x="442" y="4"/>
                </a:cubicBezTo>
                <a:cubicBezTo>
                  <a:pt x="449" y="0"/>
                  <a:pt x="457" y="0"/>
                  <a:pt x="464" y="4"/>
                </a:cubicBezTo>
                <a:cubicBezTo>
                  <a:pt x="471" y="8"/>
                  <a:pt x="476" y="15"/>
                  <a:pt x="476" y="23"/>
                </a:cubicBezTo>
                <a:close/>
              </a:path>
            </a:pathLst>
          </a:custGeom>
          <a:solidFill>
            <a:schemeClr val="accent2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1773496" y="1424480"/>
            <a:ext cx="1119026" cy="1459906"/>
          </a:xfrm>
          <a:custGeom>
            <a:avLst/>
            <a:gdLst>
              <a:gd name="T0" fmla="*/ 476 w 476"/>
              <a:gd name="T1" fmla="*/ 23 h 621"/>
              <a:gd name="T2" fmla="*/ 476 w 476"/>
              <a:gd name="T3" fmla="*/ 448 h 621"/>
              <a:gd name="T4" fmla="*/ 442 w 476"/>
              <a:gd name="T5" fmla="*/ 507 h 621"/>
              <a:gd name="T6" fmla="*/ 255 w 476"/>
              <a:gd name="T7" fmla="*/ 615 h 621"/>
              <a:gd name="T8" fmla="*/ 221 w 476"/>
              <a:gd name="T9" fmla="*/ 615 h 621"/>
              <a:gd name="T10" fmla="*/ 34 w 476"/>
              <a:gd name="T11" fmla="*/ 507 h 621"/>
              <a:gd name="T12" fmla="*/ 0 w 476"/>
              <a:gd name="T13" fmla="*/ 448 h 621"/>
              <a:gd name="T14" fmla="*/ 0 w 476"/>
              <a:gd name="T15" fmla="*/ 23 h 621"/>
              <a:gd name="T16" fmla="*/ 11 w 476"/>
              <a:gd name="T17" fmla="*/ 4 h 621"/>
              <a:gd name="T18" fmla="*/ 34 w 476"/>
              <a:gd name="T19" fmla="*/ 4 h 621"/>
              <a:gd name="T20" fmla="*/ 221 w 476"/>
              <a:gd name="T21" fmla="*/ 112 h 621"/>
              <a:gd name="T22" fmla="*/ 255 w 476"/>
              <a:gd name="T23" fmla="*/ 112 h 621"/>
              <a:gd name="T24" fmla="*/ 442 w 476"/>
              <a:gd name="T25" fmla="*/ 4 h 621"/>
              <a:gd name="T26" fmla="*/ 465 w 476"/>
              <a:gd name="T27" fmla="*/ 4 h 621"/>
              <a:gd name="T28" fmla="*/ 476 w 476"/>
              <a:gd name="T29" fmla="*/ 23 h 621"/>
            </a:gdLst>
            <a:rect l="0" t="0" r="r" b="b"/>
            <a:pathLst>
              <a:path w="476" h="621">
                <a:moveTo>
                  <a:pt x="476" y="23"/>
                </a:moveTo>
                <a:cubicBezTo>
                  <a:pt x="476" y="448"/>
                  <a:pt x="476" y="448"/>
                  <a:pt x="476" y="448"/>
                </a:cubicBezTo>
                <a:cubicBezTo>
                  <a:pt x="476" y="472"/>
                  <a:pt x="463" y="495"/>
                  <a:pt x="442" y="507"/>
                </a:cubicBezTo>
                <a:cubicBezTo>
                  <a:pt x="255" y="615"/>
                  <a:pt x="255" y="615"/>
                  <a:pt x="255" y="615"/>
                </a:cubicBezTo>
                <a:cubicBezTo>
                  <a:pt x="245" y="621"/>
                  <a:pt x="232" y="621"/>
                  <a:pt x="221" y="615"/>
                </a:cubicBezTo>
                <a:cubicBezTo>
                  <a:pt x="34" y="507"/>
                  <a:pt x="34" y="507"/>
                  <a:pt x="34" y="507"/>
                </a:cubicBezTo>
                <a:cubicBezTo>
                  <a:pt x="13" y="495"/>
                  <a:pt x="0" y="472"/>
                  <a:pt x="0" y="448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15"/>
                  <a:pt x="4" y="8"/>
                  <a:pt x="11" y="4"/>
                </a:cubicBezTo>
                <a:cubicBezTo>
                  <a:pt x="18" y="0"/>
                  <a:pt x="27" y="0"/>
                  <a:pt x="34" y="4"/>
                </a:cubicBezTo>
                <a:cubicBezTo>
                  <a:pt x="221" y="112"/>
                  <a:pt x="221" y="112"/>
                  <a:pt x="221" y="112"/>
                </a:cubicBezTo>
                <a:cubicBezTo>
                  <a:pt x="232" y="118"/>
                  <a:pt x="245" y="118"/>
                  <a:pt x="255" y="112"/>
                </a:cubicBezTo>
                <a:cubicBezTo>
                  <a:pt x="442" y="4"/>
                  <a:pt x="442" y="4"/>
                  <a:pt x="442" y="4"/>
                </a:cubicBezTo>
                <a:cubicBezTo>
                  <a:pt x="449" y="0"/>
                  <a:pt x="458" y="0"/>
                  <a:pt x="465" y="4"/>
                </a:cubicBezTo>
                <a:cubicBezTo>
                  <a:pt x="472" y="8"/>
                  <a:pt x="476" y="15"/>
                  <a:pt x="476" y="23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773496" y="2397751"/>
            <a:ext cx="1119026" cy="486635"/>
          </a:xfrm>
          <a:custGeom>
            <a:avLst/>
            <a:gdLst>
              <a:gd name="T0" fmla="*/ 476 w 476"/>
              <a:gd name="T1" fmla="*/ 0 h 207"/>
              <a:gd name="T2" fmla="*/ 476 w 476"/>
              <a:gd name="T3" fmla="*/ 34 h 207"/>
              <a:gd name="T4" fmla="*/ 442 w 476"/>
              <a:gd name="T5" fmla="*/ 93 h 207"/>
              <a:gd name="T6" fmla="*/ 255 w 476"/>
              <a:gd name="T7" fmla="*/ 201 h 207"/>
              <a:gd name="T8" fmla="*/ 221 w 476"/>
              <a:gd name="T9" fmla="*/ 201 h 207"/>
              <a:gd name="T10" fmla="*/ 34 w 476"/>
              <a:gd name="T11" fmla="*/ 93 h 207"/>
              <a:gd name="T12" fmla="*/ 0 w 476"/>
              <a:gd name="T13" fmla="*/ 34 h 207"/>
              <a:gd name="T14" fmla="*/ 0 w 476"/>
              <a:gd name="T15" fmla="*/ 0 h 207"/>
              <a:gd name="T16" fmla="*/ 34 w 476"/>
              <a:gd name="T17" fmla="*/ 59 h 207"/>
              <a:gd name="T18" fmla="*/ 221 w 476"/>
              <a:gd name="T19" fmla="*/ 167 h 207"/>
              <a:gd name="T20" fmla="*/ 255 w 476"/>
              <a:gd name="T21" fmla="*/ 167 h 207"/>
              <a:gd name="T22" fmla="*/ 442 w 476"/>
              <a:gd name="T23" fmla="*/ 59 h 207"/>
              <a:gd name="T24" fmla="*/ 476 w 476"/>
              <a:gd name="T25" fmla="*/ 0 h 207"/>
            </a:gdLst>
            <a:rect l="0" t="0" r="r" b="b"/>
            <a:pathLst>
              <a:path w="476" h="207">
                <a:moveTo>
                  <a:pt x="476" y="0"/>
                </a:moveTo>
                <a:cubicBezTo>
                  <a:pt x="476" y="34"/>
                  <a:pt x="476" y="34"/>
                  <a:pt x="476" y="34"/>
                </a:cubicBezTo>
                <a:cubicBezTo>
                  <a:pt x="476" y="58"/>
                  <a:pt x="463" y="81"/>
                  <a:pt x="442" y="93"/>
                </a:cubicBezTo>
                <a:cubicBezTo>
                  <a:pt x="255" y="201"/>
                  <a:pt x="255" y="201"/>
                  <a:pt x="255" y="201"/>
                </a:cubicBezTo>
                <a:cubicBezTo>
                  <a:pt x="245" y="207"/>
                  <a:pt x="232" y="207"/>
                  <a:pt x="221" y="201"/>
                </a:cubicBezTo>
                <a:cubicBezTo>
                  <a:pt x="34" y="93"/>
                  <a:pt x="34" y="93"/>
                  <a:pt x="34" y="93"/>
                </a:cubicBezTo>
                <a:cubicBezTo>
                  <a:pt x="13" y="81"/>
                  <a:pt x="0" y="58"/>
                  <a:pt x="0" y="34"/>
                </a:cubicBezTo>
                <a:cubicBezTo>
                  <a:pt x="0" y="0"/>
                  <a:pt x="0" y="0"/>
                  <a:pt x="0" y="0"/>
                </a:cubicBezTo>
                <a:cubicBezTo>
                  <a:pt x="0" y="24"/>
                  <a:pt x="13" y="47"/>
                  <a:pt x="34" y="59"/>
                </a:cubicBezTo>
                <a:cubicBezTo>
                  <a:pt x="221" y="167"/>
                  <a:pt x="221" y="167"/>
                  <a:pt x="221" y="167"/>
                </a:cubicBezTo>
                <a:cubicBezTo>
                  <a:pt x="232" y="173"/>
                  <a:pt x="245" y="173"/>
                  <a:pt x="255" y="167"/>
                </a:cubicBezTo>
                <a:cubicBezTo>
                  <a:pt x="442" y="59"/>
                  <a:pt x="442" y="59"/>
                  <a:pt x="442" y="59"/>
                </a:cubicBezTo>
                <a:cubicBezTo>
                  <a:pt x="463" y="47"/>
                  <a:pt x="476" y="24"/>
                  <a:pt x="476" y="0"/>
                </a:cubicBezTo>
                <a:close/>
              </a:path>
            </a:pathLst>
          </a:custGeom>
          <a:solidFill>
            <a:schemeClr val="tx1">
              <a:alpha val="1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660400" y="4267647"/>
            <a:ext cx="3345218" cy="16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40000"/>
              </a:lnSpc>
            </a:pPr>
            <a:r>
              <a:rPr kumimoji="1" lang="en-US" altLang="zh-CN" sz="1034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数字营销是指通过互联网和数字技术（如搜索引擎、社交媒体、电子邮件、内容平台等）触达目标用户、建立品牌认知并促成转化的全过程。
核心组成部分包括：内容营销、搜索引擎优化（SEO）、付费广告（如SEM、信息流）、社交媒体营销、电子邮件营销及数据分析。
与传统营销相比，数字营销具备可追踪、可量化、成本可控、精准定向等优势，特别适合资源有限的小型企业。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60400" y="3538938"/>
            <a:ext cx="3345218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数字营销的定义与核心组成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2002968" y="2932052"/>
            <a:ext cx="660082" cy="209550"/>
          </a:xfrm>
          <a:custGeom>
            <a:avLst/>
            <a:gdLst>
              <a:gd name="T0" fmla="*/ 182 w 189"/>
              <a:gd name="T1" fmla="*/ 1 h 60"/>
              <a:gd name="T2" fmla="*/ 179 w 189"/>
              <a:gd name="T3" fmla="*/ 2 h 60"/>
              <a:gd name="T4" fmla="*/ 108 w 189"/>
              <a:gd name="T5" fmla="*/ 43 h 60"/>
              <a:gd name="T6" fmla="*/ 80 w 189"/>
              <a:gd name="T7" fmla="*/ 43 h 60"/>
              <a:gd name="T8" fmla="*/ 9 w 189"/>
              <a:gd name="T9" fmla="*/ 2 h 60"/>
              <a:gd name="T10" fmla="*/ 1 w 189"/>
              <a:gd name="T11" fmla="*/ 4 h 60"/>
              <a:gd name="T12" fmla="*/ 3 w 189"/>
              <a:gd name="T13" fmla="*/ 12 h 60"/>
              <a:gd name="T14" fmla="*/ 74 w 189"/>
              <a:gd name="T15" fmla="*/ 53 h 60"/>
              <a:gd name="T16" fmla="*/ 114 w 189"/>
              <a:gd name="T17" fmla="*/ 53 h 60"/>
              <a:gd name="T18" fmla="*/ 185 w 189"/>
              <a:gd name="T19" fmla="*/ 12 h 60"/>
              <a:gd name="T20" fmla="*/ 187 w 189"/>
              <a:gd name="T21" fmla="*/ 4 h 60"/>
              <a:gd name="T22" fmla="*/ 182 w 189"/>
              <a:gd name="T23" fmla="*/ 1 h 60"/>
            </a:gdLst>
            <a:rect l="0" t="0" r="r" b="b"/>
            <a:pathLst>
              <a:path w="189" h="60">
                <a:moveTo>
                  <a:pt x="182" y="1"/>
                </a:moveTo>
                <a:cubicBezTo>
                  <a:pt x="181" y="1"/>
                  <a:pt x="180" y="2"/>
                  <a:pt x="179" y="2"/>
                </a:cubicBezTo>
                <a:cubicBezTo>
                  <a:pt x="108" y="43"/>
                  <a:pt x="108" y="43"/>
                  <a:pt x="108" y="43"/>
                </a:cubicBezTo>
                <a:cubicBezTo>
                  <a:pt x="99" y="48"/>
                  <a:pt x="89" y="48"/>
                  <a:pt x="80" y="43"/>
                </a:cubicBezTo>
                <a:cubicBezTo>
                  <a:pt x="9" y="2"/>
                  <a:pt x="9" y="2"/>
                  <a:pt x="9" y="2"/>
                </a:cubicBezTo>
                <a:cubicBezTo>
                  <a:pt x="7" y="0"/>
                  <a:pt x="3" y="1"/>
                  <a:pt x="1" y="4"/>
                </a:cubicBezTo>
                <a:cubicBezTo>
                  <a:pt x="0" y="7"/>
                  <a:pt x="1" y="11"/>
                  <a:pt x="3" y="12"/>
                </a:cubicBezTo>
                <a:cubicBezTo>
                  <a:pt x="74" y="53"/>
                  <a:pt x="74" y="53"/>
                  <a:pt x="74" y="53"/>
                </a:cubicBezTo>
                <a:cubicBezTo>
                  <a:pt x="86" y="60"/>
                  <a:pt x="102" y="60"/>
                  <a:pt x="114" y="53"/>
                </a:cubicBezTo>
                <a:cubicBezTo>
                  <a:pt x="185" y="12"/>
                  <a:pt x="185" y="12"/>
                  <a:pt x="185" y="12"/>
                </a:cubicBezTo>
                <a:cubicBezTo>
                  <a:pt x="188" y="11"/>
                  <a:pt x="189" y="7"/>
                  <a:pt x="187" y="4"/>
                </a:cubicBezTo>
                <a:cubicBezTo>
                  <a:pt x="186" y="2"/>
                  <a:pt x="184" y="1"/>
                  <a:pt x="182" y="1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2002968" y="3092707"/>
            <a:ext cx="660082" cy="209550"/>
          </a:xfrm>
          <a:custGeom>
            <a:avLst/>
            <a:gdLst>
              <a:gd name="T0" fmla="*/ 182 w 189"/>
              <a:gd name="T1" fmla="*/ 1 h 60"/>
              <a:gd name="T2" fmla="*/ 179 w 189"/>
              <a:gd name="T3" fmla="*/ 1 h 60"/>
              <a:gd name="T4" fmla="*/ 108 w 189"/>
              <a:gd name="T5" fmla="*/ 42 h 60"/>
              <a:gd name="T6" fmla="*/ 80 w 189"/>
              <a:gd name="T7" fmla="*/ 42 h 60"/>
              <a:gd name="T8" fmla="*/ 9 w 189"/>
              <a:gd name="T9" fmla="*/ 1 h 60"/>
              <a:gd name="T10" fmla="*/ 1 w 189"/>
              <a:gd name="T11" fmla="*/ 4 h 60"/>
              <a:gd name="T12" fmla="*/ 3 w 189"/>
              <a:gd name="T13" fmla="*/ 12 h 60"/>
              <a:gd name="T14" fmla="*/ 74 w 189"/>
              <a:gd name="T15" fmla="*/ 53 h 60"/>
              <a:gd name="T16" fmla="*/ 114 w 189"/>
              <a:gd name="T17" fmla="*/ 53 h 60"/>
              <a:gd name="T18" fmla="*/ 185 w 189"/>
              <a:gd name="T19" fmla="*/ 12 h 60"/>
              <a:gd name="T20" fmla="*/ 187 w 189"/>
              <a:gd name="T21" fmla="*/ 4 h 60"/>
              <a:gd name="T22" fmla="*/ 182 w 189"/>
              <a:gd name="T23" fmla="*/ 1 h 60"/>
            </a:gdLst>
            <a:rect l="0" t="0" r="r" b="b"/>
            <a:pathLst>
              <a:path w="189" h="60">
                <a:moveTo>
                  <a:pt x="182" y="1"/>
                </a:moveTo>
                <a:cubicBezTo>
                  <a:pt x="181" y="1"/>
                  <a:pt x="180" y="1"/>
                  <a:pt x="179" y="1"/>
                </a:cubicBezTo>
                <a:cubicBezTo>
                  <a:pt x="108" y="42"/>
                  <a:pt x="108" y="42"/>
                  <a:pt x="108" y="42"/>
                </a:cubicBezTo>
                <a:cubicBezTo>
                  <a:pt x="99" y="47"/>
                  <a:pt x="89" y="47"/>
                  <a:pt x="80" y="42"/>
                </a:cubicBezTo>
                <a:cubicBezTo>
                  <a:pt x="9" y="1"/>
                  <a:pt x="9" y="1"/>
                  <a:pt x="9" y="1"/>
                </a:cubicBezTo>
                <a:cubicBezTo>
                  <a:pt x="7" y="0"/>
                  <a:pt x="3" y="1"/>
                  <a:pt x="1" y="4"/>
                </a:cubicBezTo>
                <a:cubicBezTo>
                  <a:pt x="0" y="7"/>
                  <a:pt x="1" y="10"/>
                  <a:pt x="3" y="12"/>
                </a:cubicBezTo>
                <a:cubicBezTo>
                  <a:pt x="74" y="53"/>
                  <a:pt x="74" y="53"/>
                  <a:pt x="74" y="53"/>
                </a:cubicBezTo>
                <a:cubicBezTo>
                  <a:pt x="86" y="60"/>
                  <a:pt x="102" y="60"/>
                  <a:pt x="114" y="53"/>
                </a:cubicBezTo>
                <a:cubicBezTo>
                  <a:pt x="185" y="12"/>
                  <a:pt x="185" y="12"/>
                  <a:pt x="185" y="12"/>
                </a:cubicBezTo>
                <a:cubicBezTo>
                  <a:pt x="188" y="10"/>
                  <a:pt x="189" y="7"/>
                  <a:pt x="187" y="4"/>
                </a:cubicBezTo>
                <a:cubicBezTo>
                  <a:pt x="186" y="2"/>
                  <a:pt x="184" y="1"/>
                  <a:pt x="182" y="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2002968" y="3249869"/>
            <a:ext cx="660082" cy="209550"/>
          </a:xfrm>
          <a:custGeom>
            <a:avLst/>
            <a:gdLst>
              <a:gd name="T0" fmla="*/ 182 w 189"/>
              <a:gd name="T1" fmla="*/ 1 h 60"/>
              <a:gd name="T2" fmla="*/ 179 w 189"/>
              <a:gd name="T3" fmla="*/ 2 h 60"/>
              <a:gd name="T4" fmla="*/ 108 w 189"/>
              <a:gd name="T5" fmla="*/ 43 h 60"/>
              <a:gd name="T6" fmla="*/ 80 w 189"/>
              <a:gd name="T7" fmla="*/ 43 h 60"/>
              <a:gd name="T8" fmla="*/ 9 w 189"/>
              <a:gd name="T9" fmla="*/ 2 h 60"/>
              <a:gd name="T10" fmla="*/ 1 w 189"/>
              <a:gd name="T11" fmla="*/ 4 h 60"/>
              <a:gd name="T12" fmla="*/ 3 w 189"/>
              <a:gd name="T13" fmla="*/ 12 h 60"/>
              <a:gd name="T14" fmla="*/ 74 w 189"/>
              <a:gd name="T15" fmla="*/ 53 h 60"/>
              <a:gd name="T16" fmla="*/ 114 w 189"/>
              <a:gd name="T17" fmla="*/ 53 h 60"/>
              <a:gd name="T18" fmla="*/ 185 w 189"/>
              <a:gd name="T19" fmla="*/ 12 h 60"/>
              <a:gd name="T20" fmla="*/ 187 w 189"/>
              <a:gd name="T21" fmla="*/ 4 h 60"/>
              <a:gd name="T22" fmla="*/ 182 w 189"/>
              <a:gd name="T23" fmla="*/ 1 h 60"/>
            </a:gdLst>
            <a:rect l="0" t="0" r="r" b="b"/>
            <a:pathLst>
              <a:path w="189" h="60">
                <a:moveTo>
                  <a:pt x="182" y="1"/>
                </a:moveTo>
                <a:cubicBezTo>
                  <a:pt x="181" y="1"/>
                  <a:pt x="180" y="1"/>
                  <a:pt x="179" y="2"/>
                </a:cubicBezTo>
                <a:cubicBezTo>
                  <a:pt x="108" y="43"/>
                  <a:pt x="108" y="43"/>
                  <a:pt x="108" y="43"/>
                </a:cubicBezTo>
                <a:cubicBezTo>
                  <a:pt x="99" y="48"/>
                  <a:pt x="89" y="48"/>
                  <a:pt x="80" y="43"/>
                </a:cubicBezTo>
                <a:cubicBezTo>
                  <a:pt x="9" y="2"/>
                  <a:pt x="9" y="2"/>
                  <a:pt x="9" y="2"/>
                </a:cubicBezTo>
                <a:cubicBezTo>
                  <a:pt x="7" y="0"/>
                  <a:pt x="3" y="1"/>
                  <a:pt x="1" y="4"/>
                </a:cubicBezTo>
                <a:cubicBezTo>
                  <a:pt x="0" y="7"/>
                  <a:pt x="1" y="11"/>
                  <a:pt x="3" y="12"/>
                </a:cubicBezTo>
                <a:cubicBezTo>
                  <a:pt x="74" y="53"/>
                  <a:pt x="74" y="53"/>
                  <a:pt x="74" y="53"/>
                </a:cubicBezTo>
                <a:cubicBezTo>
                  <a:pt x="86" y="60"/>
                  <a:pt x="102" y="60"/>
                  <a:pt x="114" y="53"/>
                </a:cubicBezTo>
                <a:cubicBezTo>
                  <a:pt x="185" y="12"/>
                  <a:pt x="185" y="12"/>
                  <a:pt x="185" y="12"/>
                </a:cubicBezTo>
                <a:cubicBezTo>
                  <a:pt x="188" y="11"/>
                  <a:pt x="189" y="7"/>
                  <a:pt x="187" y="4"/>
                </a:cubicBezTo>
                <a:cubicBezTo>
                  <a:pt x="186" y="2"/>
                  <a:pt x="184" y="1"/>
                  <a:pt x="182" y="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2098628" y="1894189"/>
            <a:ext cx="468762" cy="387732"/>
          </a:xfrm>
          <a:custGeom>
            <a:avLst/>
            <a:gdLst>
              <a:gd name="connsiteX0" fmla="*/ 153878 w 870468"/>
              <a:gd name="connsiteY0" fmla="*/ 353026 h 720000"/>
              <a:gd name="connsiteX1" fmla="*/ 449972 w 870468"/>
              <a:gd name="connsiteY1" fmla="*/ 353026 h 720000"/>
              <a:gd name="connsiteX2" fmla="*/ 489985 w 870468"/>
              <a:gd name="connsiteY2" fmla="*/ 393039 h 720000"/>
              <a:gd name="connsiteX3" fmla="*/ 449972 w 870468"/>
              <a:gd name="connsiteY3" fmla="*/ 433051 h 720000"/>
              <a:gd name="connsiteX4" fmla="*/ 153878 w 870468"/>
              <a:gd name="connsiteY4" fmla="*/ 433051 h 720000"/>
              <a:gd name="connsiteX5" fmla="*/ 113865 w 870468"/>
              <a:gd name="connsiteY5" fmla="*/ 393039 h 720000"/>
              <a:gd name="connsiteX6" fmla="*/ 153878 w 870468"/>
              <a:gd name="connsiteY6" fmla="*/ 353026 h 720000"/>
              <a:gd name="connsiteX7" fmla="*/ 68708 w 870468"/>
              <a:gd name="connsiteY7" fmla="*/ 275858 h 720000"/>
              <a:gd name="connsiteX8" fmla="*/ 68708 w 870468"/>
              <a:gd name="connsiteY8" fmla="*/ 603735 h 720000"/>
              <a:gd name="connsiteX9" fmla="*/ 116266 w 870468"/>
              <a:gd name="connsiteY9" fmla="*/ 651293 h 720000"/>
              <a:gd name="connsiteX10" fmla="*/ 598821 w 870468"/>
              <a:gd name="connsiteY10" fmla="*/ 651293 h 720000"/>
              <a:gd name="connsiteX11" fmla="*/ 754317 w 870468"/>
              <a:gd name="connsiteY11" fmla="*/ 651293 h 720000"/>
              <a:gd name="connsiteX12" fmla="*/ 801875 w 870468"/>
              <a:gd name="connsiteY12" fmla="*/ 603735 h 720000"/>
              <a:gd name="connsiteX13" fmla="*/ 801875 w 870468"/>
              <a:gd name="connsiteY13" fmla="*/ 275858 h 720000"/>
              <a:gd name="connsiteX14" fmla="*/ 598821 w 870468"/>
              <a:gd name="connsiteY14" fmla="*/ 275858 h 720000"/>
              <a:gd name="connsiteX15" fmla="*/ 116266 w 870468"/>
              <a:gd name="connsiteY15" fmla="*/ 68593 h 720000"/>
              <a:gd name="connsiteX16" fmla="*/ 68708 w 870468"/>
              <a:gd name="connsiteY16" fmla="*/ 116151 h 720000"/>
              <a:gd name="connsiteX17" fmla="*/ 68708 w 870468"/>
              <a:gd name="connsiteY17" fmla="*/ 207265 h 720000"/>
              <a:gd name="connsiteX18" fmla="*/ 598821 w 870468"/>
              <a:gd name="connsiteY18" fmla="*/ 207265 h 720000"/>
              <a:gd name="connsiteX19" fmla="*/ 801875 w 870468"/>
              <a:gd name="connsiteY19" fmla="*/ 207265 h 720000"/>
              <a:gd name="connsiteX20" fmla="*/ 801875 w 870468"/>
              <a:gd name="connsiteY20" fmla="*/ 116151 h 720000"/>
              <a:gd name="connsiteX21" fmla="*/ 754317 w 870468"/>
              <a:gd name="connsiteY21" fmla="*/ 68593 h 720000"/>
              <a:gd name="connsiteX22" fmla="*/ 598821 w 870468"/>
              <a:gd name="connsiteY22" fmla="*/ 68593 h 720000"/>
              <a:gd name="connsiteX23" fmla="*/ 116266 w 870468"/>
              <a:gd name="connsiteY23" fmla="*/ 0 h 720000"/>
              <a:gd name="connsiteX24" fmla="*/ 598821 w 870468"/>
              <a:gd name="connsiteY24" fmla="*/ 0 h 720000"/>
              <a:gd name="connsiteX25" fmla="*/ 754317 w 870468"/>
              <a:gd name="connsiteY25" fmla="*/ 0 h 720000"/>
              <a:gd name="connsiteX26" fmla="*/ 870468 w 870468"/>
              <a:gd name="connsiteY26" fmla="*/ 116151 h 720000"/>
              <a:gd name="connsiteX27" fmla="*/ 870468 w 870468"/>
              <a:gd name="connsiteY27" fmla="*/ 241562 h 720000"/>
              <a:gd name="connsiteX28" fmla="*/ 870468 w 870468"/>
              <a:gd name="connsiteY28" fmla="*/ 603735 h 720000"/>
              <a:gd name="connsiteX29" fmla="*/ 754317 w 870468"/>
              <a:gd name="connsiteY29" fmla="*/ 720000 h 720000"/>
              <a:gd name="connsiteX30" fmla="*/ 598821 w 870468"/>
              <a:gd name="connsiteY30" fmla="*/ 720000 h 720000"/>
              <a:gd name="connsiteX31" fmla="*/ 116266 w 870468"/>
              <a:gd name="connsiteY31" fmla="*/ 720000 h 720000"/>
              <a:gd name="connsiteX32" fmla="*/ 115 w 870468"/>
              <a:gd name="connsiteY32" fmla="*/ 603849 h 720000"/>
              <a:gd name="connsiteX33" fmla="*/ 115 w 870468"/>
              <a:gd name="connsiteY33" fmla="*/ 241841 h 720000"/>
              <a:gd name="connsiteX34" fmla="*/ 0 w 870468"/>
              <a:gd name="connsiteY34" fmla="*/ 241562 h 720000"/>
              <a:gd name="connsiteX35" fmla="*/ 115 w 870468"/>
              <a:gd name="connsiteY35" fmla="*/ 241284 h 720000"/>
              <a:gd name="connsiteX36" fmla="*/ 115 w 870468"/>
              <a:gd name="connsiteY36" fmla="*/ 116151 h 720000"/>
              <a:gd name="connsiteX37" fmla="*/ 116266 w 870468"/>
              <a:gd name="connsiteY37" fmla="*/ 0 h 720000"/>
            </a:gdLst>
            <a:rect l="l" t="t" r="r" b="b"/>
            <a:pathLst>
              <a:path w="870468" h="720000">
                <a:moveTo>
                  <a:pt x="153878" y="353026"/>
                </a:moveTo>
                <a:lnTo>
                  <a:pt x="449972" y="353026"/>
                </a:lnTo>
                <a:cubicBezTo>
                  <a:pt x="472036" y="353026"/>
                  <a:pt x="489985" y="370975"/>
                  <a:pt x="489985" y="393039"/>
                </a:cubicBezTo>
                <a:cubicBezTo>
                  <a:pt x="489985" y="415103"/>
                  <a:pt x="472150" y="433051"/>
                  <a:pt x="449972" y="433051"/>
                </a:cubicBezTo>
                <a:lnTo>
                  <a:pt x="153878" y="433051"/>
                </a:lnTo>
                <a:cubicBezTo>
                  <a:pt x="131814" y="433051"/>
                  <a:pt x="113865" y="415103"/>
                  <a:pt x="113865" y="393039"/>
                </a:cubicBezTo>
                <a:cubicBezTo>
                  <a:pt x="113865" y="370975"/>
                  <a:pt x="131814" y="353026"/>
                  <a:pt x="153878" y="353026"/>
                </a:cubicBezTo>
                <a:close/>
                <a:moveTo>
                  <a:pt x="68708" y="275858"/>
                </a:moveTo>
                <a:lnTo>
                  <a:pt x="68708" y="603735"/>
                </a:lnTo>
                <a:cubicBezTo>
                  <a:pt x="68708" y="630029"/>
                  <a:pt x="90087" y="651293"/>
                  <a:pt x="116266" y="651293"/>
                </a:cubicBezTo>
                <a:lnTo>
                  <a:pt x="598821" y="651293"/>
                </a:lnTo>
                <a:lnTo>
                  <a:pt x="754317" y="651293"/>
                </a:lnTo>
                <a:cubicBezTo>
                  <a:pt x="780611" y="651293"/>
                  <a:pt x="801875" y="629915"/>
                  <a:pt x="801875" y="603735"/>
                </a:cubicBezTo>
                <a:lnTo>
                  <a:pt x="801875" y="275858"/>
                </a:lnTo>
                <a:lnTo>
                  <a:pt x="598821" y="275858"/>
                </a:lnTo>
                <a:close/>
                <a:moveTo>
                  <a:pt x="116266" y="68593"/>
                </a:moveTo>
                <a:cubicBezTo>
                  <a:pt x="89972" y="68593"/>
                  <a:pt x="68708" y="89972"/>
                  <a:pt x="68708" y="116151"/>
                </a:cubicBezTo>
                <a:lnTo>
                  <a:pt x="68708" y="207265"/>
                </a:lnTo>
                <a:lnTo>
                  <a:pt x="598821" y="207265"/>
                </a:lnTo>
                <a:lnTo>
                  <a:pt x="801875" y="207265"/>
                </a:lnTo>
                <a:lnTo>
                  <a:pt x="801875" y="116151"/>
                </a:lnTo>
                <a:cubicBezTo>
                  <a:pt x="801875" y="89857"/>
                  <a:pt x="780497" y="68593"/>
                  <a:pt x="754317" y="68593"/>
                </a:cubicBezTo>
                <a:lnTo>
                  <a:pt x="598821" y="68593"/>
                </a:lnTo>
                <a:close/>
                <a:moveTo>
                  <a:pt x="116266" y="0"/>
                </a:moveTo>
                <a:lnTo>
                  <a:pt x="598821" y="0"/>
                </a:lnTo>
                <a:lnTo>
                  <a:pt x="754317" y="0"/>
                </a:lnTo>
                <a:cubicBezTo>
                  <a:pt x="818338" y="0"/>
                  <a:pt x="870468" y="52131"/>
                  <a:pt x="870468" y="116151"/>
                </a:cubicBezTo>
                <a:lnTo>
                  <a:pt x="870468" y="241562"/>
                </a:lnTo>
                <a:lnTo>
                  <a:pt x="870468" y="603735"/>
                </a:lnTo>
                <a:cubicBezTo>
                  <a:pt x="870468" y="667869"/>
                  <a:pt x="818338" y="720000"/>
                  <a:pt x="754317" y="720000"/>
                </a:cubicBezTo>
                <a:lnTo>
                  <a:pt x="598821" y="720000"/>
                </a:lnTo>
                <a:lnTo>
                  <a:pt x="116266" y="720000"/>
                </a:lnTo>
                <a:cubicBezTo>
                  <a:pt x="52246" y="720000"/>
                  <a:pt x="115" y="667869"/>
                  <a:pt x="115" y="603849"/>
                </a:cubicBezTo>
                <a:lnTo>
                  <a:pt x="115" y="241841"/>
                </a:lnTo>
                <a:lnTo>
                  <a:pt x="0" y="241562"/>
                </a:lnTo>
                <a:lnTo>
                  <a:pt x="115" y="241284"/>
                </a:lnTo>
                <a:lnTo>
                  <a:pt x="115" y="116151"/>
                </a:lnTo>
                <a:cubicBezTo>
                  <a:pt x="115" y="52131"/>
                  <a:pt x="52246" y="0"/>
                  <a:pt x="116266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417041" y="4267647"/>
            <a:ext cx="3345218" cy="16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40000"/>
              </a:lnSpc>
            </a:pPr>
            <a:r>
              <a:rPr kumimoji="1" lang="en-US" altLang="zh-CN" sz="1034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小型企业通常预算有限、团队规模小、缺乏专业营销人才，难以承担传统广告的高成本与长周期。
数字营销允许以较低成本快速测试不同渠道效果，灵活调整策略，并直接与潜在客户互动，形成闭环反馈。
借助AI工具和自动化平台，小型企业也能实现接近大企业的营销效率。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417041" y="3538938"/>
            <a:ext cx="3345218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小型企业面临的营销挑战与数字机会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5759609" y="2932052"/>
            <a:ext cx="660082" cy="209550"/>
          </a:xfrm>
          <a:custGeom>
            <a:avLst/>
            <a:gdLst>
              <a:gd name="T0" fmla="*/ 182 w 189"/>
              <a:gd name="T1" fmla="*/ 1 h 60"/>
              <a:gd name="T2" fmla="*/ 179 w 189"/>
              <a:gd name="T3" fmla="*/ 2 h 60"/>
              <a:gd name="T4" fmla="*/ 109 w 189"/>
              <a:gd name="T5" fmla="*/ 43 h 60"/>
              <a:gd name="T6" fmla="*/ 81 w 189"/>
              <a:gd name="T7" fmla="*/ 43 h 60"/>
              <a:gd name="T8" fmla="*/ 10 w 189"/>
              <a:gd name="T9" fmla="*/ 2 h 60"/>
              <a:gd name="T10" fmla="*/ 2 w 189"/>
              <a:gd name="T11" fmla="*/ 4 h 60"/>
              <a:gd name="T12" fmla="*/ 4 w 189"/>
              <a:gd name="T13" fmla="*/ 12 h 60"/>
              <a:gd name="T14" fmla="*/ 75 w 189"/>
              <a:gd name="T15" fmla="*/ 53 h 60"/>
              <a:gd name="T16" fmla="*/ 115 w 189"/>
              <a:gd name="T17" fmla="*/ 53 h 60"/>
              <a:gd name="T18" fmla="*/ 185 w 189"/>
              <a:gd name="T19" fmla="*/ 12 h 60"/>
              <a:gd name="T20" fmla="*/ 188 w 189"/>
              <a:gd name="T21" fmla="*/ 4 h 60"/>
              <a:gd name="T22" fmla="*/ 182 w 189"/>
              <a:gd name="T23" fmla="*/ 1 h 60"/>
            </a:gdLst>
            <a:rect l="0" t="0" r="r" b="b"/>
            <a:pathLst>
              <a:path w="189" h="60">
                <a:moveTo>
                  <a:pt x="182" y="1"/>
                </a:moveTo>
                <a:cubicBezTo>
                  <a:pt x="181" y="1"/>
                  <a:pt x="180" y="2"/>
                  <a:pt x="179" y="2"/>
                </a:cubicBezTo>
                <a:cubicBezTo>
                  <a:pt x="109" y="43"/>
                  <a:pt x="109" y="43"/>
                  <a:pt x="109" y="43"/>
                </a:cubicBezTo>
                <a:cubicBezTo>
                  <a:pt x="100" y="48"/>
                  <a:pt x="89" y="48"/>
                  <a:pt x="81" y="43"/>
                </a:cubicBezTo>
                <a:cubicBezTo>
                  <a:pt x="10" y="2"/>
                  <a:pt x="10" y="2"/>
                  <a:pt x="10" y="2"/>
                </a:cubicBezTo>
                <a:cubicBezTo>
                  <a:pt x="7" y="0"/>
                  <a:pt x="3" y="1"/>
                  <a:pt x="2" y="4"/>
                </a:cubicBezTo>
                <a:cubicBezTo>
                  <a:pt x="0" y="7"/>
                  <a:pt x="1" y="11"/>
                  <a:pt x="4" y="12"/>
                </a:cubicBezTo>
                <a:cubicBezTo>
                  <a:pt x="75" y="53"/>
                  <a:pt x="75" y="53"/>
                  <a:pt x="75" y="53"/>
                </a:cubicBezTo>
                <a:cubicBezTo>
                  <a:pt x="87" y="60"/>
                  <a:pt x="102" y="60"/>
                  <a:pt x="115" y="53"/>
                </a:cubicBezTo>
                <a:cubicBezTo>
                  <a:pt x="185" y="12"/>
                  <a:pt x="185" y="12"/>
                  <a:pt x="185" y="12"/>
                </a:cubicBezTo>
                <a:cubicBezTo>
                  <a:pt x="188" y="11"/>
                  <a:pt x="189" y="7"/>
                  <a:pt x="188" y="4"/>
                </a:cubicBezTo>
                <a:cubicBezTo>
                  <a:pt x="186" y="2"/>
                  <a:pt x="184" y="1"/>
                  <a:pt x="182" y="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5759609" y="3092707"/>
            <a:ext cx="660082" cy="209550"/>
          </a:xfrm>
          <a:custGeom>
            <a:avLst/>
            <a:gdLst>
              <a:gd name="T0" fmla="*/ 182 w 189"/>
              <a:gd name="T1" fmla="*/ 1 h 60"/>
              <a:gd name="T2" fmla="*/ 179 w 189"/>
              <a:gd name="T3" fmla="*/ 1 h 60"/>
              <a:gd name="T4" fmla="*/ 109 w 189"/>
              <a:gd name="T5" fmla="*/ 42 h 60"/>
              <a:gd name="T6" fmla="*/ 81 w 189"/>
              <a:gd name="T7" fmla="*/ 42 h 60"/>
              <a:gd name="T8" fmla="*/ 10 w 189"/>
              <a:gd name="T9" fmla="*/ 1 h 60"/>
              <a:gd name="T10" fmla="*/ 2 w 189"/>
              <a:gd name="T11" fmla="*/ 4 h 60"/>
              <a:gd name="T12" fmla="*/ 4 w 189"/>
              <a:gd name="T13" fmla="*/ 12 h 60"/>
              <a:gd name="T14" fmla="*/ 75 w 189"/>
              <a:gd name="T15" fmla="*/ 53 h 60"/>
              <a:gd name="T16" fmla="*/ 115 w 189"/>
              <a:gd name="T17" fmla="*/ 53 h 60"/>
              <a:gd name="T18" fmla="*/ 185 w 189"/>
              <a:gd name="T19" fmla="*/ 12 h 60"/>
              <a:gd name="T20" fmla="*/ 188 w 189"/>
              <a:gd name="T21" fmla="*/ 4 h 60"/>
              <a:gd name="T22" fmla="*/ 182 w 189"/>
              <a:gd name="T23" fmla="*/ 1 h 60"/>
            </a:gdLst>
            <a:rect l="0" t="0" r="r" b="b"/>
            <a:pathLst>
              <a:path w="189" h="60">
                <a:moveTo>
                  <a:pt x="182" y="1"/>
                </a:moveTo>
                <a:cubicBezTo>
                  <a:pt x="181" y="1"/>
                  <a:pt x="180" y="1"/>
                  <a:pt x="179" y="1"/>
                </a:cubicBezTo>
                <a:cubicBezTo>
                  <a:pt x="109" y="42"/>
                  <a:pt x="109" y="42"/>
                  <a:pt x="109" y="42"/>
                </a:cubicBezTo>
                <a:cubicBezTo>
                  <a:pt x="100" y="47"/>
                  <a:pt x="89" y="47"/>
                  <a:pt x="81" y="42"/>
                </a:cubicBezTo>
                <a:cubicBezTo>
                  <a:pt x="10" y="1"/>
                  <a:pt x="10" y="1"/>
                  <a:pt x="10" y="1"/>
                </a:cubicBezTo>
                <a:cubicBezTo>
                  <a:pt x="7" y="0"/>
                  <a:pt x="3" y="1"/>
                  <a:pt x="2" y="4"/>
                </a:cubicBezTo>
                <a:cubicBezTo>
                  <a:pt x="0" y="7"/>
                  <a:pt x="1" y="10"/>
                  <a:pt x="4" y="12"/>
                </a:cubicBezTo>
                <a:cubicBezTo>
                  <a:pt x="75" y="53"/>
                  <a:pt x="75" y="53"/>
                  <a:pt x="75" y="53"/>
                </a:cubicBezTo>
                <a:cubicBezTo>
                  <a:pt x="87" y="60"/>
                  <a:pt x="102" y="60"/>
                  <a:pt x="115" y="53"/>
                </a:cubicBezTo>
                <a:cubicBezTo>
                  <a:pt x="185" y="12"/>
                  <a:pt x="185" y="12"/>
                  <a:pt x="185" y="12"/>
                </a:cubicBezTo>
                <a:cubicBezTo>
                  <a:pt x="188" y="10"/>
                  <a:pt x="189" y="7"/>
                  <a:pt x="188" y="4"/>
                </a:cubicBezTo>
                <a:cubicBezTo>
                  <a:pt x="186" y="2"/>
                  <a:pt x="184" y="1"/>
                  <a:pt x="182" y="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5759609" y="3249869"/>
            <a:ext cx="660082" cy="209550"/>
          </a:xfrm>
          <a:custGeom>
            <a:avLst/>
            <a:gdLst>
              <a:gd name="T0" fmla="*/ 182 w 189"/>
              <a:gd name="T1" fmla="*/ 1 h 60"/>
              <a:gd name="T2" fmla="*/ 179 w 189"/>
              <a:gd name="T3" fmla="*/ 2 h 60"/>
              <a:gd name="T4" fmla="*/ 109 w 189"/>
              <a:gd name="T5" fmla="*/ 43 h 60"/>
              <a:gd name="T6" fmla="*/ 81 w 189"/>
              <a:gd name="T7" fmla="*/ 43 h 60"/>
              <a:gd name="T8" fmla="*/ 10 w 189"/>
              <a:gd name="T9" fmla="*/ 2 h 60"/>
              <a:gd name="T10" fmla="*/ 2 w 189"/>
              <a:gd name="T11" fmla="*/ 4 h 60"/>
              <a:gd name="T12" fmla="*/ 4 w 189"/>
              <a:gd name="T13" fmla="*/ 12 h 60"/>
              <a:gd name="T14" fmla="*/ 75 w 189"/>
              <a:gd name="T15" fmla="*/ 53 h 60"/>
              <a:gd name="T16" fmla="*/ 115 w 189"/>
              <a:gd name="T17" fmla="*/ 53 h 60"/>
              <a:gd name="T18" fmla="*/ 185 w 189"/>
              <a:gd name="T19" fmla="*/ 12 h 60"/>
              <a:gd name="T20" fmla="*/ 188 w 189"/>
              <a:gd name="T21" fmla="*/ 4 h 60"/>
              <a:gd name="T22" fmla="*/ 182 w 189"/>
              <a:gd name="T23" fmla="*/ 1 h 60"/>
            </a:gdLst>
            <a:rect l="0" t="0" r="r" b="b"/>
            <a:pathLst>
              <a:path w="189" h="60">
                <a:moveTo>
                  <a:pt x="182" y="1"/>
                </a:moveTo>
                <a:cubicBezTo>
                  <a:pt x="181" y="1"/>
                  <a:pt x="180" y="1"/>
                  <a:pt x="179" y="2"/>
                </a:cubicBezTo>
                <a:cubicBezTo>
                  <a:pt x="109" y="43"/>
                  <a:pt x="109" y="43"/>
                  <a:pt x="109" y="43"/>
                </a:cubicBezTo>
                <a:cubicBezTo>
                  <a:pt x="100" y="48"/>
                  <a:pt x="89" y="48"/>
                  <a:pt x="81" y="43"/>
                </a:cubicBezTo>
                <a:cubicBezTo>
                  <a:pt x="10" y="2"/>
                  <a:pt x="10" y="2"/>
                  <a:pt x="10" y="2"/>
                </a:cubicBezTo>
                <a:cubicBezTo>
                  <a:pt x="7" y="0"/>
                  <a:pt x="3" y="1"/>
                  <a:pt x="2" y="4"/>
                </a:cubicBezTo>
                <a:cubicBezTo>
                  <a:pt x="0" y="7"/>
                  <a:pt x="1" y="11"/>
                  <a:pt x="4" y="12"/>
                </a:cubicBezTo>
                <a:cubicBezTo>
                  <a:pt x="75" y="53"/>
                  <a:pt x="75" y="53"/>
                  <a:pt x="75" y="53"/>
                </a:cubicBezTo>
                <a:cubicBezTo>
                  <a:pt x="87" y="60"/>
                  <a:pt x="102" y="60"/>
                  <a:pt x="115" y="53"/>
                </a:cubicBezTo>
                <a:cubicBezTo>
                  <a:pt x="185" y="12"/>
                  <a:pt x="185" y="12"/>
                  <a:pt x="185" y="12"/>
                </a:cubicBezTo>
                <a:cubicBezTo>
                  <a:pt x="188" y="11"/>
                  <a:pt x="189" y="7"/>
                  <a:pt x="188" y="4"/>
                </a:cubicBezTo>
                <a:cubicBezTo>
                  <a:pt x="186" y="2"/>
                  <a:pt x="184" y="1"/>
                  <a:pt x="182" y="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5877242" y="1868663"/>
            <a:ext cx="424816" cy="424816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8173682" y="4267647"/>
            <a:ext cx="3345218" cy="16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40000"/>
              </a:lnSpc>
            </a:pPr>
            <a:r>
              <a:rPr kumimoji="1" lang="en-US" altLang="zh-CN" sz="1034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当前90%以上的消费者在购买前会在线搜索产品或服务，若企业在数字渠道上“不可见”，等于主动放弃市场。
数字渠道是构建客户信任、积累品牌资产、实现长期复购的关键路径，尤其在本地服务、电商、B2B等场景中效果显著。
从0到1阶段，明确数字营销的战略定位，有助于避免盲目投入，聚焦高ROI动作。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173682" y="3538938"/>
            <a:ext cx="3345218" cy="720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数字营销不是“选做题”，而是“生存题”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9516250" y="2932052"/>
            <a:ext cx="660082" cy="209550"/>
          </a:xfrm>
          <a:custGeom>
            <a:avLst/>
            <a:gdLst>
              <a:gd name="T0" fmla="*/ 182 w 189"/>
              <a:gd name="T1" fmla="*/ 1 h 60"/>
              <a:gd name="T2" fmla="*/ 179 w 189"/>
              <a:gd name="T3" fmla="*/ 2 h 60"/>
              <a:gd name="T4" fmla="*/ 108 w 189"/>
              <a:gd name="T5" fmla="*/ 43 h 60"/>
              <a:gd name="T6" fmla="*/ 80 w 189"/>
              <a:gd name="T7" fmla="*/ 43 h 60"/>
              <a:gd name="T8" fmla="*/ 10 w 189"/>
              <a:gd name="T9" fmla="*/ 2 h 60"/>
              <a:gd name="T10" fmla="*/ 1 w 189"/>
              <a:gd name="T11" fmla="*/ 4 h 60"/>
              <a:gd name="T12" fmla="*/ 4 w 189"/>
              <a:gd name="T13" fmla="*/ 12 h 60"/>
              <a:gd name="T14" fmla="*/ 74 w 189"/>
              <a:gd name="T15" fmla="*/ 53 h 60"/>
              <a:gd name="T16" fmla="*/ 114 w 189"/>
              <a:gd name="T17" fmla="*/ 53 h 60"/>
              <a:gd name="T18" fmla="*/ 185 w 189"/>
              <a:gd name="T19" fmla="*/ 12 h 60"/>
              <a:gd name="T20" fmla="*/ 187 w 189"/>
              <a:gd name="T21" fmla="*/ 4 h 60"/>
              <a:gd name="T22" fmla="*/ 182 w 189"/>
              <a:gd name="T23" fmla="*/ 1 h 60"/>
            </a:gdLst>
            <a:rect l="0" t="0" r="r" b="b"/>
            <a:pathLst>
              <a:path w="189" h="60">
                <a:moveTo>
                  <a:pt x="182" y="1"/>
                </a:moveTo>
                <a:cubicBezTo>
                  <a:pt x="181" y="1"/>
                  <a:pt x="180" y="2"/>
                  <a:pt x="179" y="2"/>
                </a:cubicBezTo>
                <a:cubicBezTo>
                  <a:pt x="108" y="43"/>
                  <a:pt x="108" y="43"/>
                  <a:pt x="108" y="43"/>
                </a:cubicBezTo>
                <a:cubicBezTo>
                  <a:pt x="100" y="48"/>
                  <a:pt x="89" y="48"/>
                  <a:pt x="80" y="43"/>
                </a:cubicBezTo>
                <a:cubicBezTo>
                  <a:pt x="10" y="2"/>
                  <a:pt x="10" y="2"/>
                  <a:pt x="10" y="2"/>
                </a:cubicBezTo>
                <a:cubicBezTo>
                  <a:pt x="7" y="0"/>
                  <a:pt x="3" y="1"/>
                  <a:pt x="1" y="4"/>
                </a:cubicBezTo>
                <a:cubicBezTo>
                  <a:pt x="0" y="7"/>
                  <a:pt x="1" y="11"/>
                  <a:pt x="4" y="12"/>
                </a:cubicBezTo>
                <a:cubicBezTo>
                  <a:pt x="74" y="53"/>
                  <a:pt x="74" y="53"/>
                  <a:pt x="74" y="53"/>
                </a:cubicBezTo>
                <a:cubicBezTo>
                  <a:pt x="87" y="60"/>
                  <a:pt x="102" y="60"/>
                  <a:pt x="114" y="53"/>
                </a:cubicBezTo>
                <a:cubicBezTo>
                  <a:pt x="185" y="12"/>
                  <a:pt x="185" y="12"/>
                  <a:pt x="185" y="12"/>
                </a:cubicBezTo>
                <a:cubicBezTo>
                  <a:pt x="188" y="11"/>
                  <a:pt x="189" y="7"/>
                  <a:pt x="187" y="4"/>
                </a:cubicBezTo>
                <a:cubicBezTo>
                  <a:pt x="186" y="2"/>
                  <a:pt x="184" y="1"/>
                  <a:pt x="182" y="1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9516250" y="3092707"/>
            <a:ext cx="660082" cy="209550"/>
          </a:xfrm>
          <a:custGeom>
            <a:avLst/>
            <a:gdLst>
              <a:gd name="T0" fmla="*/ 182 w 189"/>
              <a:gd name="T1" fmla="*/ 1 h 60"/>
              <a:gd name="T2" fmla="*/ 179 w 189"/>
              <a:gd name="T3" fmla="*/ 1 h 60"/>
              <a:gd name="T4" fmla="*/ 108 w 189"/>
              <a:gd name="T5" fmla="*/ 42 h 60"/>
              <a:gd name="T6" fmla="*/ 80 w 189"/>
              <a:gd name="T7" fmla="*/ 42 h 60"/>
              <a:gd name="T8" fmla="*/ 10 w 189"/>
              <a:gd name="T9" fmla="*/ 1 h 60"/>
              <a:gd name="T10" fmla="*/ 1 w 189"/>
              <a:gd name="T11" fmla="*/ 4 h 60"/>
              <a:gd name="T12" fmla="*/ 4 w 189"/>
              <a:gd name="T13" fmla="*/ 12 h 60"/>
              <a:gd name="T14" fmla="*/ 74 w 189"/>
              <a:gd name="T15" fmla="*/ 53 h 60"/>
              <a:gd name="T16" fmla="*/ 114 w 189"/>
              <a:gd name="T17" fmla="*/ 53 h 60"/>
              <a:gd name="T18" fmla="*/ 185 w 189"/>
              <a:gd name="T19" fmla="*/ 12 h 60"/>
              <a:gd name="T20" fmla="*/ 187 w 189"/>
              <a:gd name="T21" fmla="*/ 4 h 60"/>
              <a:gd name="T22" fmla="*/ 182 w 189"/>
              <a:gd name="T23" fmla="*/ 1 h 60"/>
            </a:gdLst>
            <a:rect l="0" t="0" r="r" b="b"/>
            <a:pathLst>
              <a:path w="189" h="60">
                <a:moveTo>
                  <a:pt x="182" y="1"/>
                </a:moveTo>
                <a:cubicBezTo>
                  <a:pt x="181" y="1"/>
                  <a:pt x="180" y="1"/>
                  <a:pt x="179" y="1"/>
                </a:cubicBezTo>
                <a:cubicBezTo>
                  <a:pt x="108" y="42"/>
                  <a:pt x="108" y="42"/>
                  <a:pt x="108" y="42"/>
                </a:cubicBezTo>
                <a:cubicBezTo>
                  <a:pt x="100" y="47"/>
                  <a:pt x="89" y="47"/>
                  <a:pt x="80" y="42"/>
                </a:cubicBezTo>
                <a:cubicBezTo>
                  <a:pt x="10" y="1"/>
                  <a:pt x="10" y="1"/>
                  <a:pt x="10" y="1"/>
                </a:cubicBezTo>
                <a:cubicBezTo>
                  <a:pt x="7" y="0"/>
                  <a:pt x="3" y="1"/>
                  <a:pt x="1" y="4"/>
                </a:cubicBezTo>
                <a:cubicBezTo>
                  <a:pt x="0" y="7"/>
                  <a:pt x="1" y="10"/>
                  <a:pt x="4" y="12"/>
                </a:cubicBezTo>
                <a:cubicBezTo>
                  <a:pt x="74" y="53"/>
                  <a:pt x="74" y="53"/>
                  <a:pt x="74" y="53"/>
                </a:cubicBezTo>
                <a:cubicBezTo>
                  <a:pt x="87" y="60"/>
                  <a:pt x="102" y="60"/>
                  <a:pt x="114" y="53"/>
                </a:cubicBezTo>
                <a:cubicBezTo>
                  <a:pt x="185" y="12"/>
                  <a:pt x="185" y="12"/>
                  <a:pt x="185" y="12"/>
                </a:cubicBezTo>
                <a:cubicBezTo>
                  <a:pt x="188" y="10"/>
                  <a:pt x="189" y="7"/>
                  <a:pt x="187" y="4"/>
                </a:cubicBezTo>
                <a:cubicBezTo>
                  <a:pt x="186" y="2"/>
                  <a:pt x="184" y="1"/>
                  <a:pt x="182" y="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9516250" y="3249869"/>
            <a:ext cx="660082" cy="209550"/>
          </a:xfrm>
          <a:custGeom>
            <a:avLst/>
            <a:gdLst>
              <a:gd name="T0" fmla="*/ 182 w 189"/>
              <a:gd name="T1" fmla="*/ 1 h 60"/>
              <a:gd name="T2" fmla="*/ 179 w 189"/>
              <a:gd name="T3" fmla="*/ 2 h 60"/>
              <a:gd name="T4" fmla="*/ 108 w 189"/>
              <a:gd name="T5" fmla="*/ 43 h 60"/>
              <a:gd name="T6" fmla="*/ 80 w 189"/>
              <a:gd name="T7" fmla="*/ 43 h 60"/>
              <a:gd name="T8" fmla="*/ 10 w 189"/>
              <a:gd name="T9" fmla="*/ 2 h 60"/>
              <a:gd name="T10" fmla="*/ 1 w 189"/>
              <a:gd name="T11" fmla="*/ 4 h 60"/>
              <a:gd name="T12" fmla="*/ 4 w 189"/>
              <a:gd name="T13" fmla="*/ 12 h 60"/>
              <a:gd name="T14" fmla="*/ 74 w 189"/>
              <a:gd name="T15" fmla="*/ 53 h 60"/>
              <a:gd name="T16" fmla="*/ 114 w 189"/>
              <a:gd name="T17" fmla="*/ 53 h 60"/>
              <a:gd name="T18" fmla="*/ 185 w 189"/>
              <a:gd name="T19" fmla="*/ 12 h 60"/>
              <a:gd name="T20" fmla="*/ 187 w 189"/>
              <a:gd name="T21" fmla="*/ 4 h 60"/>
              <a:gd name="T22" fmla="*/ 182 w 189"/>
              <a:gd name="T23" fmla="*/ 1 h 60"/>
            </a:gdLst>
            <a:rect l="0" t="0" r="r" b="b"/>
            <a:pathLst>
              <a:path w="189" h="60">
                <a:moveTo>
                  <a:pt x="182" y="1"/>
                </a:moveTo>
                <a:cubicBezTo>
                  <a:pt x="181" y="1"/>
                  <a:pt x="180" y="1"/>
                  <a:pt x="179" y="2"/>
                </a:cubicBezTo>
                <a:cubicBezTo>
                  <a:pt x="108" y="43"/>
                  <a:pt x="108" y="43"/>
                  <a:pt x="108" y="43"/>
                </a:cubicBezTo>
                <a:cubicBezTo>
                  <a:pt x="100" y="48"/>
                  <a:pt x="89" y="48"/>
                  <a:pt x="80" y="43"/>
                </a:cubicBezTo>
                <a:cubicBezTo>
                  <a:pt x="10" y="2"/>
                  <a:pt x="10" y="2"/>
                  <a:pt x="10" y="2"/>
                </a:cubicBezTo>
                <a:cubicBezTo>
                  <a:pt x="7" y="0"/>
                  <a:pt x="3" y="1"/>
                  <a:pt x="1" y="4"/>
                </a:cubicBezTo>
                <a:cubicBezTo>
                  <a:pt x="0" y="7"/>
                  <a:pt x="1" y="11"/>
                  <a:pt x="4" y="12"/>
                </a:cubicBezTo>
                <a:cubicBezTo>
                  <a:pt x="74" y="53"/>
                  <a:pt x="74" y="53"/>
                  <a:pt x="74" y="53"/>
                </a:cubicBezTo>
                <a:cubicBezTo>
                  <a:pt x="87" y="60"/>
                  <a:pt x="102" y="60"/>
                  <a:pt x="114" y="53"/>
                </a:cubicBezTo>
                <a:cubicBezTo>
                  <a:pt x="185" y="12"/>
                  <a:pt x="185" y="12"/>
                  <a:pt x="185" y="12"/>
                </a:cubicBezTo>
                <a:cubicBezTo>
                  <a:pt x="188" y="11"/>
                  <a:pt x="189" y="7"/>
                  <a:pt x="187" y="4"/>
                </a:cubicBezTo>
                <a:cubicBezTo>
                  <a:pt x="186" y="2"/>
                  <a:pt x="184" y="1"/>
                  <a:pt x="182" y="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9664148" y="1866073"/>
            <a:ext cx="364286" cy="416026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bg1"/>
          </a:solidFill>
          <a:ln cap="sq">
            <a:noFill/>
            <a:prstDash val="solid"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5530137" y="2397751"/>
            <a:ext cx="1119026" cy="486635"/>
          </a:xfrm>
          <a:custGeom>
            <a:avLst/>
            <a:gdLst>
              <a:gd name="T0" fmla="*/ 476 w 476"/>
              <a:gd name="T1" fmla="*/ 0 h 207"/>
              <a:gd name="T2" fmla="*/ 476 w 476"/>
              <a:gd name="T3" fmla="*/ 34 h 207"/>
              <a:gd name="T4" fmla="*/ 442 w 476"/>
              <a:gd name="T5" fmla="*/ 93 h 207"/>
              <a:gd name="T6" fmla="*/ 255 w 476"/>
              <a:gd name="T7" fmla="*/ 201 h 207"/>
              <a:gd name="T8" fmla="*/ 221 w 476"/>
              <a:gd name="T9" fmla="*/ 201 h 207"/>
              <a:gd name="T10" fmla="*/ 34 w 476"/>
              <a:gd name="T11" fmla="*/ 93 h 207"/>
              <a:gd name="T12" fmla="*/ 0 w 476"/>
              <a:gd name="T13" fmla="*/ 34 h 207"/>
              <a:gd name="T14" fmla="*/ 0 w 476"/>
              <a:gd name="T15" fmla="*/ 0 h 207"/>
              <a:gd name="T16" fmla="*/ 34 w 476"/>
              <a:gd name="T17" fmla="*/ 59 h 207"/>
              <a:gd name="T18" fmla="*/ 221 w 476"/>
              <a:gd name="T19" fmla="*/ 167 h 207"/>
              <a:gd name="T20" fmla="*/ 255 w 476"/>
              <a:gd name="T21" fmla="*/ 167 h 207"/>
              <a:gd name="T22" fmla="*/ 442 w 476"/>
              <a:gd name="T23" fmla="*/ 59 h 207"/>
              <a:gd name="T24" fmla="*/ 476 w 476"/>
              <a:gd name="T25" fmla="*/ 0 h 207"/>
            </a:gdLst>
            <a:rect l="0" t="0" r="r" b="b"/>
            <a:pathLst>
              <a:path w="476" h="207">
                <a:moveTo>
                  <a:pt x="476" y="0"/>
                </a:moveTo>
                <a:cubicBezTo>
                  <a:pt x="476" y="34"/>
                  <a:pt x="476" y="34"/>
                  <a:pt x="476" y="34"/>
                </a:cubicBezTo>
                <a:cubicBezTo>
                  <a:pt x="476" y="58"/>
                  <a:pt x="463" y="81"/>
                  <a:pt x="442" y="93"/>
                </a:cubicBezTo>
                <a:cubicBezTo>
                  <a:pt x="255" y="201"/>
                  <a:pt x="255" y="201"/>
                  <a:pt x="255" y="201"/>
                </a:cubicBezTo>
                <a:cubicBezTo>
                  <a:pt x="244" y="207"/>
                  <a:pt x="231" y="207"/>
                  <a:pt x="221" y="201"/>
                </a:cubicBezTo>
                <a:cubicBezTo>
                  <a:pt x="34" y="93"/>
                  <a:pt x="34" y="93"/>
                  <a:pt x="34" y="93"/>
                </a:cubicBezTo>
                <a:cubicBezTo>
                  <a:pt x="13" y="81"/>
                  <a:pt x="0" y="58"/>
                  <a:pt x="0" y="34"/>
                </a:cubicBezTo>
                <a:cubicBezTo>
                  <a:pt x="0" y="0"/>
                  <a:pt x="0" y="0"/>
                  <a:pt x="0" y="0"/>
                </a:cubicBezTo>
                <a:cubicBezTo>
                  <a:pt x="0" y="24"/>
                  <a:pt x="13" y="47"/>
                  <a:pt x="34" y="59"/>
                </a:cubicBezTo>
                <a:cubicBezTo>
                  <a:pt x="221" y="167"/>
                  <a:pt x="221" y="167"/>
                  <a:pt x="221" y="167"/>
                </a:cubicBezTo>
                <a:cubicBezTo>
                  <a:pt x="231" y="173"/>
                  <a:pt x="244" y="173"/>
                  <a:pt x="255" y="167"/>
                </a:cubicBezTo>
                <a:cubicBezTo>
                  <a:pt x="442" y="59"/>
                  <a:pt x="442" y="59"/>
                  <a:pt x="442" y="59"/>
                </a:cubicBezTo>
                <a:cubicBezTo>
                  <a:pt x="463" y="47"/>
                  <a:pt x="476" y="24"/>
                  <a:pt x="476" y="0"/>
                </a:cubicBezTo>
                <a:close/>
              </a:path>
            </a:pathLst>
          </a:custGeom>
          <a:solidFill>
            <a:schemeClr val="tx1">
              <a:alpha val="1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9286779" y="2397751"/>
            <a:ext cx="1119026" cy="486635"/>
          </a:xfrm>
          <a:custGeom>
            <a:avLst/>
            <a:gdLst>
              <a:gd name="T0" fmla="*/ 476 w 476"/>
              <a:gd name="T1" fmla="*/ 0 h 207"/>
              <a:gd name="T2" fmla="*/ 476 w 476"/>
              <a:gd name="T3" fmla="*/ 34 h 207"/>
              <a:gd name="T4" fmla="*/ 442 w 476"/>
              <a:gd name="T5" fmla="*/ 93 h 207"/>
              <a:gd name="T6" fmla="*/ 255 w 476"/>
              <a:gd name="T7" fmla="*/ 201 h 207"/>
              <a:gd name="T8" fmla="*/ 221 w 476"/>
              <a:gd name="T9" fmla="*/ 201 h 207"/>
              <a:gd name="T10" fmla="*/ 34 w 476"/>
              <a:gd name="T11" fmla="*/ 93 h 207"/>
              <a:gd name="T12" fmla="*/ 0 w 476"/>
              <a:gd name="T13" fmla="*/ 34 h 207"/>
              <a:gd name="T14" fmla="*/ 0 w 476"/>
              <a:gd name="T15" fmla="*/ 0 h 207"/>
              <a:gd name="T16" fmla="*/ 34 w 476"/>
              <a:gd name="T17" fmla="*/ 59 h 207"/>
              <a:gd name="T18" fmla="*/ 221 w 476"/>
              <a:gd name="T19" fmla="*/ 167 h 207"/>
              <a:gd name="T20" fmla="*/ 255 w 476"/>
              <a:gd name="T21" fmla="*/ 167 h 207"/>
              <a:gd name="T22" fmla="*/ 442 w 476"/>
              <a:gd name="T23" fmla="*/ 59 h 207"/>
              <a:gd name="T24" fmla="*/ 476 w 476"/>
              <a:gd name="T25" fmla="*/ 0 h 207"/>
            </a:gdLst>
            <a:rect l="0" t="0" r="r" b="b"/>
            <a:pathLst>
              <a:path w="476" h="207">
                <a:moveTo>
                  <a:pt x="476" y="0"/>
                </a:moveTo>
                <a:cubicBezTo>
                  <a:pt x="476" y="34"/>
                  <a:pt x="476" y="34"/>
                  <a:pt x="476" y="34"/>
                </a:cubicBezTo>
                <a:cubicBezTo>
                  <a:pt x="476" y="58"/>
                  <a:pt x="463" y="81"/>
                  <a:pt x="442" y="93"/>
                </a:cubicBezTo>
                <a:cubicBezTo>
                  <a:pt x="255" y="201"/>
                  <a:pt x="255" y="201"/>
                  <a:pt x="255" y="201"/>
                </a:cubicBezTo>
                <a:cubicBezTo>
                  <a:pt x="245" y="207"/>
                  <a:pt x="232" y="207"/>
                  <a:pt x="221" y="201"/>
                </a:cubicBezTo>
                <a:cubicBezTo>
                  <a:pt x="34" y="93"/>
                  <a:pt x="34" y="93"/>
                  <a:pt x="34" y="93"/>
                </a:cubicBezTo>
                <a:cubicBezTo>
                  <a:pt x="13" y="81"/>
                  <a:pt x="0" y="58"/>
                  <a:pt x="0" y="34"/>
                </a:cubicBezTo>
                <a:cubicBezTo>
                  <a:pt x="0" y="0"/>
                  <a:pt x="0" y="0"/>
                  <a:pt x="0" y="0"/>
                </a:cubicBezTo>
                <a:cubicBezTo>
                  <a:pt x="0" y="24"/>
                  <a:pt x="13" y="47"/>
                  <a:pt x="34" y="59"/>
                </a:cubicBezTo>
                <a:cubicBezTo>
                  <a:pt x="221" y="167"/>
                  <a:pt x="221" y="167"/>
                  <a:pt x="221" y="167"/>
                </a:cubicBezTo>
                <a:cubicBezTo>
                  <a:pt x="232" y="173"/>
                  <a:pt x="245" y="173"/>
                  <a:pt x="255" y="167"/>
                </a:cubicBezTo>
                <a:cubicBezTo>
                  <a:pt x="442" y="59"/>
                  <a:pt x="442" y="59"/>
                  <a:pt x="442" y="59"/>
                </a:cubicBezTo>
                <a:cubicBezTo>
                  <a:pt x="463" y="47"/>
                  <a:pt x="476" y="24"/>
                  <a:pt x="476" y="0"/>
                </a:cubicBezTo>
                <a:close/>
              </a:path>
            </a:pathLst>
          </a:custGeom>
          <a:solidFill>
            <a:schemeClr val="tx1">
              <a:alpha val="15000"/>
            </a:schemeClr>
          </a:solidFill>
          <a:ln cap="sq">
            <a:noFill/>
          </a:ln>
        </p:spPr>
        <p:txBody>
          <a:bodyPr vert="horz" wrap="square" lIns="91440" tIns="45720" rIns="91440" bIns="45720" rtlCol="0" anchor="t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172720" y="247319"/>
            <a:ext cx="11442700" cy="5653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什么是数字营销？为什么小型企业必须重视？</a:t>
            </a:r>
            <a:endParaRPr kumimoji="1" lang="zh-CN" altLang="en-US"/>
          </a:p>
        </p:txBody>
      </p:sp>
      <p:cxnSp>
        <p:nvCxnSpPr>
          <p:cNvPr id="28" name="线条 1"/>
          <p:cNvCxnSpPr/>
          <p:nvPr/>
        </p:nvCxnSpPr>
        <p:spPr>
          <a:xfrm rot="0" flipH="0" flipV="0">
            <a:off x="-4487862" y="770539"/>
            <a:ext cx="11307762" cy="0"/>
          </a:xfrm>
          <a:prstGeom prst="line">
            <a:avLst/>
          </a:prstGeom>
          <a:noFill/>
          <a:ln w="6350" cap="rnd">
            <a:solidFill>
              <a:schemeClr val="bg1">
                <a:lumMod val="65000"/>
              </a:schemeClr>
            </a:solidFill>
            <a:prstDash val="solid"/>
            <a:round/>
          </a:ln>
        </p:spPr>
      </p:cxnSp>
      <p:cxnSp>
        <p:nvCxnSpPr>
          <p:cNvPr id="29" name="线条 1"/>
          <p:cNvCxnSpPr/>
          <p:nvPr/>
        </p:nvCxnSpPr>
        <p:spPr>
          <a:xfrm rot="0" flipH="0" flipV="0">
            <a:off x="312738" y="770539"/>
            <a:ext cx="652463" cy="0"/>
          </a:xfrm>
          <a:prstGeom prst="line">
            <a:avLst/>
          </a:prstGeom>
          <a:noFill/>
          <a:ln w="44450" cap="sq">
            <a:solidFill>
              <a:schemeClr val="accent1"/>
            </a:solidFill>
            <a:prstDash val="solid"/>
            <a:round/>
          </a:ln>
        </p:spPr>
      </p:cxn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2428296" y="2226240"/>
            <a:ext cx="3515304" cy="142042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8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AARRR代表Acquisition（获取用户）、Activation（激活用户）、Retention（留存用户）、Revenue（收入转化）、Referral（推荐裂变），是衡量数字营销成效的黄金框架。
小型企业应优先关注Acquisition与Activation环节，在初期快速验证产品市场匹配度（PMF）。
每个环节需设定明确指标（如点击率、注册率、复购率），并通过数据驱动持续优化。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2428294" y="1457601"/>
            <a:ext cx="3515302" cy="71709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AARRR模型解析：从流量到留存的全链路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2700000" flipH="0" flipV="0">
            <a:off x="827601" y="1684420"/>
            <a:ext cx="1250090" cy="1250090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2700000" flipH="0" flipV="0">
            <a:off x="808498" y="1730539"/>
            <a:ext cx="1157852" cy="1157852"/>
          </a:xfrm>
          <a:prstGeom prst="teardrop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196842" y="2142613"/>
            <a:ext cx="381164" cy="333702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60400" y="1719401"/>
            <a:ext cx="188488" cy="1884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8003596" y="2226240"/>
            <a:ext cx="3515304" cy="142042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8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获客闭环指从吸引潜在客户→引导行动→转化成交→促进复购/转介绍的完整路径，强调“每一次触达都要有目的”。
关键在于设计清晰的用户旅程（User Journey），例如：社交媒体广告 → 落地页留资 → 自动化邮件跟进 → 成交 → 客户满意度调研 → 邀请评价或分享。
小型企业可通过轻量级工具（如Typeform收集线索、Zapier自动化流程、Google Analytics追踪行为）低成本搭建闭环。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003595" y="1457601"/>
            <a:ext cx="3515302" cy="71709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获客闭环的构建逻辑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2700000" flipH="0" flipV="0">
            <a:off x="6402901" y="1684420"/>
            <a:ext cx="1250090" cy="1250090"/>
          </a:xfrm>
          <a:prstGeom prst="teardrop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2700000" flipH="0" flipV="0">
            <a:off x="6383798" y="1730539"/>
            <a:ext cx="1157852" cy="1157852"/>
          </a:xfrm>
          <a:prstGeom prst="teardrop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6772142" y="2125031"/>
            <a:ext cx="381164" cy="368866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235700" y="1719401"/>
            <a:ext cx="188488" cy="18848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5215946" y="4465310"/>
            <a:ext cx="3515304" cy="1420423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8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数字营销成败不取决于“我觉得”，而取决于“数据说”；即使预算有限，也应建立基础的数据追踪体系（如UTM参数、转化事件设置）。
初期可聚焦1–2个核心指标（如获客成本CAC、客户生命周期价值LTV），避免陷入“数据过载”。
每周进行一次简单复盘：哪些渠道带来高质量线索？哪些内容引发互动？据此动态调整资源分配。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5215945" y="3696671"/>
            <a:ext cx="3515302" cy="717096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数据驱动 vs 直觉驱动：小型企业的决策原则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2700000" flipH="0" flipV="0">
            <a:off x="3615251" y="3923490"/>
            <a:ext cx="1250090" cy="1250090"/>
          </a:xfrm>
          <a:prstGeom prst="teardrop">
            <a:avLst/>
          </a:prstGeom>
          <a:solidFill>
            <a:schemeClr val="accent2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2700000" flipH="0" flipV="0">
            <a:off x="3596148" y="3969609"/>
            <a:ext cx="1157852" cy="1157852"/>
          </a:xfrm>
          <a:prstGeom prst="teardrop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4008195" y="4357952"/>
            <a:ext cx="333759" cy="381164"/>
          </a:xfrm>
          <a:custGeom>
            <a:avLst/>
            <a:gdLst>
              <a:gd name="connsiteX0" fmla="*/ 1449958 w 1449958"/>
              <a:gd name="connsiteY0" fmla="*/ 669913 h 1655898"/>
              <a:gd name="connsiteX1" fmla="*/ 1449586 w 1449958"/>
              <a:gd name="connsiteY1" fmla="*/ 666192 h 1655898"/>
              <a:gd name="connsiteX2" fmla="*/ 1449586 w 1449958"/>
              <a:gd name="connsiteY2" fmla="*/ 665634 h 1655898"/>
              <a:gd name="connsiteX3" fmla="*/ 1448098 w 1449958"/>
              <a:gd name="connsiteY3" fmla="*/ 658006 h 1655898"/>
              <a:gd name="connsiteX4" fmla="*/ 1445307 w 1449958"/>
              <a:gd name="connsiteY4" fmla="*/ 650379 h 1655898"/>
              <a:gd name="connsiteX5" fmla="*/ 1443633 w 1449958"/>
              <a:gd name="connsiteY5" fmla="*/ 646844 h 1655898"/>
              <a:gd name="connsiteX6" fmla="*/ 1441772 w 1449958"/>
              <a:gd name="connsiteY6" fmla="*/ 643496 h 1655898"/>
              <a:gd name="connsiteX7" fmla="*/ 1441400 w 1449958"/>
              <a:gd name="connsiteY7" fmla="*/ 643124 h 1655898"/>
              <a:gd name="connsiteX8" fmla="*/ 1439354 w 1449958"/>
              <a:gd name="connsiteY8" fmla="*/ 640147 h 1655898"/>
              <a:gd name="connsiteX9" fmla="*/ 1439168 w 1449958"/>
              <a:gd name="connsiteY9" fmla="*/ 639775 h 1655898"/>
              <a:gd name="connsiteX10" fmla="*/ 1436936 w 1449958"/>
              <a:gd name="connsiteY10" fmla="*/ 636798 h 1655898"/>
              <a:gd name="connsiteX11" fmla="*/ 1436378 w 1449958"/>
              <a:gd name="connsiteY11" fmla="*/ 636240 h 1655898"/>
              <a:gd name="connsiteX12" fmla="*/ 1433773 w 1449958"/>
              <a:gd name="connsiteY12" fmla="*/ 633450 h 1655898"/>
              <a:gd name="connsiteX13" fmla="*/ 816136 w 1449958"/>
              <a:gd name="connsiteY13" fmla="*/ 15813 h 1655898"/>
              <a:gd name="connsiteX14" fmla="*/ 813346 w 1449958"/>
              <a:gd name="connsiteY14" fmla="*/ 13208 h 1655898"/>
              <a:gd name="connsiteX15" fmla="*/ 812788 w 1449958"/>
              <a:gd name="connsiteY15" fmla="*/ 12650 h 1655898"/>
              <a:gd name="connsiteX16" fmla="*/ 809997 w 1449958"/>
              <a:gd name="connsiteY16" fmla="*/ 10418 h 1655898"/>
              <a:gd name="connsiteX17" fmla="*/ 809625 w 1449958"/>
              <a:gd name="connsiteY17" fmla="*/ 10232 h 1655898"/>
              <a:gd name="connsiteX18" fmla="*/ 806834 w 1449958"/>
              <a:gd name="connsiteY18" fmla="*/ 8372 h 1655898"/>
              <a:gd name="connsiteX19" fmla="*/ 806276 w 1449958"/>
              <a:gd name="connsiteY19" fmla="*/ 8000 h 1655898"/>
              <a:gd name="connsiteX20" fmla="*/ 802928 w 1449958"/>
              <a:gd name="connsiteY20" fmla="*/ 6139 h 1655898"/>
              <a:gd name="connsiteX21" fmla="*/ 802742 w 1449958"/>
              <a:gd name="connsiteY21" fmla="*/ 6139 h 1655898"/>
              <a:gd name="connsiteX22" fmla="*/ 799207 w 1449958"/>
              <a:gd name="connsiteY22" fmla="*/ 4465 h 1655898"/>
              <a:gd name="connsiteX23" fmla="*/ 799021 w 1449958"/>
              <a:gd name="connsiteY23" fmla="*/ 4465 h 1655898"/>
              <a:gd name="connsiteX24" fmla="*/ 791580 w 1449958"/>
              <a:gd name="connsiteY24" fmla="*/ 1860 h 1655898"/>
              <a:gd name="connsiteX25" fmla="*/ 791394 w 1449958"/>
              <a:gd name="connsiteY25" fmla="*/ 1860 h 1655898"/>
              <a:gd name="connsiteX26" fmla="*/ 783766 w 1449958"/>
              <a:gd name="connsiteY26" fmla="*/ 372 h 1655898"/>
              <a:gd name="connsiteX27" fmla="*/ 783022 w 1449958"/>
              <a:gd name="connsiteY27" fmla="*/ 372 h 1655898"/>
              <a:gd name="connsiteX28" fmla="*/ 779301 w 1449958"/>
              <a:gd name="connsiteY28" fmla="*/ 0 h 1655898"/>
              <a:gd name="connsiteX29" fmla="*/ 261751 w 1449958"/>
              <a:gd name="connsiteY29" fmla="*/ 0 h 1655898"/>
              <a:gd name="connsiteX30" fmla="*/ 0 w 1449958"/>
              <a:gd name="connsiteY30" fmla="*/ 261751 h 1655898"/>
              <a:gd name="connsiteX31" fmla="*/ 0 w 1449958"/>
              <a:gd name="connsiteY31" fmla="*/ 1394148 h 1655898"/>
              <a:gd name="connsiteX32" fmla="*/ 261751 w 1449958"/>
              <a:gd name="connsiteY32" fmla="*/ 1655899 h 1655898"/>
              <a:gd name="connsiteX33" fmla="*/ 1188207 w 1449958"/>
              <a:gd name="connsiteY33" fmla="*/ 1655899 h 1655898"/>
              <a:gd name="connsiteX34" fmla="*/ 1449958 w 1449958"/>
              <a:gd name="connsiteY34" fmla="*/ 1394148 h 1655898"/>
              <a:gd name="connsiteX35" fmla="*/ 1449958 w 1449958"/>
              <a:gd name="connsiteY35" fmla="*/ 672889 h 1655898"/>
              <a:gd name="connsiteX36" fmla="*/ 1449958 w 1449958"/>
              <a:gd name="connsiteY36" fmla="*/ 669913 h 1655898"/>
              <a:gd name="connsiteX37" fmla="*/ 832321 w 1449958"/>
              <a:gd name="connsiteY37" fmla="*/ 466948 h 1655898"/>
              <a:gd name="connsiteX38" fmla="*/ 832321 w 1449958"/>
              <a:gd name="connsiteY38" fmla="*/ 189942 h 1655898"/>
              <a:gd name="connsiteX39" fmla="*/ 1259458 w 1449958"/>
              <a:gd name="connsiteY39" fmla="*/ 617079 h 1655898"/>
              <a:gd name="connsiteX40" fmla="*/ 982452 w 1449958"/>
              <a:gd name="connsiteY40" fmla="*/ 617079 h 1655898"/>
              <a:gd name="connsiteX41" fmla="*/ 832321 w 1449958"/>
              <a:gd name="connsiteY41" fmla="*/ 466948 h 1655898"/>
              <a:gd name="connsiteX42" fmla="*/ 1338337 w 1449958"/>
              <a:gd name="connsiteY42" fmla="*/ 1393403 h 1655898"/>
              <a:gd name="connsiteX43" fmla="*/ 1188207 w 1449958"/>
              <a:gd name="connsiteY43" fmla="*/ 1543534 h 1655898"/>
              <a:gd name="connsiteX44" fmla="*/ 261751 w 1449958"/>
              <a:gd name="connsiteY44" fmla="*/ 1543534 h 1655898"/>
              <a:gd name="connsiteX45" fmla="*/ 111621 w 1449958"/>
              <a:gd name="connsiteY45" fmla="*/ 1393403 h 1655898"/>
              <a:gd name="connsiteX46" fmla="*/ 111621 w 1449958"/>
              <a:gd name="connsiteY46" fmla="*/ 261007 h 1655898"/>
              <a:gd name="connsiteX47" fmla="*/ 261751 w 1449958"/>
              <a:gd name="connsiteY47" fmla="*/ 110877 h 1655898"/>
              <a:gd name="connsiteX48" fmla="*/ 720700 w 1449958"/>
              <a:gd name="connsiteY48" fmla="*/ 110877 h 1655898"/>
              <a:gd name="connsiteX49" fmla="*/ 720700 w 1449958"/>
              <a:gd name="connsiteY49" fmla="*/ 466948 h 1655898"/>
              <a:gd name="connsiteX50" fmla="*/ 982452 w 1449958"/>
              <a:gd name="connsiteY50" fmla="*/ 728700 h 1655898"/>
              <a:gd name="connsiteX51" fmla="*/ 1338523 w 1449958"/>
              <a:gd name="connsiteY51" fmla="*/ 728700 h 1655898"/>
              <a:gd name="connsiteX52" fmla="*/ 1338523 w 1449958"/>
              <a:gd name="connsiteY52" fmla="*/ 1393403 h 1655898"/>
            </a:gdLst>
            <a:rect l="l" t="t" r="r" b="b"/>
            <a:pathLst>
              <a:path w="1449958" h="1655898">
                <a:moveTo>
                  <a:pt x="1449958" y="669913"/>
                </a:moveTo>
                <a:cubicBezTo>
                  <a:pt x="1449958" y="668610"/>
                  <a:pt x="1449772" y="667308"/>
                  <a:pt x="1449586" y="666192"/>
                </a:cubicBezTo>
                <a:lnTo>
                  <a:pt x="1449586" y="665634"/>
                </a:lnTo>
                <a:cubicBezTo>
                  <a:pt x="1449214" y="663029"/>
                  <a:pt x="1448656" y="660425"/>
                  <a:pt x="1448098" y="658006"/>
                </a:cubicBezTo>
                <a:cubicBezTo>
                  <a:pt x="1447354" y="655402"/>
                  <a:pt x="1446423" y="652797"/>
                  <a:pt x="1445307" y="650379"/>
                </a:cubicBezTo>
                <a:cubicBezTo>
                  <a:pt x="1444749" y="649077"/>
                  <a:pt x="1444191" y="647960"/>
                  <a:pt x="1443633" y="646844"/>
                </a:cubicBezTo>
                <a:cubicBezTo>
                  <a:pt x="1443075" y="645728"/>
                  <a:pt x="1442331" y="644612"/>
                  <a:pt x="1441772" y="643496"/>
                </a:cubicBezTo>
                <a:cubicBezTo>
                  <a:pt x="1441587" y="643310"/>
                  <a:pt x="1441587" y="643124"/>
                  <a:pt x="1441400" y="643124"/>
                </a:cubicBezTo>
                <a:cubicBezTo>
                  <a:pt x="1440842" y="642193"/>
                  <a:pt x="1440098" y="641077"/>
                  <a:pt x="1439354" y="640147"/>
                </a:cubicBezTo>
                <a:cubicBezTo>
                  <a:pt x="1439354" y="640147"/>
                  <a:pt x="1439168" y="639961"/>
                  <a:pt x="1439168" y="639775"/>
                </a:cubicBezTo>
                <a:cubicBezTo>
                  <a:pt x="1438424" y="638845"/>
                  <a:pt x="1437680" y="637729"/>
                  <a:pt x="1436936" y="636798"/>
                </a:cubicBezTo>
                <a:lnTo>
                  <a:pt x="1436378" y="636240"/>
                </a:lnTo>
                <a:cubicBezTo>
                  <a:pt x="1435633" y="635310"/>
                  <a:pt x="1434703" y="634380"/>
                  <a:pt x="1433773" y="633450"/>
                </a:cubicBezTo>
                <a:lnTo>
                  <a:pt x="816136" y="15813"/>
                </a:lnTo>
                <a:cubicBezTo>
                  <a:pt x="815206" y="14883"/>
                  <a:pt x="814276" y="14139"/>
                  <a:pt x="813346" y="13208"/>
                </a:cubicBezTo>
                <a:lnTo>
                  <a:pt x="812788" y="12650"/>
                </a:lnTo>
                <a:lnTo>
                  <a:pt x="809997" y="10418"/>
                </a:lnTo>
                <a:cubicBezTo>
                  <a:pt x="809811" y="10418"/>
                  <a:pt x="809811" y="10232"/>
                  <a:pt x="809625" y="10232"/>
                </a:cubicBezTo>
                <a:cubicBezTo>
                  <a:pt x="808695" y="9488"/>
                  <a:pt x="807765" y="8930"/>
                  <a:pt x="806834" y="8372"/>
                </a:cubicBezTo>
                <a:cubicBezTo>
                  <a:pt x="806649" y="8186"/>
                  <a:pt x="806462" y="8186"/>
                  <a:pt x="806276" y="8000"/>
                </a:cubicBezTo>
                <a:cubicBezTo>
                  <a:pt x="805160" y="7255"/>
                  <a:pt x="804044" y="6697"/>
                  <a:pt x="802928" y="6139"/>
                </a:cubicBezTo>
                <a:lnTo>
                  <a:pt x="802742" y="6139"/>
                </a:lnTo>
                <a:cubicBezTo>
                  <a:pt x="801626" y="5581"/>
                  <a:pt x="800509" y="5023"/>
                  <a:pt x="799207" y="4465"/>
                </a:cubicBezTo>
                <a:lnTo>
                  <a:pt x="799021" y="4465"/>
                </a:lnTo>
                <a:cubicBezTo>
                  <a:pt x="796603" y="3349"/>
                  <a:pt x="793998" y="2418"/>
                  <a:pt x="791580" y="1860"/>
                </a:cubicBezTo>
                <a:lnTo>
                  <a:pt x="791394" y="1860"/>
                </a:lnTo>
                <a:cubicBezTo>
                  <a:pt x="788975" y="1116"/>
                  <a:pt x="786371" y="744"/>
                  <a:pt x="783766" y="372"/>
                </a:cubicBezTo>
                <a:lnTo>
                  <a:pt x="783022" y="372"/>
                </a:lnTo>
                <a:cubicBezTo>
                  <a:pt x="781720" y="186"/>
                  <a:pt x="780604" y="186"/>
                  <a:pt x="779301" y="0"/>
                </a:cubicBezTo>
                <a:lnTo>
                  <a:pt x="261751" y="0"/>
                </a:lnTo>
                <a:cubicBezTo>
                  <a:pt x="117388" y="0"/>
                  <a:pt x="0" y="117388"/>
                  <a:pt x="0" y="261751"/>
                </a:cubicBezTo>
                <a:lnTo>
                  <a:pt x="0" y="1394148"/>
                </a:lnTo>
                <a:cubicBezTo>
                  <a:pt x="0" y="1538511"/>
                  <a:pt x="117388" y="1655899"/>
                  <a:pt x="261751" y="1655899"/>
                </a:cubicBezTo>
                <a:lnTo>
                  <a:pt x="1188207" y="1655899"/>
                </a:lnTo>
                <a:cubicBezTo>
                  <a:pt x="1332570" y="1655899"/>
                  <a:pt x="1449958" y="1538511"/>
                  <a:pt x="1449958" y="1394148"/>
                </a:cubicBezTo>
                <a:lnTo>
                  <a:pt x="1449958" y="672889"/>
                </a:lnTo>
                <a:lnTo>
                  <a:pt x="1449958" y="669913"/>
                </a:lnTo>
                <a:close/>
                <a:moveTo>
                  <a:pt x="832321" y="466948"/>
                </a:moveTo>
                <a:lnTo>
                  <a:pt x="832321" y="189942"/>
                </a:lnTo>
                <a:lnTo>
                  <a:pt x="1259458" y="617079"/>
                </a:lnTo>
                <a:lnTo>
                  <a:pt x="982452" y="617079"/>
                </a:lnTo>
                <a:cubicBezTo>
                  <a:pt x="899666" y="617079"/>
                  <a:pt x="832321" y="549734"/>
                  <a:pt x="832321" y="466948"/>
                </a:cubicBezTo>
                <a:close/>
                <a:moveTo>
                  <a:pt x="1338337" y="1393403"/>
                </a:moveTo>
                <a:cubicBezTo>
                  <a:pt x="1338337" y="1476189"/>
                  <a:pt x="1270992" y="1543534"/>
                  <a:pt x="1188207" y="1543534"/>
                </a:cubicBezTo>
                <a:lnTo>
                  <a:pt x="261751" y="1543534"/>
                </a:lnTo>
                <a:cubicBezTo>
                  <a:pt x="178966" y="1543534"/>
                  <a:pt x="111621" y="1476189"/>
                  <a:pt x="111621" y="1393403"/>
                </a:cubicBezTo>
                <a:lnTo>
                  <a:pt x="111621" y="261007"/>
                </a:lnTo>
                <a:cubicBezTo>
                  <a:pt x="111621" y="178222"/>
                  <a:pt x="178966" y="110877"/>
                  <a:pt x="261751" y="110877"/>
                </a:cubicBezTo>
                <a:lnTo>
                  <a:pt x="720700" y="110877"/>
                </a:lnTo>
                <a:lnTo>
                  <a:pt x="720700" y="466948"/>
                </a:lnTo>
                <a:cubicBezTo>
                  <a:pt x="720700" y="611312"/>
                  <a:pt x="838088" y="728700"/>
                  <a:pt x="982452" y="728700"/>
                </a:cubicBezTo>
                <a:lnTo>
                  <a:pt x="1338523" y="728700"/>
                </a:lnTo>
                <a:lnTo>
                  <a:pt x="1338523" y="1393403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3448050" y="3958471"/>
            <a:ext cx="188488" cy="18848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172720" y="247319"/>
            <a:ext cx="11442700" cy="5653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数字营销的核心逻辑：AARRR模型与获客闭环</a:t>
            </a:r>
            <a:endParaRPr kumimoji="1" lang="zh-CN" altLang="en-US"/>
          </a:p>
        </p:txBody>
      </p:sp>
      <p:cxnSp>
        <p:nvCxnSpPr>
          <p:cNvPr id="22" name="线条 1"/>
          <p:cNvCxnSpPr/>
          <p:nvPr/>
        </p:nvCxnSpPr>
        <p:spPr>
          <a:xfrm rot="0" flipH="0" flipV="0">
            <a:off x="-4487862" y="770539"/>
            <a:ext cx="11307762" cy="0"/>
          </a:xfrm>
          <a:prstGeom prst="line">
            <a:avLst/>
          </a:prstGeom>
          <a:noFill/>
          <a:ln w="6350" cap="rnd">
            <a:solidFill>
              <a:schemeClr val="bg1">
                <a:lumMod val="65000"/>
              </a:schemeClr>
            </a:solidFill>
            <a:prstDash val="solid"/>
            <a:round/>
          </a:ln>
        </p:spPr>
      </p:cxnSp>
      <p:cxnSp>
        <p:nvCxnSpPr>
          <p:cNvPr id="23" name="线条 1"/>
          <p:cNvCxnSpPr/>
          <p:nvPr/>
        </p:nvCxnSpPr>
        <p:spPr>
          <a:xfrm rot="0" flipH="0" flipV="0">
            <a:off x="312738" y="770539"/>
            <a:ext cx="652463" cy="0"/>
          </a:xfrm>
          <a:prstGeom prst="line">
            <a:avLst/>
          </a:prstGeom>
          <a:noFill/>
          <a:ln w="44450" cap="sq">
            <a:solidFill>
              <a:schemeClr val="accent1"/>
            </a:solidFill>
            <a:prstDash val="solid"/>
            <a:round/>
          </a:ln>
        </p:spPr>
      </p:cxn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47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高性价比渠道选择与组合策略</a:t>
            </a: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4901650" y="3383255"/>
            <a:ext cx="2376000" cy="936000"/>
          </a:xfrm>
          <a:prstGeom prst="ellipse">
            <a:avLst/>
          </a:prstGeom>
          <a:noFill/>
          <a:ln w="6350" cap="flat">
            <a:gradFill>
              <a:gsLst>
                <a:gs pos="10000">
                  <a:schemeClr val="bg1">
                    <a:alpha val="100000"/>
                  </a:schemeClr>
                </a:gs>
                <a:gs pos="100000">
                  <a:schemeClr val="accent1">
                    <a:lumMod val="60000"/>
                    <a:lumOff val="40000"/>
                    <a:alpha val="10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5153650" y="3470602"/>
            <a:ext cx="1872000" cy="648000"/>
          </a:xfrm>
          <a:prstGeom prst="ellipse">
            <a:avLst/>
          </a:prstGeom>
          <a:gradFill>
            <a:gsLst>
              <a:gs pos="10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flat">
            <a:gradFill>
              <a:gsLst>
                <a:gs pos="1000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1">
            <a:off x="4973650" y="2820701"/>
            <a:ext cx="2232000" cy="936000"/>
          </a:xfrm>
          <a:prstGeom prst="trapezoid">
            <a:avLst>
              <a:gd name="adj" fmla="val 65474"/>
            </a:avLst>
          </a:prstGeom>
          <a:gradFill>
            <a:gsLst>
              <a:gs pos="1000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5297650" y="3455029"/>
            <a:ext cx="1584000" cy="576000"/>
          </a:xfrm>
          <a:prstGeom prst="ellipse">
            <a:avLst/>
          </a:prstGeom>
          <a:gradFill>
            <a:gsLst>
              <a:gs pos="1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flat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654556" y="3383255"/>
            <a:ext cx="2376000" cy="936000"/>
          </a:xfrm>
          <a:prstGeom prst="ellipse">
            <a:avLst/>
          </a:prstGeom>
          <a:noFill/>
          <a:ln w="6350" cap="flat">
            <a:gradFill>
              <a:gsLst>
                <a:gs pos="1000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8906556" y="3470602"/>
            <a:ext cx="1872000" cy="648000"/>
          </a:xfrm>
          <a:prstGeom prst="ellipse">
            <a:avLst/>
          </a:prstGeom>
          <a:gradFill>
            <a:gsLst>
              <a:gs pos="10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flat">
            <a:gradFill>
              <a:gsLst>
                <a:gs pos="1000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1">
            <a:off x="8726556" y="2820701"/>
            <a:ext cx="2232000" cy="936000"/>
          </a:xfrm>
          <a:prstGeom prst="trapezoid">
            <a:avLst>
              <a:gd name="adj" fmla="val 65474"/>
            </a:avLst>
          </a:prstGeom>
          <a:gradFill>
            <a:gsLst>
              <a:gs pos="1000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9050556" y="3455029"/>
            <a:ext cx="1584000" cy="576000"/>
          </a:xfrm>
          <a:prstGeom prst="ellipse">
            <a:avLst/>
          </a:prstGeom>
          <a:gradFill>
            <a:gsLst>
              <a:gs pos="1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flat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148745" y="3383255"/>
            <a:ext cx="2376000" cy="936000"/>
          </a:xfrm>
          <a:prstGeom prst="ellipse">
            <a:avLst/>
          </a:prstGeom>
          <a:noFill/>
          <a:ln w="6350" cap="flat">
            <a:gradFill>
              <a:gsLst>
                <a:gs pos="1000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400745" y="3470602"/>
            <a:ext cx="1872000" cy="648000"/>
          </a:xfrm>
          <a:prstGeom prst="ellipse">
            <a:avLst/>
          </a:prstGeom>
          <a:gradFill>
            <a:gsLst>
              <a:gs pos="1000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  <a:ln w="12700" cap="flat">
            <a:gradFill>
              <a:gsLst>
                <a:gs pos="10000">
                  <a:schemeClr val="bg1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0"/>
            </a:gradFill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1">
            <a:off x="1220745" y="2820701"/>
            <a:ext cx="2232000" cy="936000"/>
          </a:xfrm>
          <a:prstGeom prst="trapezoid">
            <a:avLst>
              <a:gd name="adj" fmla="val 65474"/>
            </a:avLst>
          </a:prstGeom>
          <a:gradFill>
            <a:gsLst>
              <a:gs pos="1000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1544745" y="3455029"/>
            <a:ext cx="1584000" cy="576000"/>
          </a:xfrm>
          <a:prstGeom prst="ellipse">
            <a:avLst/>
          </a:prstGeom>
          <a:gradFill>
            <a:gsLst>
              <a:gs pos="1000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 w="12700" cap="flat">
            <a:noFill/>
            <a:miter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2030745" y="3076215"/>
            <a:ext cx="612000" cy="576824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9576689" y="3076216"/>
            <a:ext cx="531734" cy="576000"/>
          </a:xfrm>
          <a:custGeom>
            <a:avLst/>
            <a:gdLst>
              <a:gd name="connsiteX0" fmla="*/ 332293 w 664672"/>
              <a:gd name="connsiteY0" fmla="*/ 387672 h 720001"/>
              <a:gd name="connsiteX1" fmla="*/ 660804 w 664672"/>
              <a:gd name="connsiteY1" fmla="*/ 598902 h 720001"/>
              <a:gd name="connsiteX2" fmla="*/ 563560 w 664672"/>
              <a:gd name="connsiteY2" fmla="*/ 720001 h 720001"/>
              <a:gd name="connsiteX3" fmla="*/ 101112 w 664672"/>
              <a:gd name="connsiteY3" fmla="*/ 720001 h 720001"/>
              <a:gd name="connsiteX4" fmla="*/ 3868 w 664672"/>
              <a:gd name="connsiteY4" fmla="*/ 598902 h 720001"/>
              <a:gd name="connsiteX5" fmla="*/ 332293 w 664672"/>
              <a:gd name="connsiteY5" fmla="*/ 387672 h 720001"/>
              <a:gd name="connsiteX6" fmla="*/ 332293 w 664672"/>
              <a:gd name="connsiteY6" fmla="*/ 0 h 720001"/>
              <a:gd name="connsiteX7" fmla="*/ 509517 w 664672"/>
              <a:gd name="connsiteY7" fmla="*/ 177224 h 720001"/>
              <a:gd name="connsiteX8" fmla="*/ 332293 w 664672"/>
              <a:gd name="connsiteY8" fmla="*/ 354448 h 720001"/>
              <a:gd name="connsiteX9" fmla="*/ 155069 w 664672"/>
              <a:gd name="connsiteY9" fmla="*/ 177224 h 720001"/>
              <a:gd name="connsiteX10" fmla="*/ 332293 w 664672"/>
              <a:gd name="connsiteY10" fmla="*/ 0 h 720001"/>
            </a:gdLst>
            <a:rect l="l" t="t" r="r" b="b"/>
            <a:pathLst>
              <a:path w="664672" h="720001">
                <a:moveTo>
                  <a:pt x="332293" y="387672"/>
                </a:moveTo>
                <a:cubicBezTo>
                  <a:pt x="550549" y="387672"/>
                  <a:pt x="628448" y="491162"/>
                  <a:pt x="660804" y="598902"/>
                </a:cubicBezTo>
                <a:cubicBezTo>
                  <a:pt x="679021" y="659624"/>
                  <a:pt x="630616" y="720001"/>
                  <a:pt x="563560" y="720001"/>
                </a:cubicBezTo>
                <a:lnTo>
                  <a:pt x="101112" y="720001"/>
                </a:lnTo>
                <a:cubicBezTo>
                  <a:pt x="34057" y="720001"/>
                  <a:pt x="-14348" y="659624"/>
                  <a:pt x="3868" y="598902"/>
                </a:cubicBezTo>
                <a:cubicBezTo>
                  <a:pt x="36138" y="491162"/>
                  <a:pt x="114037" y="387672"/>
                  <a:pt x="332293" y="387672"/>
                </a:cubicBezTo>
                <a:close/>
                <a:moveTo>
                  <a:pt x="332293" y="0"/>
                </a:moveTo>
                <a:cubicBezTo>
                  <a:pt x="430230" y="0"/>
                  <a:pt x="509604" y="79287"/>
                  <a:pt x="509517" y="177224"/>
                </a:cubicBezTo>
                <a:cubicBezTo>
                  <a:pt x="509517" y="275074"/>
                  <a:pt x="430144" y="354448"/>
                  <a:pt x="332293" y="354448"/>
                </a:cubicBezTo>
                <a:cubicBezTo>
                  <a:pt x="234442" y="354448"/>
                  <a:pt x="155069" y="275074"/>
                  <a:pt x="155069" y="177224"/>
                </a:cubicBezTo>
                <a:cubicBezTo>
                  <a:pt x="155069" y="79287"/>
                  <a:pt x="234442" y="0"/>
                  <a:pt x="332293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5783650" y="3094216"/>
            <a:ext cx="612000" cy="535500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accent1"/>
          </a:solidFill>
          <a:ln w="9525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968745" y="2302683"/>
            <a:ext cx="2736000" cy="686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成本可控性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4721650" y="2328083"/>
            <a:ext cx="2736000" cy="63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目标用户匹配度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474556" y="2315383"/>
            <a:ext cx="2736000" cy="6606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可衡量性与优化空间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1040745" y="1137388"/>
            <a:ext cx="2592000" cy="122496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solidFill>
                    <a:srgbClr val="000000">
                      <a:alpha val="100000"/>
                    </a:srgbClr>
                  </a:solidFill>
                </a:ln>
                <a:noFill/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4793650" y="1130300"/>
            <a:ext cx="2592000" cy="122496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solidFill>
                    <a:srgbClr val="000000">
                      <a:alpha val="100000"/>
                    </a:srgbClr>
                  </a:solidFill>
                </a:ln>
                <a:noFill/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8546556" y="1130300"/>
            <a:ext cx="2592000" cy="1224961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4400">
                <a:ln w="12700">
                  <a:solidFill>
                    <a:srgbClr val="000000">
                      <a:alpha val="100000"/>
                    </a:srgbClr>
                  </a:solidFill>
                </a:ln>
                <a:noFill/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4735153" y="4536705"/>
            <a:ext cx="2859466" cy="145261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68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小型企业预算有限，应优先选择启动成本低、免费渠道（如SEO、GEO、内容营销模式）可按效果付费的渠道（如社交媒体广告、搜索引擎营销中的CPC模式），避免前期投入过高而无法验证效果。
关注渠道的边际成本变化趋势，例如内容营销初期人力投入大但长期边际成本趋近于零，适合长期布局。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8413092" y="4543431"/>
            <a:ext cx="3079742" cy="146366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68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渠道选择必须基于目标客户画像，例如B2B企业更适合LinkedIn或行业垂直社群，而面向Z世代的消费品则应聚焦小红书、抖音等平台。
利用免费工具（如Google Analytics受众报告、微信指数、巨量算数）验证用户活跃度与行为偏好，确保流量精准而非泛流量。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836937" y="4543653"/>
            <a:ext cx="3079742" cy="14513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68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优先选择具备完整转化追踪能力的渠道（如Meta Ads Manager、百度营销、微信小程序数据助手），能清晰归因从曝光到成交的全链路。
避免“黑盒型”渠道（如部分KOL合作无详细数据反馈），确保每次投放都能积累可复用的数据资产用于后续优化。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172720" y="247319"/>
            <a:ext cx="11442700" cy="5653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核心渠道评估标准</a:t>
            </a:r>
            <a:endParaRPr kumimoji="1" lang="zh-CN" altLang="en-US"/>
          </a:p>
        </p:txBody>
      </p:sp>
      <p:cxnSp>
        <p:nvCxnSpPr>
          <p:cNvPr id="28" name="线条 1"/>
          <p:cNvCxnSpPr/>
          <p:nvPr/>
        </p:nvCxnSpPr>
        <p:spPr>
          <a:xfrm rot="0" flipH="0" flipV="0">
            <a:off x="-4487862" y="770539"/>
            <a:ext cx="11307762" cy="0"/>
          </a:xfrm>
          <a:prstGeom prst="line">
            <a:avLst/>
          </a:prstGeom>
          <a:noFill/>
          <a:ln w="6350" cap="rnd">
            <a:solidFill>
              <a:schemeClr val="bg1">
                <a:lumMod val="65000"/>
              </a:schemeClr>
            </a:solidFill>
            <a:prstDash val="solid"/>
            <a:round/>
          </a:ln>
        </p:spPr>
      </p:cxnSp>
      <p:cxnSp>
        <p:nvCxnSpPr>
          <p:cNvPr id="29" name="线条 1"/>
          <p:cNvCxnSpPr/>
          <p:nvPr/>
        </p:nvCxnSpPr>
        <p:spPr>
          <a:xfrm rot="0" flipH="0" flipV="0">
            <a:off x="312738" y="770539"/>
            <a:ext cx="652463" cy="0"/>
          </a:xfrm>
          <a:prstGeom prst="line">
            <a:avLst/>
          </a:prstGeom>
          <a:noFill/>
          <a:ln w="44450" cap="sq">
            <a:solidFill>
              <a:schemeClr val="accent1"/>
            </a:solidFill>
            <a:prstDash val="solid"/>
            <a:round/>
          </a:ln>
        </p:spPr>
      </p:cxn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359786" y="1612894"/>
            <a:ext cx="2888160" cy="4254854"/>
          </a:xfrm>
          <a:prstGeom prst="roundRect">
            <a:avLst>
              <a:gd name="adj" fmla="val 6391"/>
            </a:avLst>
          </a:prstGeom>
          <a:gradFill>
            <a:gsLst>
              <a:gs pos="5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9050" cap="sq">
            <a:noFill/>
            <a:miter/>
          </a:ln>
          <a:effectLst>
            <a:outerShdw dist="0" blurRad="101600" dir="0" sx="102000" sy="102000" kx="0" ky="0" algn="ctr" rotWithShape="0">
              <a:schemeClr val="accent3">
                <a:alpha val="2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1">
            <a:off x="2007398" y="1602215"/>
            <a:ext cx="1592936" cy="176790"/>
          </a:xfrm>
          <a:prstGeom prst="trapezoid">
            <a:avLst/>
          </a:prstGeom>
          <a:solidFill>
            <a:schemeClr val="accent1"/>
          </a:solidFill>
          <a:ln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4651920" y="1612894"/>
            <a:ext cx="2888160" cy="4254854"/>
          </a:xfrm>
          <a:prstGeom prst="roundRect">
            <a:avLst>
              <a:gd name="adj" fmla="val 6391"/>
            </a:avLst>
          </a:prstGeom>
          <a:gradFill>
            <a:gsLst>
              <a:gs pos="5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9050" cap="sq">
            <a:noFill/>
            <a:miter/>
          </a:ln>
          <a:effectLst>
            <a:outerShdw dist="0" blurRad="101600" dir="0" sx="102000" sy="102000" kx="0" ky="0" algn="ctr" rotWithShape="0">
              <a:schemeClr val="accent2">
                <a:alpha val="2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1">
            <a:off x="5299532" y="1602215"/>
            <a:ext cx="1592936" cy="176790"/>
          </a:xfrm>
          <a:prstGeom prst="trapezoid">
            <a:avLst/>
          </a:prstGeom>
          <a:solidFill>
            <a:schemeClr val="accent2"/>
          </a:solidFill>
          <a:ln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7944054" y="1612894"/>
            <a:ext cx="2888160" cy="4254854"/>
          </a:xfrm>
          <a:prstGeom prst="roundRect">
            <a:avLst>
              <a:gd name="adj" fmla="val 6391"/>
            </a:avLst>
          </a:prstGeom>
          <a:gradFill>
            <a:gsLst>
              <a:gs pos="5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9050" cap="sq">
            <a:noFill/>
            <a:miter/>
          </a:ln>
          <a:effectLst>
            <a:outerShdw dist="0" blurRad="101600" dir="0" sx="102000" sy="102000" kx="0" ky="0" algn="ctr" rotWithShape="0">
              <a:schemeClr val="accent3">
                <a:alpha val="21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1">
            <a:off x="8591666" y="1602215"/>
            <a:ext cx="1592936" cy="176790"/>
          </a:xfrm>
          <a:prstGeom prst="trapezoid">
            <a:avLst/>
          </a:prstGeom>
          <a:solidFill>
            <a:schemeClr val="accent1"/>
          </a:solidFill>
          <a:ln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0" y="5245106"/>
            <a:ext cx="12192000" cy="439840"/>
          </a:xfrm>
          <a:custGeom>
            <a:avLst/>
            <a:gdLst>
              <a:gd name="connsiteX0" fmla="*/ 10193812 w 10957753"/>
              <a:gd name="connsiteY0" fmla="*/ 0 h 613460"/>
              <a:gd name="connsiteX1" fmla="*/ 10957753 w 10957753"/>
              <a:gd name="connsiteY1" fmla="*/ 613460 h 613460"/>
              <a:gd name="connsiteX2" fmla="*/ 0 w 10957753"/>
              <a:gd name="connsiteY2" fmla="*/ 613460 h 613460"/>
              <a:gd name="connsiteX3" fmla="*/ 0 w 10957753"/>
              <a:gd name="connsiteY3" fmla="*/ 377622 h 613460"/>
              <a:gd name="connsiteX4" fmla="*/ 10193812 w 10957753"/>
              <a:gd name="connsiteY4" fmla="*/ 377622 h 613460"/>
            </a:gdLst>
            <a:rect l="l" t="t" r="r" b="b"/>
            <a:pathLst>
              <a:path w="10957753" h="613460">
                <a:moveTo>
                  <a:pt x="10193812" y="0"/>
                </a:moveTo>
                <a:lnTo>
                  <a:pt x="10957753" y="613460"/>
                </a:lnTo>
                <a:lnTo>
                  <a:pt x="0" y="613460"/>
                </a:lnTo>
                <a:lnTo>
                  <a:pt x="0" y="377622"/>
                </a:lnTo>
                <a:lnTo>
                  <a:pt x="10193812" y="377622"/>
                </a:lnTo>
                <a:close/>
              </a:path>
            </a:pathLst>
          </a:custGeom>
          <a:gradFill>
            <a:gsLst>
              <a:gs pos="100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2515384" y="5277592"/>
            <a:ext cx="576964" cy="576964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100000"/>
                </a:schemeClr>
              </a:gs>
            </a:gsLst>
            <a:lin ang="3000000" scaled="0"/>
          </a:gradFill>
          <a:ln w="41275" cap="sq">
            <a:solidFill>
              <a:schemeClr val="bg1"/>
            </a:solidFill>
            <a:miter/>
          </a:ln>
          <a:effectLst>
            <a:outerShdw dist="101600" blurRad="101600" dir="5400000" sx="100000" sy="100000" kx="0" ky="0" algn="t" rotWithShape="0">
              <a:schemeClr val="accent3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1" flipV="1">
            <a:off x="2670487" y="5436998"/>
            <a:ext cx="266759" cy="258152"/>
          </a:xfrm>
          <a:custGeom>
            <a:avLst/>
            <a:gdLst>
              <a:gd name="connsiteX0" fmla="*/ 311954 w 744004"/>
              <a:gd name="connsiteY0" fmla="*/ 337123 h 720001"/>
              <a:gd name="connsiteX1" fmla="*/ 168770 w 744004"/>
              <a:gd name="connsiteY1" fmla="*/ 337123 h 720001"/>
              <a:gd name="connsiteX2" fmla="*/ 49673 w 744004"/>
              <a:gd name="connsiteY2" fmla="*/ 287618 h 720001"/>
              <a:gd name="connsiteX3" fmla="*/ 167 w 744004"/>
              <a:gd name="connsiteY3" fmla="*/ 168520 h 720001"/>
              <a:gd name="connsiteX4" fmla="*/ 49590 w 744004"/>
              <a:gd name="connsiteY4" fmla="*/ 49507 h 720001"/>
              <a:gd name="connsiteX5" fmla="*/ 168687 w 744004"/>
              <a:gd name="connsiteY5" fmla="*/ 0 h 720001"/>
              <a:gd name="connsiteX6" fmla="*/ 287784 w 744004"/>
              <a:gd name="connsiteY6" fmla="*/ 49507 h 720001"/>
              <a:gd name="connsiteX7" fmla="*/ 337290 w 744004"/>
              <a:gd name="connsiteY7" fmla="*/ 168604 h 720001"/>
              <a:gd name="connsiteX8" fmla="*/ 337290 w 744004"/>
              <a:gd name="connsiteY8" fmla="*/ 311787 h 720001"/>
              <a:gd name="connsiteX9" fmla="*/ 311954 w 744004"/>
              <a:gd name="connsiteY9" fmla="*/ 337123 h 720001"/>
              <a:gd name="connsiteX10" fmla="*/ 575401 w 744004"/>
              <a:gd name="connsiteY10" fmla="*/ 337207 h 720001"/>
              <a:gd name="connsiteX11" fmla="*/ 432218 w 744004"/>
              <a:gd name="connsiteY11" fmla="*/ 337207 h 720001"/>
              <a:gd name="connsiteX12" fmla="*/ 406882 w 744004"/>
              <a:gd name="connsiteY12" fmla="*/ 311870 h 720001"/>
              <a:gd name="connsiteX13" fmla="*/ 406882 w 744004"/>
              <a:gd name="connsiteY13" fmla="*/ 168687 h 720001"/>
              <a:gd name="connsiteX14" fmla="*/ 456387 w 744004"/>
              <a:gd name="connsiteY14" fmla="*/ 49590 h 720001"/>
              <a:gd name="connsiteX15" fmla="*/ 575401 w 744004"/>
              <a:gd name="connsiteY15" fmla="*/ 0 h 720001"/>
              <a:gd name="connsiteX16" fmla="*/ 694498 w 744004"/>
              <a:gd name="connsiteY16" fmla="*/ 49507 h 720001"/>
              <a:gd name="connsiteX17" fmla="*/ 744004 w 744004"/>
              <a:gd name="connsiteY17" fmla="*/ 168604 h 720001"/>
              <a:gd name="connsiteX18" fmla="*/ 694498 w 744004"/>
              <a:gd name="connsiteY18" fmla="*/ 287701 h 720001"/>
              <a:gd name="connsiteX19" fmla="*/ 575401 w 744004"/>
              <a:gd name="connsiteY19" fmla="*/ 337207 h 720001"/>
              <a:gd name="connsiteX20" fmla="*/ 168604 w 744004"/>
              <a:gd name="connsiteY20" fmla="*/ 720001 h 720001"/>
              <a:gd name="connsiteX21" fmla="*/ 49507 w 744004"/>
              <a:gd name="connsiteY21" fmla="*/ 670495 h 720001"/>
              <a:gd name="connsiteX22" fmla="*/ 0 w 744004"/>
              <a:gd name="connsiteY22" fmla="*/ 551398 h 720001"/>
              <a:gd name="connsiteX23" fmla="*/ 49507 w 744004"/>
              <a:gd name="connsiteY23" fmla="*/ 432301 h 720001"/>
              <a:gd name="connsiteX24" fmla="*/ 168687 w 744004"/>
              <a:gd name="connsiteY24" fmla="*/ 382879 h 720001"/>
              <a:gd name="connsiteX25" fmla="*/ 311871 w 744004"/>
              <a:gd name="connsiteY25" fmla="*/ 382879 h 720001"/>
              <a:gd name="connsiteX26" fmla="*/ 337207 w 744004"/>
              <a:gd name="connsiteY26" fmla="*/ 408215 h 720001"/>
              <a:gd name="connsiteX27" fmla="*/ 337207 w 744004"/>
              <a:gd name="connsiteY27" fmla="*/ 551398 h 720001"/>
              <a:gd name="connsiteX28" fmla="*/ 287701 w 744004"/>
              <a:gd name="connsiteY28" fmla="*/ 670495 h 720001"/>
              <a:gd name="connsiteX29" fmla="*/ 168604 w 744004"/>
              <a:gd name="connsiteY29" fmla="*/ 720001 h 720001"/>
              <a:gd name="connsiteX30" fmla="*/ 575401 w 744004"/>
              <a:gd name="connsiteY30" fmla="*/ 720001 h 720001"/>
              <a:gd name="connsiteX31" fmla="*/ 456304 w 744004"/>
              <a:gd name="connsiteY31" fmla="*/ 670495 h 720001"/>
              <a:gd name="connsiteX32" fmla="*/ 406798 w 744004"/>
              <a:gd name="connsiteY32" fmla="*/ 551398 h 720001"/>
              <a:gd name="connsiteX33" fmla="*/ 406798 w 744004"/>
              <a:gd name="connsiteY33" fmla="*/ 408215 h 720001"/>
              <a:gd name="connsiteX34" fmla="*/ 432218 w 744004"/>
              <a:gd name="connsiteY34" fmla="*/ 382879 h 720001"/>
              <a:gd name="connsiteX35" fmla="*/ 575401 w 744004"/>
              <a:gd name="connsiteY35" fmla="*/ 382879 h 720001"/>
              <a:gd name="connsiteX36" fmla="*/ 694498 w 744004"/>
              <a:gd name="connsiteY36" fmla="*/ 432385 h 720001"/>
              <a:gd name="connsiteX37" fmla="*/ 744004 w 744004"/>
              <a:gd name="connsiteY37" fmla="*/ 551398 h 720001"/>
              <a:gd name="connsiteX38" fmla="*/ 694498 w 744004"/>
              <a:gd name="connsiteY38" fmla="*/ 670495 h 720001"/>
              <a:gd name="connsiteX39" fmla="*/ 575401 w 744004"/>
              <a:gd name="connsiteY39" fmla="*/ 720001 h 720001"/>
            </a:gdLst>
            <a:rect l="l" t="t" r="r" b="b"/>
            <a:pathLst>
              <a:path w="744004" h="720001">
                <a:moveTo>
                  <a:pt x="311954" y="337123"/>
                </a:moveTo>
                <a:lnTo>
                  <a:pt x="168770" y="337123"/>
                </a:lnTo>
                <a:cubicBezTo>
                  <a:pt x="123932" y="337123"/>
                  <a:pt x="81594" y="319538"/>
                  <a:pt x="49673" y="287618"/>
                </a:cubicBezTo>
                <a:cubicBezTo>
                  <a:pt x="17753" y="255697"/>
                  <a:pt x="167" y="213442"/>
                  <a:pt x="167" y="168520"/>
                </a:cubicBezTo>
                <a:cubicBezTo>
                  <a:pt x="167" y="123598"/>
                  <a:pt x="17669" y="81427"/>
                  <a:pt x="49590" y="49507"/>
                </a:cubicBezTo>
                <a:cubicBezTo>
                  <a:pt x="81510" y="17586"/>
                  <a:pt x="123848" y="0"/>
                  <a:pt x="168687" y="0"/>
                </a:cubicBezTo>
                <a:cubicBezTo>
                  <a:pt x="213526" y="0"/>
                  <a:pt x="255864" y="17586"/>
                  <a:pt x="287784" y="49507"/>
                </a:cubicBezTo>
                <a:cubicBezTo>
                  <a:pt x="319705" y="81427"/>
                  <a:pt x="337290" y="123682"/>
                  <a:pt x="337290" y="168604"/>
                </a:cubicBezTo>
                <a:lnTo>
                  <a:pt x="337290" y="311787"/>
                </a:lnTo>
                <a:cubicBezTo>
                  <a:pt x="337290" y="325789"/>
                  <a:pt x="325956" y="337123"/>
                  <a:pt x="311954" y="337123"/>
                </a:cubicBezTo>
                <a:close/>
                <a:moveTo>
                  <a:pt x="575401" y="337207"/>
                </a:moveTo>
                <a:lnTo>
                  <a:pt x="432218" y="337207"/>
                </a:lnTo>
                <a:cubicBezTo>
                  <a:pt x="418216" y="337207"/>
                  <a:pt x="406882" y="325872"/>
                  <a:pt x="406882" y="311870"/>
                </a:cubicBezTo>
                <a:lnTo>
                  <a:pt x="406882" y="168687"/>
                </a:lnTo>
                <a:cubicBezTo>
                  <a:pt x="406882" y="123849"/>
                  <a:pt x="424467" y="81510"/>
                  <a:pt x="456387" y="49590"/>
                </a:cubicBezTo>
                <a:cubicBezTo>
                  <a:pt x="488308" y="17669"/>
                  <a:pt x="530563" y="0"/>
                  <a:pt x="575401" y="0"/>
                </a:cubicBezTo>
                <a:cubicBezTo>
                  <a:pt x="620240" y="0"/>
                  <a:pt x="662578" y="17586"/>
                  <a:pt x="694498" y="49507"/>
                </a:cubicBezTo>
                <a:cubicBezTo>
                  <a:pt x="726419" y="81427"/>
                  <a:pt x="744004" y="123765"/>
                  <a:pt x="744004" y="168604"/>
                </a:cubicBezTo>
                <a:cubicBezTo>
                  <a:pt x="744004" y="213442"/>
                  <a:pt x="726419" y="255780"/>
                  <a:pt x="694498" y="287701"/>
                </a:cubicBezTo>
                <a:cubicBezTo>
                  <a:pt x="662578" y="319621"/>
                  <a:pt x="620323" y="337207"/>
                  <a:pt x="575401" y="337207"/>
                </a:cubicBezTo>
                <a:close/>
                <a:moveTo>
                  <a:pt x="168604" y="720001"/>
                </a:moveTo>
                <a:cubicBezTo>
                  <a:pt x="123682" y="720001"/>
                  <a:pt x="81427" y="702416"/>
                  <a:pt x="49507" y="670495"/>
                </a:cubicBezTo>
                <a:cubicBezTo>
                  <a:pt x="17586" y="638575"/>
                  <a:pt x="0" y="596320"/>
                  <a:pt x="0" y="551398"/>
                </a:cubicBezTo>
                <a:cubicBezTo>
                  <a:pt x="0" y="506476"/>
                  <a:pt x="17586" y="464221"/>
                  <a:pt x="49507" y="432301"/>
                </a:cubicBezTo>
                <a:cubicBezTo>
                  <a:pt x="81510" y="400464"/>
                  <a:pt x="123848" y="382879"/>
                  <a:pt x="168687" y="382879"/>
                </a:cubicBezTo>
                <a:lnTo>
                  <a:pt x="311871" y="382879"/>
                </a:lnTo>
                <a:cubicBezTo>
                  <a:pt x="325872" y="382879"/>
                  <a:pt x="337207" y="394297"/>
                  <a:pt x="337207" y="408215"/>
                </a:cubicBezTo>
                <a:lnTo>
                  <a:pt x="337207" y="551398"/>
                </a:lnTo>
                <a:cubicBezTo>
                  <a:pt x="337207" y="596237"/>
                  <a:pt x="319621" y="638575"/>
                  <a:pt x="287701" y="670495"/>
                </a:cubicBezTo>
                <a:cubicBezTo>
                  <a:pt x="255781" y="702416"/>
                  <a:pt x="213526" y="720001"/>
                  <a:pt x="168604" y="720001"/>
                </a:cubicBezTo>
                <a:close/>
                <a:moveTo>
                  <a:pt x="575401" y="720001"/>
                </a:moveTo>
                <a:cubicBezTo>
                  <a:pt x="530563" y="720001"/>
                  <a:pt x="488224" y="702416"/>
                  <a:pt x="456304" y="670495"/>
                </a:cubicBezTo>
                <a:cubicBezTo>
                  <a:pt x="424383" y="638575"/>
                  <a:pt x="406798" y="596320"/>
                  <a:pt x="406798" y="551398"/>
                </a:cubicBezTo>
                <a:lnTo>
                  <a:pt x="406798" y="408215"/>
                </a:lnTo>
                <a:cubicBezTo>
                  <a:pt x="406882" y="394213"/>
                  <a:pt x="418216" y="382879"/>
                  <a:pt x="432218" y="382879"/>
                </a:cubicBezTo>
                <a:lnTo>
                  <a:pt x="575401" y="382879"/>
                </a:lnTo>
                <a:cubicBezTo>
                  <a:pt x="620240" y="382879"/>
                  <a:pt x="662578" y="400464"/>
                  <a:pt x="694498" y="432385"/>
                </a:cubicBezTo>
                <a:cubicBezTo>
                  <a:pt x="726419" y="464305"/>
                  <a:pt x="744004" y="506560"/>
                  <a:pt x="744004" y="551398"/>
                </a:cubicBezTo>
                <a:cubicBezTo>
                  <a:pt x="744004" y="596237"/>
                  <a:pt x="726419" y="638575"/>
                  <a:pt x="694498" y="670495"/>
                </a:cubicBezTo>
                <a:cubicBezTo>
                  <a:pt x="662578" y="702416"/>
                  <a:pt x="620323" y="720001"/>
                  <a:pt x="575401" y="72000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5807518" y="5277592"/>
            <a:ext cx="576964" cy="576964"/>
          </a:xfrm>
          <a:prstGeom prst="ellipse">
            <a:avLst/>
          </a:prstGeom>
          <a:solidFill>
            <a:schemeClr val="accent2"/>
          </a:solidFill>
          <a:ln w="41275" cap="sq">
            <a:solidFill>
              <a:schemeClr val="bg1"/>
            </a:solidFill>
            <a:miter/>
          </a:ln>
          <a:effectLst>
            <a:outerShdw dist="101600" blurRad="101600" dir="5400000" sx="100000" sy="100000" kx="0" ky="0" algn="t" rotWithShape="0">
              <a:schemeClr val="accent2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5966943" y="5436999"/>
            <a:ext cx="258114" cy="258151"/>
          </a:xfrm>
          <a:custGeom>
            <a:avLst/>
            <a:gdLst>
              <a:gd name="connsiteX0" fmla="*/ 579031 w 719895"/>
              <a:gd name="connsiteY0" fmla="*/ 554022 h 720000"/>
              <a:gd name="connsiteX1" fmla="*/ 596778 w 719895"/>
              <a:gd name="connsiteY1" fmla="*/ 561368 h 720000"/>
              <a:gd name="connsiteX2" fmla="*/ 712550 w 719895"/>
              <a:gd name="connsiteY2" fmla="*/ 677140 h 720000"/>
              <a:gd name="connsiteX3" fmla="*/ 712550 w 719895"/>
              <a:gd name="connsiteY3" fmla="*/ 712634 h 720000"/>
              <a:gd name="connsiteX4" fmla="*/ 694887 w 719895"/>
              <a:gd name="connsiteY4" fmla="*/ 720000 h 720000"/>
              <a:gd name="connsiteX5" fmla="*/ 677140 w 719895"/>
              <a:gd name="connsiteY5" fmla="*/ 712634 h 720000"/>
              <a:gd name="connsiteX6" fmla="*/ 561284 w 719895"/>
              <a:gd name="connsiteY6" fmla="*/ 596861 h 720000"/>
              <a:gd name="connsiteX7" fmla="*/ 561284 w 719895"/>
              <a:gd name="connsiteY7" fmla="*/ 561368 h 720000"/>
              <a:gd name="connsiteX8" fmla="*/ 579031 w 719895"/>
              <a:gd name="connsiteY8" fmla="*/ 554022 h 720000"/>
              <a:gd name="connsiteX9" fmla="*/ 301109 w 719895"/>
              <a:gd name="connsiteY9" fmla="*/ 0 h 720000"/>
              <a:gd name="connsiteX10" fmla="*/ 602219 w 719895"/>
              <a:gd name="connsiteY10" fmla="*/ 301109 h 720000"/>
              <a:gd name="connsiteX11" fmla="*/ 301109 w 719895"/>
              <a:gd name="connsiteY11" fmla="*/ 602219 h 720000"/>
              <a:gd name="connsiteX12" fmla="*/ 0 w 719895"/>
              <a:gd name="connsiteY12" fmla="*/ 301109 h 720000"/>
              <a:gd name="connsiteX13" fmla="*/ 301109 w 719895"/>
              <a:gd name="connsiteY13" fmla="*/ 0 h 720000"/>
            </a:gdLst>
            <a:rect l="l" t="t" r="r" b="b"/>
            <a:pathLst>
              <a:path w="719895" h="720000">
                <a:moveTo>
                  <a:pt x="579031" y="554022"/>
                </a:moveTo>
                <a:cubicBezTo>
                  <a:pt x="585456" y="554022"/>
                  <a:pt x="591880" y="556471"/>
                  <a:pt x="596778" y="561368"/>
                </a:cubicBezTo>
                <a:lnTo>
                  <a:pt x="712550" y="677140"/>
                </a:lnTo>
                <a:cubicBezTo>
                  <a:pt x="722344" y="686935"/>
                  <a:pt x="722344" y="702840"/>
                  <a:pt x="712550" y="712634"/>
                </a:cubicBezTo>
                <a:cubicBezTo>
                  <a:pt x="707778" y="717573"/>
                  <a:pt x="701333" y="720000"/>
                  <a:pt x="694887" y="720000"/>
                </a:cubicBezTo>
                <a:cubicBezTo>
                  <a:pt x="688441" y="720000"/>
                  <a:pt x="681995" y="717573"/>
                  <a:pt x="677140" y="712634"/>
                </a:cubicBezTo>
                <a:lnTo>
                  <a:pt x="561284" y="596861"/>
                </a:lnTo>
                <a:cubicBezTo>
                  <a:pt x="551490" y="587067"/>
                  <a:pt x="551490" y="571162"/>
                  <a:pt x="561284" y="561368"/>
                </a:cubicBezTo>
                <a:cubicBezTo>
                  <a:pt x="566181" y="556471"/>
                  <a:pt x="572606" y="554022"/>
                  <a:pt x="579031" y="554022"/>
                </a:cubicBezTo>
                <a:close/>
                <a:moveTo>
                  <a:pt x="301109" y="0"/>
                </a:moveTo>
                <a:cubicBezTo>
                  <a:pt x="467443" y="0"/>
                  <a:pt x="602219" y="134859"/>
                  <a:pt x="602219" y="301109"/>
                </a:cubicBezTo>
                <a:cubicBezTo>
                  <a:pt x="602219" y="467443"/>
                  <a:pt x="467443" y="602219"/>
                  <a:pt x="301109" y="602219"/>
                </a:cubicBezTo>
                <a:cubicBezTo>
                  <a:pt x="134775" y="602219"/>
                  <a:pt x="0" y="467443"/>
                  <a:pt x="0" y="301109"/>
                </a:cubicBezTo>
                <a:cubicBezTo>
                  <a:pt x="0" y="134775"/>
                  <a:pt x="134775" y="0"/>
                  <a:pt x="3011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9099652" y="5277592"/>
            <a:ext cx="576964" cy="576964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100000"/>
                </a:schemeClr>
              </a:gs>
            </a:gsLst>
            <a:lin ang="3000000" scaled="0"/>
          </a:gradFill>
          <a:ln w="41275" cap="sq">
            <a:solidFill>
              <a:schemeClr val="bg1"/>
            </a:solidFill>
            <a:miter/>
          </a:ln>
          <a:effectLst>
            <a:outerShdw dist="101600" blurRad="101600" dir="5400000" sx="100000" sy="100000" kx="0" ky="0" algn="t" rotWithShape="0">
              <a:schemeClr val="accent3">
                <a:alpha val="2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9248603" y="5436999"/>
            <a:ext cx="279062" cy="258151"/>
          </a:xfrm>
          <a:custGeom>
            <a:avLst/>
            <a:gdLst>
              <a:gd name="connsiteX0" fmla="*/ 2136435 w 5834559"/>
              <a:gd name="connsiteY0" fmla="*/ 643126 h 5397372"/>
              <a:gd name="connsiteX1" fmla="*/ 3716657 w 5834559"/>
              <a:gd name="connsiteY1" fmla="*/ 643126 h 5397372"/>
              <a:gd name="connsiteX2" fmla="*/ 3716657 w 5834559"/>
              <a:gd name="connsiteY2" fmla="*/ 1064855 h 5397372"/>
              <a:gd name="connsiteX3" fmla="*/ 2136435 w 5834559"/>
              <a:gd name="connsiteY3" fmla="*/ 1064855 h 5397372"/>
              <a:gd name="connsiteX4" fmla="*/ 693741 w 5834559"/>
              <a:gd name="connsiteY4" fmla="*/ 643126 h 5397372"/>
              <a:gd name="connsiteX5" fmla="*/ 1550121 w 5834559"/>
              <a:gd name="connsiteY5" fmla="*/ 643126 h 5397372"/>
              <a:gd name="connsiteX6" fmla="*/ 1550121 w 5834559"/>
              <a:gd name="connsiteY6" fmla="*/ 1064855 h 5397372"/>
              <a:gd name="connsiteX7" fmla="*/ 693741 w 5834559"/>
              <a:gd name="connsiteY7" fmla="*/ 1064855 h 5397372"/>
              <a:gd name="connsiteX8" fmla="*/ 421729 w 5834559"/>
              <a:gd name="connsiteY8" fmla="*/ 1336867 h 5397372"/>
              <a:gd name="connsiteX9" fmla="*/ 421729 w 5834559"/>
              <a:gd name="connsiteY9" fmla="*/ 2079805 h 5397372"/>
              <a:gd name="connsiteX10" fmla="*/ 5412133 w 5834559"/>
              <a:gd name="connsiteY10" fmla="*/ 2079805 h 5397372"/>
              <a:gd name="connsiteX11" fmla="*/ 5412133 w 5834559"/>
              <a:gd name="connsiteY11" fmla="*/ 1336867 h 5397372"/>
              <a:gd name="connsiteX12" fmla="*/ 5140113 w 5834559"/>
              <a:gd name="connsiteY12" fmla="*/ 1064855 h 5397372"/>
              <a:gd name="connsiteX13" fmla="*/ 4302971 w 5834559"/>
              <a:gd name="connsiteY13" fmla="*/ 1064855 h 5397372"/>
              <a:gd name="connsiteX14" fmla="*/ 4302971 w 5834559"/>
              <a:gd name="connsiteY14" fmla="*/ 643126 h 5397372"/>
              <a:gd name="connsiteX15" fmla="*/ 5140113 w 5834559"/>
              <a:gd name="connsiteY15" fmla="*/ 643126 h 5397372"/>
              <a:gd name="connsiteX16" fmla="*/ 5834559 w 5834559"/>
              <a:gd name="connsiteY16" fmla="*/ 1336867 h 5397372"/>
              <a:gd name="connsiteX17" fmla="*/ 5834559 w 5834559"/>
              <a:gd name="connsiteY17" fmla="*/ 4703631 h 5397372"/>
              <a:gd name="connsiteX18" fmla="*/ 5140818 w 5834559"/>
              <a:gd name="connsiteY18" fmla="*/ 5397372 h 5397372"/>
              <a:gd name="connsiteX19" fmla="*/ 693741 w 5834559"/>
              <a:gd name="connsiteY19" fmla="*/ 5397372 h 5397372"/>
              <a:gd name="connsiteX20" fmla="*/ 0 w 5834559"/>
              <a:gd name="connsiteY20" fmla="*/ 4703631 h 5397372"/>
              <a:gd name="connsiteX21" fmla="*/ 0 w 5834559"/>
              <a:gd name="connsiteY21" fmla="*/ 2501529 h 5397372"/>
              <a:gd name="connsiteX22" fmla="*/ 0 w 5834559"/>
              <a:gd name="connsiteY22" fmla="*/ 2079805 h 5397372"/>
              <a:gd name="connsiteX23" fmla="*/ 0 w 5834559"/>
              <a:gd name="connsiteY23" fmla="*/ 1336867 h 5397372"/>
              <a:gd name="connsiteX24" fmla="*/ 693741 w 5834559"/>
              <a:gd name="connsiteY24" fmla="*/ 643126 h 5397372"/>
              <a:gd name="connsiteX25" fmla="*/ 3997242 w 5834559"/>
              <a:gd name="connsiteY25" fmla="*/ 0 h 5397372"/>
              <a:gd name="connsiteX26" fmla="*/ 4208106 w 5834559"/>
              <a:gd name="connsiteY26" fmla="*/ 210864 h 5397372"/>
              <a:gd name="connsiteX27" fmla="*/ 4208106 w 5834559"/>
              <a:gd name="connsiteY27" fmla="*/ 1506961 h 5397372"/>
              <a:gd name="connsiteX28" fmla="*/ 3997242 w 5834559"/>
              <a:gd name="connsiteY28" fmla="*/ 1718528 h 5397372"/>
              <a:gd name="connsiteX29" fmla="*/ 3786378 w 5834559"/>
              <a:gd name="connsiteY29" fmla="*/ 1507664 h 5397372"/>
              <a:gd name="connsiteX30" fmla="*/ 3786378 w 5834559"/>
              <a:gd name="connsiteY30" fmla="*/ 210864 h 5397372"/>
              <a:gd name="connsiteX31" fmla="*/ 3997242 w 5834559"/>
              <a:gd name="connsiteY31" fmla="*/ 0 h 5397372"/>
              <a:gd name="connsiteX32" fmla="*/ 1836609 w 5834559"/>
              <a:gd name="connsiteY32" fmla="*/ 0 h 5397372"/>
              <a:gd name="connsiteX33" fmla="*/ 2047469 w 5834559"/>
              <a:gd name="connsiteY33" fmla="*/ 210864 h 5397372"/>
              <a:gd name="connsiteX34" fmla="*/ 2047469 w 5834559"/>
              <a:gd name="connsiteY34" fmla="*/ 1506961 h 5397372"/>
              <a:gd name="connsiteX35" fmla="*/ 1836609 w 5834559"/>
              <a:gd name="connsiteY35" fmla="*/ 1718528 h 5397372"/>
              <a:gd name="connsiteX36" fmla="*/ 1625745 w 5834559"/>
              <a:gd name="connsiteY36" fmla="*/ 1507664 h 5397372"/>
              <a:gd name="connsiteX37" fmla="*/ 1625745 w 5834559"/>
              <a:gd name="connsiteY37" fmla="*/ 210864 h 5397372"/>
              <a:gd name="connsiteX38" fmla="*/ 1836609 w 5834559"/>
              <a:gd name="connsiteY38" fmla="*/ 0 h 5397372"/>
            </a:gdLst>
            <a:rect l="l" t="t" r="r" b="b"/>
            <a:pathLst>
              <a:path w="5834559" h="5397372">
                <a:moveTo>
                  <a:pt x="2136435" y="643126"/>
                </a:moveTo>
                <a:lnTo>
                  <a:pt x="3716657" y="643126"/>
                </a:lnTo>
                <a:lnTo>
                  <a:pt x="3716657" y="1064855"/>
                </a:lnTo>
                <a:lnTo>
                  <a:pt x="2136435" y="1064855"/>
                </a:lnTo>
                <a:close/>
                <a:moveTo>
                  <a:pt x="693741" y="643126"/>
                </a:moveTo>
                <a:lnTo>
                  <a:pt x="1550121" y="643126"/>
                </a:lnTo>
                <a:lnTo>
                  <a:pt x="1550121" y="1064855"/>
                </a:lnTo>
                <a:lnTo>
                  <a:pt x="693741" y="1064855"/>
                </a:lnTo>
                <a:cubicBezTo>
                  <a:pt x="543320" y="1064855"/>
                  <a:pt x="421729" y="1187151"/>
                  <a:pt x="421729" y="1336867"/>
                </a:cubicBezTo>
                <a:lnTo>
                  <a:pt x="421729" y="2079805"/>
                </a:lnTo>
                <a:lnTo>
                  <a:pt x="5412133" y="2079805"/>
                </a:lnTo>
                <a:lnTo>
                  <a:pt x="5412133" y="1336867"/>
                </a:lnTo>
                <a:cubicBezTo>
                  <a:pt x="5412133" y="1186446"/>
                  <a:pt x="5289830" y="1064855"/>
                  <a:pt x="5140113" y="1064855"/>
                </a:cubicBezTo>
                <a:lnTo>
                  <a:pt x="4302971" y="1064855"/>
                </a:lnTo>
                <a:lnTo>
                  <a:pt x="4302971" y="643126"/>
                </a:lnTo>
                <a:lnTo>
                  <a:pt x="5140113" y="643126"/>
                </a:lnTo>
                <a:cubicBezTo>
                  <a:pt x="5523184" y="643126"/>
                  <a:pt x="5833854" y="953797"/>
                  <a:pt x="5834559" y="1336867"/>
                </a:cubicBezTo>
                <a:lnTo>
                  <a:pt x="5834559" y="4703631"/>
                </a:lnTo>
                <a:cubicBezTo>
                  <a:pt x="5834559" y="5085292"/>
                  <a:pt x="5522479" y="5397372"/>
                  <a:pt x="5140818" y="5397372"/>
                </a:cubicBezTo>
                <a:lnTo>
                  <a:pt x="693741" y="5397372"/>
                </a:lnTo>
                <a:cubicBezTo>
                  <a:pt x="312080" y="5397372"/>
                  <a:pt x="0" y="5085292"/>
                  <a:pt x="0" y="4703631"/>
                </a:cubicBezTo>
                <a:lnTo>
                  <a:pt x="0" y="2501529"/>
                </a:lnTo>
                <a:lnTo>
                  <a:pt x="0" y="2079805"/>
                </a:lnTo>
                <a:lnTo>
                  <a:pt x="0" y="1336867"/>
                </a:lnTo>
                <a:cubicBezTo>
                  <a:pt x="0" y="953797"/>
                  <a:pt x="310671" y="643126"/>
                  <a:pt x="693741" y="643126"/>
                </a:cubicBezTo>
                <a:close/>
                <a:moveTo>
                  <a:pt x="3997242" y="0"/>
                </a:moveTo>
                <a:cubicBezTo>
                  <a:pt x="4113920" y="0"/>
                  <a:pt x="4208106" y="94186"/>
                  <a:pt x="4208106" y="210864"/>
                </a:cubicBezTo>
                <a:lnTo>
                  <a:pt x="4208106" y="1506961"/>
                </a:lnTo>
                <a:cubicBezTo>
                  <a:pt x="4208106" y="1623639"/>
                  <a:pt x="4113920" y="1718528"/>
                  <a:pt x="3997242" y="1718528"/>
                </a:cubicBezTo>
                <a:cubicBezTo>
                  <a:pt x="3880564" y="1718528"/>
                  <a:pt x="3786378" y="1624342"/>
                  <a:pt x="3786378" y="1507664"/>
                </a:cubicBezTo>
                <a:lnTo>
                  <a:pt x="3786378" y="210864"/>
                </a:lnTo>
                <a:cubicBezTo>
                  <a:pt x="3786378" y="94186"/>
                  <a:pt x="3880564" y="0"/>
                  <a:pt x="3997242" y="0"/>
                </a:cubicBezTo>
                <a:close/>
                <a:moveTo>
                  <a:pt x="1836609" y="0"/>
                </a:moveTo>
                <a:cubicBezTo>
                  <a:pt x="1953287" y="0"/>
                  <a:pt x="2047469" y="94186"/>
                  <a:pt x="2047469" y="210864"/>
                </a:cubicBezTo>
                <a:lnTo>
                  <a:pt x="2047469" y="1506961"/>
                </a:lnTo>
                <a:cubicBezTo>
                  <a:pt x="2047469" y="1623639"/>
                  <a:pt x="1953287" y="1718528"/>
                  <a:pt x="1836609" y="1718528"/>
                </a:cubicBezTo>
                <a:cubicBezTo>
                  <a:pt x="1719932" y="1718528"/>
                  <a:pt x="1625745" y="1624342"/>
                  <a:pt x="1625745" y="1507664"/>
                </a:cubicBezTo>
                <a:lnTo>
                  <a:pt x="1625745" y="210864"/>
                </a:lnTo>
                <a:cubicBezTo>
                  <a:pt x="1625745" y="94186"/>
                  <a:pt x="1719932" y="0"/>
                  <a:pt x="18366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567932" y="2708252"/>
            <a:ext cx="2471868" cy="218898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46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以微信公众号/知乎专栏/小红书笔记等低成本内容载体建立专业形象，同步在微信群、QQ群、行业论坛等私域场景沉淀种子用户。
内容聚焦解决客户具体痛点（如“餐饮店如何用3个动作提升外卖评分”），提升转发率与信任感，降低获客成本。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567932" y="1894050"/>
            <a:ext cx="2471868" cy="73152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冷启动期：内容+社群双驱动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4860066" y="2708252"/>
            <a:ext cx="2471868" cy="218898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46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在验证内容模型后，将高转化内容转化为信息流广告素材（如抖音短视频、朋友圈广告），配合关键词优化（百度SEO、GEO、微信搜一搜）获取自然流量。
设置统一UTM参数追踪各渠道ROI，动态调整预算分配，例如将70%预算投向ROI&gt;3的渠道，30%用于测试新渠道。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4860066" y="1894050"/>
            <a:ext cx="2471868" cy="73152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增长期：付费广告+SEO/GEO协同放大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152200" y="2708252"/>
            <a:ext cx="2471868" cy="218898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246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搭建邮件/SMS/企业微信自动化触达流程（如新客欢迎序列、沉睡用户唤醒），结合广告平台再营销功能（如Meta像素回传、巨量千川DMP人群包）提升复购率。
通过CRM系统整合各渠道用户行为数据，构建LTV（客户终身价值）模型，反向指导前端渠道选择与出价策略。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8152200" y="1894050"/>
            <a:ext cx="2471868" cy="73152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稳定期：自动化+再营销闭环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172720" y="247319"/>
            <a:ext cx="11442700" cy="5653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推荐渠道组合模型</a:t>
            </a:r>
            <a:endParaRPr kumimoji="1" lang="zh-CN" altLang="en-US"/>
          </a:p>
        </p:txBody>
      </p:sp>
      <p:cxnSp>
        <p:nvCxnSpPr>
          <p:cNvPr id="23" name="线条 1"/>
          <p:cNvCxnSpPr/>
          <p:nvPr/>
        </p:nvCxnSpPr>
        <p:spPr>
          <a:xfrm rot="0" flipH="0" flipV="0">
            <a:off x="-4487862" y="770539"/>
            <a:ext cx="11307762" cy="0"/>
          </a:xfrm>
          <a:prstGeom prst="line">
            <a:avLst/>
          </a:prstGeom>
          <a:noFill/>
          <a:ln w="6350" cap="rnd">
            <a:solidFill>
              <a:schemeClr val="bg1">
                <a:lumMod val="65000"/>
              </a:schemeClr>
            </a:solidFill>
            <a:prstDash val="solid"/>
            <a:round/>
          </a:ln>
        </p:spPr>
      </p:cxnSp>
      <p:cxnSp>
        <p:nvCxnSpPr>
          <p:cNvPr id="24" name="线条 1"/>
          <p:cNvCxnSpPr/>
          <p:nvPr/>
        </p:nvCxnSpPr>
        <p:spPr>
          <a:xfrm rot="0" flipH="0" flipV="0">
            <a:off x="312738" y="770539"/>
            <a:ext cx="652463" cy="0"/>
          </a:xfrm>
          <a:prstGeom prst="line">
            <a:avLst/>
          </a:prstGeom>
          <a:noFill/>
          <a:ln w="44450" cap="sq">
            <a:solidFill>
              <a:schemeClr val="accent1"/>
            </a:solidFill>
            <a:prstDash val="solid"/>
            <a:round/>
          </a:ln>
        </p:spPr>
      </p:cxn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42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从0到1搭建可落地的获客体系</a:t>
            </a:r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3CE8"/>
      </a:accent1>
      <a:accent2>
        <a:srgbClr val="C6AB6A"/>
      </a:accent2>
      <a:accent3>
        <a:srgbClr val="063CE8"/>
      </a:accent3>
      <a:accent4>
        <a:srgbClr val="C6AB6A"/>
      </a:accent4>
      <a:accent5>
        <a:srgbClr val="063CE8"/>
      </a:accent5>
      <a:accent6>
        <a:srgbClr val="C6AB6A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1027D59766548Z52983147","ReservedCode1":"{\"SecurityData\":{\"Type\":\"TC260PG\",\"Version\":1,\"PubSD\":[{\"Type\":\"DS\",\"AlgID\":\"1.2.156.10197.1.501\",\"TBSData\":{\"Type\":\"LabelMataData\"},\"Signature\":\"304502203fc4e7167f7201ffac28e85845a1f4dc8b4741399ddff85a8cd33fce1552c894022100ce2fd962e199f22fa38896b4da71cb0ee57ab8d4635a014ede867737578decd9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1027D59766548Z52983147","ReservedCode2":"{\"SecurityData\":{\"Type\":\"TC260PG\",\"Version\":1,\"PubSD\":[{\"Type\":\"DS\",\"AlgID\":\"1.2.156.10197.1.501\",\"TBSData\":{\"Type\":\"LabelMataData\"},\"Signature\":\"3046022100c559d01547a509516e66268f796ceec241c74c9390ac561d90e6ff87c33e06a7022100cac943f0065b8c26539f561c184f4a1627fcfd77aa625cef24ed39d96d799b3f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</Properties>
</file>