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OPPOSans H"/>
      <p:regular r:id="rId20"/>
    </p:embeddedFont>
    <p:embeddedFont>
      <p:font typeface="Source Han Sans CN Bold"/>
      <p:regular r:id="rId21"/>
    </p:embeddedFont>
    <p:embeddedFont>
      <p:font typeface="Source Han Sans"/>
      <p:regular r:id="rId22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font" Target="fonts/font1.fntdata"/>
<Relationship Id="rId21" Type="http://schemas.openxmlformats.org/officeDocument/2006/relationships/font" Target="fonts/font3.fntdata"/>
<Relationship Id="rId22" Type="http://schemas.openxmlformats.org/officeDocument/2006/relationships/font" Target="fonts/font2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533400" y="10772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再营销广告实操指南，把流失用户拉回来转化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广告创意优化与转化提升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511617" y="2724150"/>
            <a:ext cx="1912620" cy="2781300"/>
          </a:xfrm>
          <a:prstGeom prst="rect">
            <a:avLst/>
          </a:prstGeom>
          <a:gradFill>
            <a:gsLst>
              <a:gs pos="4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100000"/>
                </a:schemeClr>
              </a:gs>
            </a:gsLst>
            <a:lin ang="0" scaled="0"/>
          </a:gra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1" flipV="0">
            <a:off x="2127094" y="3701257"/>
            <a:ext cx="3104511" cy="508317"/>
          </a:xfrm>
          <a:prstGeom prst="parallelogram">
            <a:avLst>
              <a:gd name="adj" fmla="val 63679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929697" y="2405062"/>
            <a:ext cx="1912620" cy="2781300"/>
          </a:xfrm>
          <a:prstGeom prst="rect">
            <a:avLst/>
          </a:prstGeom>
          <a:gradFill>
            <a:gsLst>
              <a:gs pos="4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100000"/>
                </a:schemeClr>
              </a:gs>
            </a:gsLst>
            <a:lin ang="0" scaled="0"/>
          </a:gra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 flipV="0">
            <a:off x="4545174" y="3379947"/>
            <a:ext cx="3104511" cy="508317"/>
          </a:xfrm>
          <a:prstGeom prst="parallelogram">
            <a:avLst>
              <a:gd name="adj" fmla="val 63679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348095" y="2079149"/>
            <a:ext cx="1912620" cy="2781300"/>
          </a:xfrm>
          <a:prstGeom prst="rect">
            <a:avLst/>
          </a:prstGeom>
          <a:gradFill>
            <a:gsLst>
              <a:gs pos="4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100000"/>
                </a:schemeClr>
              </a:gs>
            </a:gsLst>
            <a:lin ang="0" scaled="0"/>
          </a:gra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6200000" flipH="1" flipV="0">
            <a:off x="6963572" y="3054034"/>
            <a:ext cx="3104512" cy="508317"/>
          </a:xfrm>
          <a:prstGeom prst="parallelogram">
            <a:avLst>
              <a:gd name="adj" fmla="val 63679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767763" y="1750378"/>
            <a:ext cx="1912620" cy="2781300"/>
          </a:xfrm>
          <a:prstGeom prst="rect">
            <a:avLst/>
          </a:prstGeom>
          <a:gradFill>
            <a:gsLst>
              <a:gs pos="4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100000"/>
                </a:schemeClr>
              </a:gs>
            </a:gsLst>
            <a:lin ang="0" scaled="0"/>
          </a:gra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085907" y="2475230"/>
            <a:ext cx="1600200" cy="5397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927066" y="5281930"/>
            <a:ext cx="1081723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345146" y="4951730"/>
            <a:ext cx="1081723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763544" y="4621530"/>
            <a:ext cx="1081723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183212" y="4291330"/>
            <a:ext cx="1081723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90600" y="2720340"/>
            <a:ext cx="518160" cy="278892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676248" y="3465674"/>
            <a:ext cx="1578279" cy="17199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1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根据用户在漏斗中的流失位置（如加购未付款、浏览未注册等）设计差异化广告文案，确保信息直击痛点，例如对加购用户强调“库存紧张”或“限时优惠”。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089248" y="3148174"/>
            <a:ext cx="1578279" cy="17199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1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利用动态再营销技术，将用户曾浏览或加入购物车的商品自动嵌入广告素材中，提升相关性与点击率，有效唤回兴趣但未转化的用户。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578448" y="2817974"/>
            <a:ext cx="1578279" cy="17199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1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对标题、图片、行动号召按钮等元素进行系统化A/B测试，快速识别高转化组合，并持续迭代优化，避免依赖主观判断。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991448" y="2449674"/>
            <a:ext cx="1578279" cy="17199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1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设置合理的广告展示频次上限，配合创意轮换机制，防止用户因重复曝光产生反感，维持广告的新鲜感与接受度。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923973" y="1814830"/>
            <a:ext cx="1600200" cy="5397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504305" y="2145030"/>
            <a:ext cx="1600200" cy="5397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667827" y="2805430"/>
            <a:ext cx="1600200" cy="5397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765617" y="2865854"/>
            <a:ext cx="1404620" cy="4189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99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识别用户流失节点并定制信息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4183697" y="2531421"/>
            <a:ext cx="1404620" cy="4189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99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动态创意自动适配用户行为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9021763" y="1862554"/>
            <a:ext cx="1404620" cy="4189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99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避免广告疲劳的频次控制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6602095" y="2196987"/>
            <a:ext cx="1404620" cy="4189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99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A/B测试不同创意组合效果</a:t>
            </a:r>
            <a:endParaRPr kumimoji="1" lang="zh-CN" altLang="en-US"/>
          </a:p>
        </p:txBody>
      </p:sp>
      <p:sp>
        <p:nvSpPr>
          <p:cNvPr id="27" name="矩形: 剪去单角 11"/>
          <p:cNvSpPr txBox="1"/>
          <p:nvPr/>
        </p:nvSpPr>
        <p:spPr>
          <a:xfrm rot="0" flipH="0" flipV="0">
            <a:off x="442912" y="246630"/>
            <a:ext cx="11298815" cy="605424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87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矩形 13"/>
          <p:cNvSpPr txBox="1"/>
          <p:nvPr/>
        </p:nvSpPr>
        <p:spPr>
          <a:xfrm rot="0" flipH="0" flipV="0">
            <a:off x="442913" y="246630"/>
            <a:ext cx="68262" cy="605424"/>
          </a:xfrm>
          <a:prstGeom prst="rect">
            <a:avLst/>
          </a:prstGeom>
          <a:solidFill>
            <a:schemeClr val="accent3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文本框 14"/>
          <p:cNvSpPr txBox="1"/>
          <p:nvPr/>
        </p:nvSpPr>
        <p:spPr>
          <a:xfrm rot="0" flipH="0" flipV="0">
            <a:off x="818865" y="318510"/>
            <a:ext cx="10413708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精准匹配用户流失阶段的创意策略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1">
            <a:off x="695400" y="3644754"/>
            <a:ext cx="10801200" cy="4572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342627" y="2653488"/>
            <a:ext cx="3373551" cy="8973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广告中承诺的内容（如折扣、赠品）必须在落地页首屏清晰呈现，减少认知落差，提升信任感与转化意愿。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342630" y="2190789"/>
            <a:ext cx="3373551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落地页与广告创意保持高度一致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62070" y="3570834"/>
            <a:ext cx="193559" cy="193559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02116" y="3610880"/>
            <a:ext cx="113467" cy="11346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2700000" flipH="0" flipV="0">
            <a:off x="4681052" y="2023009"/>
            <a:ext cx="1195527" cy="1195528"/>
          </a:xfrm>
          <a:custGeom>
            <a:avLst/>
            <a:gdLst>
              <a:gd name="connsiteX0" fmla="*/ 15639 w 1050702"/>
              <a:gd name="connsiteY0" fmla="*/ 15639 h 1050701"/>
              <a:gd name="connsiteX1" fmla="*/ 91153 w 1050702"/>
              <a:gd name="connsiteY1" fmla="*/ 15639 h 1050701"/>
              <a:gd name="connsiteX2" fmla="*/ 496199 w 1050702"/>
              <a:gd name="connsiteY2" fmla="*/ 420686 h 1050701"/>
              <a:gd name="connsiteX3" fmla="*/ 505580 w 1050702"/>
              <a:gd name="connsiteY3" fmla="*/ 416800 h 1050701"/>
              <a:gd name="connsiteX4" fmla="*/ 608237 w 1050702"/>
              <a:gd name="connsiteY4" fmla="*/ 416800 h 1050701"/>
              <a:gd name="connsiteX5" fmla="*/ 633902 w 1050702"/>
              <a:gd name="connsiteY5" fmla="*/ 442465 h 1050701"/>
              <a:gd name="connsiteX6" fmla="*/ 633902 w 1050702"/>
              <a:gd name="connsiteY6" fmla="*/ 545122 h 1050701"/>
              <a:gd name="connsiteX7" fmla="*/ 630016 w 1050702"/>
              <a:gd name="connsiteY7" fmla="*/ 554503 h 1050701"/>
              <a:gd name="connsiteX8" fmla="*/ 1035063 w 1050702"/>
              <a:gd name="connsiteY8" fmla="*/ 959550 h 1050701"/>
              <a:gd name="connsiteX9" fmla="*/ 1035063 w 1050702"/>
              <a:gd name="connsiteY9" fmla="*/ 1035063 h 1050701"/>
              <a:gd name="connsiteX10" fmla="*/ 1035063 w 1050702"/>
              <a:gd name="connsiteY10" fmla="*/ 1035062 h 1050701"/>
              <a:gd name="connsiteX11" fmla="*/ 959549 w 1050702"/>
              <a:gd name="connsiteY11" fmla="*/ 1035062 h 1050701"/>
              <a:gd name="connsiteX12" fmla="*/ 487987 w 1050702"/>
              <a:gd name="connsiteY12" fmla="*/ 563500 h 1050701"/>
              <a:gd name="connsiteX13" fmla="*/ 487432 w 1050702"/>
              <a:gd name="connsiteY13" fmla="*/ 563270 h 1050701"/>
              <a:gd name="connsiteX14" fmla="*/ 487202 w 1050702"/>
              <a:gd name="connsiteY14" fmla="*/ 562715 h 1050701"/>
              <a:gd name="connsiteX15" fmla="*/ 15639 w 1050702"/>
              <a:gd name="connsiteY15" fmla="*/ 91152 h 1050701"/>
              <a:gd name="connsiteX16" fmla="*/ 15639 w 1050702"/>
              <a:gd name="connsiteY16" fmla="*/ 15639 h 1050701"/>
            </a:gdLst>
            <a:rect l="l" t="t" r="r" b="b"/>
            <a:pathLst>
              <a:path w="1050702" h="1050701">
                <a:moveTo>
                  <a:pt x="15639" y="15639"/>
                </a:moveTo>
                <a:cubicBezTo>
                  <a:pt x="36492" y="-5214"/>
                  <a:pt x="70300" y="-5214"/>
                  <a:pt x="91153" y="15639"/>
                </a:cubicBezTo>
                <a:lnTo>
                  <a:pt x="496199" y="420686"/>
                </a:lnTo>
                <a:lnTo>
                  <a:pt x="505580" y="416800"/>
                </a:lnTo>
                <a:lnTo>
                  <a:pt x="608237" y="416800"/>
                </a:lnTo>
                <a:cubicBezTo>
                  <a:pt x="622411" y="416800"/>
                  <a:pt x="633902" y="428291"/>
                  <a:pt x="633902" y="442465"/>
                </a:cubicBezTo>
                <a:lnTo>
                  <a:pt x="633902" y="545122"/>
                </a:lnTo>
                <a:lnTo>
                  <a:pt x="630016" y="554503"/>
                </a:lnTo>
                <a:lnTo>
                  <a:pt x="1035063" y="959550"/>
                </a:lnTo>
                <a:cubicBezTo>
                  <a:pt x="1055915" y="980402"/>
                  <a:pt x="1055915" y="1014211"/>
                  <a:pt x="1035063" y="1035063"/>
                </a:cubicBezTo>
                <a:lnTo>
                  <a:pt x="1035063" y="1035062"/>
                </a:lnTo>
                <a:cubicBezTo>
                  <a:pt x="1014210" y="1055914"/>
                  <a:pt x="980402" y="1055914"/>
                  <a:pt x="959549" y="1035062"/>
                </a:cubicBezTo>
                <a:lnTo>
                  <a:pt x="487987" y="563500"/>
                </a:lnTo>
                <a:lnTo>
                  <a:pt x="487432" y="563270"/>
                </a:lnTo>
                <a:lnTo>
                  <a:pt x="487202" y="562715"/>
                </a:lnTo>
                <a:lnTo>
                  <a:pt x="15639" y="91152"/>
                </a:lnTo>
                <a:cubicBezTo>
                  <a:pt x="-5213" y="70299"/>
                  <a:pt x="-5213" y="36491"/>
                  <a:pt x="15639" y="15639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65932" y="2653488"/>
            <a:ext cx="3373551" cy="8973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在落地页嵌入真实用户评价、销量数据或媒体背书，利用从众心理打消再访用户的疑虑，加速决策过程。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665936" y="2190789"/>
            <a:ext cx="3373551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增加社会证明增强说服力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185375" y="3570834"/>
            <a:ext cx="193559" cy="193559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225421" y="3610880"/>
            <a:ext cx="113467" cy="11346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8900000" flipH="0" flipV="1">
            <a:off x="2381863" y="4125462"/>
            <a:ext cx="1195527" cy="1195528"/>
          </a:xfrm>
          <a:custGeom>
            <a:avLst/>
            <a:gdLst>
              <a:gd name="connsiteX0" fmla="*/ 15639 w 1050702"/>
              <a:gd name="connsiteY0" fmla="*/ 15639 h 1050701"/>
              <a:gd name="connsiteX1" fmla="*/ 91153 w 1050702"/>
              <a:gd name="connsiteY1" fmla="*/ 15639 h 1050701"/>
              <a:gd name="connsiteX2" fmla="*/ 496199 w 1050702"/>
              <a:gd name="connsiteY2" fmla="*/ 420686 h 1050701"/>
              <a:gd name="connsiteX3" fmla="*/ 505580 w 1050702"/>
              <a:gd name="connsiteY3" fmla="*/ 416800 h 1050701"/>
              <a:gd name="connsiteX4" fmla="*/ 608237 w 1050702"/>
              <a:gd name="connsiteY4" fmla="*/ 416800 h 1050701"/>
              <a:gd name="connsiteX5" fmla="*/ 633902 w 1050702"/>
              <a:gd name="connsiteY5" fmla="*/ 442465 h 1050701"/>
              <a:gd name="connsiteX6" fmla="*/ 633902 w 1050702"/>
              <a:gd name="connsiteY6" fmla="*/ 545122 h 1050701"/>
              <a:gd name="connsiteX7" fmla="*/ 630016 w 1050702"/>
              <a:gd name="connsiteY7" fmla="*/ 554503 h 1050701"/>
              <a:gd name="connsiteX8" fmla="*/ 1035063 w 1050702"/>
              <a:gd name="connsiteY8" fmla="*/ 959550 h 1050701"/>
              <a:gd name="connsiteX9" fmla="*/ 1035063 w 1050702"/>
              <a:gd name="connsiteY9" fmla="*/ 1035063 h 1050701"/>
              <a:gd name="connsiteX10" fmla="*/ 1035063 w 1050702"/>
              <a:gd name="connsiteY10" fmla="*/ 1035062 h 1050701"/>
              <a:gd name="connsiteX11" fmla="*/ 959549 w 1050702"/>
              <a:gd name="connsiteY11" fmla="*/ 1035062 h 1050701"/>
              <a:gd name="connsiteX12" fmla="*/ 487987 w 1050702"/>
              <a:gd name="connsiteY12" fmla="*/ 563500 h 1050701"/>
              <a:gd name="connsiteX13" fmla="*/ 487432 w 1050702"/>
              <a:gd name="connsiteY13" fmla="*/ 563270 h 1050701"/>
              <a:gd name="connsiteX14" fmla="*/ 487202 w 1050702"/>
              <a:gd name="connsiteY14" fmla="*/ 562715 h 1050701"/>
              <a:gd name="connsiteX15" fmla="*/ 15639 w 1050702"/>
              <a:gd name="connsiteY15" fmla="*/ 91152 h 1050701"/>
              <a:gd name="connsiteX16" fmla="*/ 15639 w 1050702"/>
              <a:gd name="connsiteY16" fmla="*/ 15639 h 1050701"/>
            </a:gdLst>
            <a:rect l="l" t="t" r="r" b="b"/>
            <a:pathLst>
              <a:path w="1050702" h="1050701">
                <a:moveTo>
                  <a:pt x="15639" y="15639"/>
                </a:moveTo>
                <a:cubicBezTo>
                  <a:pt x="36492" y="-5214"/>
                  <a:pt x="70300" y="-5214"/>
                  <a:pt x="91153" y="15639"/>
                </a:cubicBezTo>
                <a:lnTo>
                  <a:pt x="496199" y="420686"/>
                </a:lnTo>
                <a:lnTo>
                  <a:pt x="505580" y="416800"/>
                </a:lnTo>
                <a:lnTo>
                  <a:pt x="608237" y="416800"/>
                </a:lnTo>
                <a:cubicBezTo>
                  <a:pt x="622411" y="416800"/>
                  <a:pt x="633902" y="428291"/>
                  <a:pt x="633902" y="442465"/>
                </a:cubicBezTo>
                <a:lnTo>
                  <a:pt x="633902" y="545122"/>
                </a:lnTo>
                <a:lnTo>
                  <a:pt x="630016" y="554503"/>
                </a:lnTo>
                <a:lnTo>
                  <a:pt x="1035063" y="959550"/>
                </a:lnTo>
                <a:cubicBezTo>
                  <a:pt x="1055915" y="980402"/>
                  <a:pt x="1055915" y="1014211"/>
                  <a:pt x="1035063" y="1035063"/>
                </a:cubicBezTo>
                <a:lnTo>
                  <a:pt x="1035063" y="1035062"/>
                </a:lnTo>
                <a:cubicBezTo>
                  <a:pt x="1014210" y="1055914"/>
                  <a:pt x="980402" y="1055914"/>
                  <a:pt x="959549" y="1035062"/>
                </a:cubicBezTo>
                <a:lnTo>
                  <a:pt x="487987" y="563500"/>
                </a:lnTo>
                <a:lnTo>
                  <a:pt x="487432" y="563270"/>
                </a:lnTo>
                <a:lnTo>
                  <a:pt x="487202" y="562715"/>
                </a:lnTo>
                <a:lnTo>
                  <a:pt x="15639" y="91152"/>
                </a:lnTo>
                <a:cubicBezTo>
                  <a:pt x="-5213" y="70299"/>
                  <a:pt x="-5213" y="36491"/>
                  <a:pt x="15639" y="15639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366743" y="4755941"/>
            <a:ext cx="3617023" cy="8973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针对再营销用户优化表单字段、一键复购或自动填充历史信息，将转化步骤压缩至最少，降低放弃率。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366745" y="4293242"/>
            <a:ext cx="3617023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简化转化路径减少操作步骤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1">
            <a:off x="2886187" y="3570834"/>
            <a:ext cx="193559" cy="193559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1">
            <a:off x="2926232" y="3610880"/>
            <a:ext cx="113467" cy="11346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665936" y="1928919"/>
            <a:ext cx="236694" cy="214590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342631" y="1921686"/>
            <a:ext cx="236694" cy="229057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366746" y="4035862"/>
            <a:ext cx="236694" cy="218958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2700000" flipH="0" flipV="0">
            <a:off x="372595" y="2023008"/>
            <a:ext cx="1195527" cy="1195528"/>
          </a:xfrm>
          <a:custGeom>
            <a:avLst/>
            <a:gdLst>
              <a:gd name="connsiteX0" fmla="*/ 15639 w 1050702"/>
              <a:gd name="connsiteY0" fmla="*/ 15639 h 1050701"/>
              <a:gd name="connsiteX1" fmla="*/ 91153 w 1050702"/>
              <a:gd name="connsiteY1" fmla="*/ 15639 h 1050701"/>
              <a:gd name="connsiteX2" fmla="*/ 496199 w 1050702"/>
              <a:gd name="connsiteY2" fmla="*/ 420686 h 1050701"/>
              <a:gd name="connsiteX3" fmla="*/ 505580 w 1050702"/>
              <a:gd name="connsiteY3" fmla="*/ 416800 h 1050701"/>
              <a:gd name="connsiteX4" fmla="*/ 608237 w 1050702"/>
              <a:gd name="connsiteY4" fmla="*/ 416800 h 1050701"/>
              <a:gd name="connsiteX5" fmla="*/ 633902 w 1050702"/>
              <a:gd name="connsiteY5" fmla="*/ 442465 h 1050701"/>
              <a:gd name="connsiteX6" fmla="*/ 633902 w 1050702"/>
              <a:gd name="connsiteY6" fmla="*/ 545122 h 1050701"/>
              <a:gd name="connsiteX7" fmla="*/ 630016 w 1050702"/>
              <a:gd name="connsiteY7" fmla="*/ 554503 h 1050701"/>
              <a:gd name="connsiteX8" fmla="*/ 1035063 w 1050702"/>
              <a:gd name="connsiteY8" fmla="*/ 959550 h 1050701"/>
              <a:gd name="connsiteX9" fmla="*/ 1035063 w 1050702"/>
              <a:gd name="connsiteY9" fmla="*/ 1035063 h 1050701"/>
              <a:gd name="connsiteX10" fmla="*/ 1035063 w 1050702"/>
              <a:gd name="connsiteY10" fmla="*/ 1035062 h 1050701"/>
              <a:gd name="connsiteX11" fmla="*/ 959549 w 1050702"/>
              <a:gd name="connsiteY11" fmla="*/ 1035062 h 1050701"/>
              <a:gd name="connsiteX12" fmla="*/ 487987 w 1050702"/>
              <a:gd name="connsiteY12" fmla="*/ 563500 h 1050701"/>
              <a:gd name="connsiteX13" fmla="*/ 487432 w 1050702"/>
              <a:gd name="connsiteY13" fmla="*/ 563270 h 1050701"/>
              <a:gd name="connsiteX14" fmla="*/ 487202 w 1050702"/>
              <a:gd name="connsiteY14" fmla="*/ 562715 h 1050701"/>
              <a:gd name="connsiteX15" fmla="*/ 15639 w 1050702"/>
              <a:gd name="connsiteY15" fmla="*/ 91152 h 1050701"/>
              <a:gd name="connsiteX16" fmla="*/ 15639 w 1050702"/>
              <a:gd name="connsiteY16" fmla="*/ 15639 h 1050701"/>
            </a:gdLst>
            <a:rect l="l" t="t" r="r" b="b"/>
            <a:pathLst>
              <a:path w="1050702" h="1050701">
                <a:moveTo>
                  <a:pt x="15639" y="15639"/>
                </a:moveTo>
                <a:cubicBezTo>
                  <a:pt x="36492" y="-5214"/>
                  <a:pt x="70300" y="-5214"/>
                  <a:pt x="91153" y="15639"/>
                </a:cubicBezTo>
                <a:lnTo>
                  <a:pt x="496199" y="420686"/>
                </a:lnTo>
                <a:lnTo>
                  <a:pt x="505580" y="416800"/>
                </a:lnTo>
                <a:lnTo>
                  <a:pt x="608237" y="416800"/>
                </a:lnTo>
                <a:cubicBezTo>
                  <a:pt x="622411" y="416800"/>
                  <a:pt x="633902" y="428291"/>
                  <a:pt x="633902" y="442465"/>
                </a:cubicBezTo>
                <a:lnTo>
                  <a:pt x="633902" y="545122"/>
                </a:lnTo>
                <a:lnTo>
                  <a:pt x="630016" y="554503"/>
                </a:lnTo>
                <a:lnTo>
                  <a:pt x="1035063" y="959550"/>
                </a:lnTo>
                <a:cubicBezTo>
                  <a:pt x="1055915" y="980402"/>
                  <a:pt x="1055915" y="1014211"/>
                  <a:pt x="1035063" y="1035063"/>
                </a:cubicBezTo>
                <a:lnTo>
                  <a:pt x="1035063" y="1035062"/>
                </a:lnTo>
                <a:cubicBezTo>
                  <a:pt x="1014210" y="1055914"/>
                  <a:pt x="980402" y="1055914"/>
                  <a:pt x="959549" y="1035062"/>
                </a:cubicBezTo>
                <a:lnTo>
                  <a:pt x="487987" y="563500"/>
                </a:lnTo>
                <a:lnTo>
                  <a:pt x="487432" y="563270"/>
                </a:lnTo>
                <a:lnTo>
                  <a:pt x="487202" y="562715"/>
                </a:lnTo>
                <a:lnTo>
                  <a:pt x="15639" y="91152"/>
                </a:lnTo>
                <a:cubicBezTo>
                  <a:pt x="-5213" y="70299"/>
                  <a:pt x="-5213" y="36491"/>
                  <a:pt x="15639" y="15639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8900000" flipH="0" flipV="1">
            <a:off x="6715324" y="4125462"/>
            <a:ext cx="1195527" cy="1195528"/>
          </a:xfrm>
          <a:custGeom>
            <a:avLst/>
            <a:gdLst>
              <a:gd name="connsiteX0" fmla="*/ 15639 w 1050702"/>
              <a:gd name="connsiteY0" fmla="*/ 15639 h 1050701"/>
              <a:gd name="connsiteX1" fmla="*/ 91153 w 1050702"/>
              <a:gd name="connsiteY1" fmla="*/ 15639 h 1050701"/>
              <a:gd name="connsiteX2" fmla="*/ 496199 w 1050702"/>
              <a:gd name="connsiteY2" fmla="*/ 420686 h 1050701"/>
              <a:gd name="connsiteX3" fmla="*/ 505580 w 1050702"/>
              <a:gd name="connsiteY3" fmla="*/ 416800 h 1050701"/>
              <a:gd name="connsiteX4" fmla="*/ 608237 w 1050702"/>
              <a:gd name="connsiteY4" fmla="*/ 416800 h 1050701"/>
              <a:gd name="connsiteX5" fmla="*/ 633902 w 1050702"/>
              <a:gd name="connsiteY5" fmla="*/ 442465 h 1050701"/>
              <a:gd name="connsiteX6" fmla="*/ 633902 w 1050702"/>
              <a:gd name="connsiteY6" fmla="*/ 545122 h 1050701"/>
              <a:gd name="connsiteX7" fmla="*/ 630016 w 1050702"/>
              <a:gd name="connsiteY7" fmla="*/ 554503 h 1050701"/>
              <a:gd name="connsiteX8" fmla="*/ 1035063 w 1050702"/>
              <a:gd name="connsiteY8" fmla="*/ 959550 h 1050701"/>
              <a:gd name="connsiteX9" fmla="*/ 1035063 w 1050702"/>
              <a:gd name="connsiteY9" fmla="*/ 1035063 h 1050701"/>
              <a:gd name="connsiteX10" fmla="*/ 1035063 w 1050702"/>
              <a:gd name="connsiteY10" fmla="*/ 1035062 h 1050701"/>
              <a:gd name="connsiteX11" fmla="*/ 959549 w 1050702"/>
              <a:gd name="connsiteY11" fmla="*/ 1035062 h 1050701"/>
              <a:gd name="connsiteX12" fmla="*/ 487987 w 1050702"/>
              <a:gd name="connsiteY12" fmla="*/ 563500 h 1050701"/>
              <a:gd name="connsiteX13" fmla="*/ 487432 w 1050702"/>
              <a:gd name="connsiteY13" fmla="*/ 563270 h 1050701"/>
              <a:gd name="connsiteX14" fmla="*/ 487202 w 1050702"/>
              <a:gd name="connsiteY14" fmla="*/ 562715 h 1050701"/>
              <a:gd name="connsiteX15" fmla="*/ 15639 w 1050702"/>
              <a:gd name="connsiteY15" fmla="*/ 91152 h 1050701"/>
              <a:gd name="connsiteX16" fmla="*/ 15639 w 1050702"/>
              <a:gd name="connsiteY16" fmla="*/ 15639 h 1050701"/>
            </a:gdLst>
            <a:rect l="l" t="t" r="r" b="b"/>
            <a:pathLst>
              <a:path w="1050702" h="1050701">
                <a:moveTo>
                  <a:pt x="15639" y="15639"/>
                </a:moveTo>
                <a:cubicBezTo>
                  <a:pt x="36492" y="-5214"/>
                  <a:pt x="70300" y="-5214"/>
                  <a:pt x="91153" y="15639"/>
                </a:cubicBezTo>
                <a:lnTo>
                  <a:pt x="496199" y="420686"/>
                </a:lnTo>
                <a:lnTo>
                  <a:pt x="505580" y="416800"/>
                </a:lnTo>
                <a:lnTo>
                  <a:pt x="608237" y="416800"/>
                </a:lnTo>
                <a:cubicBezTo>
                  <a:pt x="622411" y="416800"/>
                  <a:pt x="633902" y="428291"/>
                  <a:pt x="633902" y="442465"/>
                </a:cubicBezTo>
                <a:lnTo>
                  <a:pt x="633902" y="545122"/>
                </a:lnTo>
                <a:lnTo>
                  <a:pt x="630016" y="554503"/>
                </a:lnTo>
                <a:lnTo>
                  <a:pt x="1035063" y="959550"/>
                </a:lnTo>
                <a:cubicBezTo>
                  <a:pt x="1055915" y="980402"/>
                  <a:pt x="1055915" y="1014211"/>
                  <a:pt x="1035063" y="1035063"/>
                </a:cubicBezTo>
                <a:lnTo>
                  <a:pt x="1035063" y="1035062"/>
                </a:lnTo>
                <a:cubicBezTo>
                  <a:pt x="1014210" y="1055914"/>
                  <a:pt x="980402" y="1055914"/>
                  <a:pt x="959549" y="1035062"/>
                </a:cubicBezTo>
                <a:lnTo>
                  <a:pt x="487987" y="563500"/>
                </a:lnTo>
                <a:lnTo>
                  <a:pt x="487432" y="563270"/>
                </a:lnTo>
                <a:lnTo>
                  <a:pt x="487202" y="562715"/>
                </a:lnTo>
                <a:lnTo>
                  <a:pt x="15639" y="91152"/>
                </a:lnTo>
                <a:cubicBezTo>
                  <a:pt x="-5213" y="70299"/>
                  <a:pt x="-5213" y="36491"/>
                  <a:pt x="15639" y="15639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700204" y="4755941"/>
            <a:ext cx="3617023" cy="8973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当用户即将离开页面时，触发限时优惠或专属福利弹窗，提供最后一道转化机会，有效提升挽回成功率。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7700207" y="4293242"/>
            <a:ext cx="3617023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设置退出意图弹窗挽回流失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1">
            <a:off x="7219648" y="3570834"/>
            <a:ext cx="193559" cy="193559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1">
            <a:off x="7259693" y="3610880"/>
            <a:ext cx="113467" cy="11346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7700208" y="4035862"/>
            <a:ext cx="236694" cy="218958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矩形: 剪去单角 11"/>
          <p:cNvSpPr txBox="1"/>
          <p:nvPr/>
        </p:nvSpPr>
        <p:spPr>
          <a:xfrm rot="0" flipH="0" flipV="0">
            <a:off x="442912" y="246630"/>
            <a:ext cx="11298815" cy="605424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87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矩形 13"/>
          <p:cNvSpPr txBox="1"/>
          <p:nvPr/>
        </p:nvSpPr>
        <p:spPr>
          <a:xfrm rot="0" flipH="0" flipV="0">
            <a:off x="442913" y="246630"/>
            <a:ext cx="68262" cy="605424"/>
          </a:xfrm>
          <a:prstGeom prst="rect">
            <a:avLst/>
          </a:prstGeom>
          <a:solidFill>
            <a:schemeClr val="accent3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文本框 14"/>
          <p:cNvSpPr txBox="1"/>
          <p:nvPr/>
        </p:nvSpPr>
        <p:spPr>
          <a:xfrm rot="0" flipH="0" flipV="0">
            <a:off x="818865" y="318510"/>
            <a:ext cx="10413708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提升转化率的关键落地页协同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效果评估与持续优化方法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836478" y="3183876"/>
            <a:ext cx="2319011" cy="1794521"/>
          </a:xfrm>
          <a:custGeom>
            <a:avLst/>
            <a:gdLst>
              <a:gd name="T0" fmla="*/ 714 w 714"/>
              <a:gd name="T1" fmla="*/ 395 h 552"/>
              <a:gd name="T2" fmla="*/ 526 w 714"/>
              <a:gd name="T3" fmla="*/ 301 h 552"/>
              <a:gd name="T4" fmla="*/ 373 w 714"/>
              <a:gd name="T5" fmla="*/ 51 h 552"/>
              <a:gd name="T6" fmla="*/ 51 w 714"/>
              <a:gd name="T7" fmla="*/ 188 h 552"/>
              <a:gd name="T8" fmla="*/ 187 w 714"/>
              <a:gd name="T9" fmla="*/ 509 h 552"/>
              <a:gd name="T10" fmla="*/ 477 w 714"/>
              <a:gd name="T11" fmla="*/ 429 h 552"/>
              <a:gd name="T12" fmla="*/ 673 w 714"/>
              <a:gd name="T13" fmla="*/ 495 h 552"/>
              <a:gd name="T14" fmla="*/ 714 w 714"/>
              <a:gd name="T15" fmla="*/ 395 h 552"/>
            </a:gdLst>
            <a:rect l="0" t="0" r="r" b="b"/>
            <a:pathLst>
              <a:path w="714" h="552">
                <a:moveTo>
                  <a:pt x="714" y="395"/>
                </a:moveTo>
                <a:cubicBezTo>
                  <a:pt x="645" y="440"/>
                  <a:pt x="526" y="383"/>
                  <a:pt x="526" y="301"/>
                </a:cubicBezTo>
                <a:cubicBezTo>
                  <a:pt x="535" y="196"/>
                  <a:pt x="475" y="93"/>
                  <a:pt x="373" y="51"/>
                </a:cubicBezTo>
                <a:cubicBezTo>
                  <a:pt x="246" y="0"/>
                  <a:pt x="102" y="61"/>
                  <a:pt x="51" y="188"/>
                </a:cubicBezTo>
                <a:cubicBezTo>
                  <a:pt x="0" y="314"/>
                  <a:pt x="61" y="458"/>
                  <a:pt x="187" y="509"/>
                </a:cubicBezTo>
                <a:cubicBezTo>
                  <a:pt x="293" y="552"/>
                  <a:pt x="412" y="516"/>
                  <a:pt x="477" y="429"/>
                </a:cubicBezTo>
                <a:cubicBezTo>
                  <a:pt x="535" y="376"/>
                  <a:pt x="654" y="418"/>
                  <a:pt x="673" y="495"/>
                </a:cubicBezTo>
                <a:cubicBezTo>
                  <a:pt x="682" y="459"/>
                  <a:pt x="696" y="426"/>
                  <a:pt x="714" y="395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175161" y="1812241"/>
            <a:ext cx="1790403" cy="2287431"/>
          </a:xfrm>
          <a:custGeom>
            <a:avLst/>
            <a:gdLst>
              <a:gd name="T0" fmla="*/ 509 w 551"/>
              <a:gd name="T1" fmla="*/ 666 h 704"/>
              <a:gd name="T2" fmla="*/ 443 w 551"/>
              <a:gd name="T3" fmla="*/ 467 h 704"/>
              <a:gd name="T4" fmla="*/ 507 w 551"/>
              <a:gd name="T5" fmla="*/ 182 h 704"/>
              <a:gd name="T6" fmla="*/ 181 w 551"/>
              <a:gd name="T7" fmla="*/ 56 h 704"/>
              <a:gd name="T8" fmla="*/ 55 w 551"/>
              <a:gd name="T9" fmla="*/ 381 h 704"/>
              <a:gd name="T10" fmla="*/ 319 w 551"/>
              <a:gd name="T11" fmla="*/ 525 h 704"/>
              <a:gd name="T12" fmla="*/ 416 w 551"/>
              <a:gd name="T13" fmla="*/ 704 h 704"/>
              <a:gd name="T14" fmla="*/ 509 w 551"/>
              <a:gd name="T15" fmla="*/ 666 h 704"/>
            </a:gdLst>
            <a:rect l="0" t="0" r="r" b="b"/>
            <a:pathLst>
              <a:path w="551" h="704">
                <a:moveTo>
                  <a:pt x="509" y="666"/>
                </a:moveTo>
                <a:cubicBezTo>
                  <a:pt x="430" y="646"/>
                  <a:pt x="387" y="526"/>
                  <a:pt x="443" y="467"/>
                </a:cubicBezTo>
                <a:cubicBezTo>
                  <a:pt x="522" y="398"/>
                  <a:pt x="551" y="283"/>
                  <a:pt x="507" y="182"/>
                </a:cubicBezTo>
                <a:cubicBezTo>
                  <a:pt x="452" y="57"/>
                  <a:pt x="306" y="0"/>
                  <a:pt x="181" y="56"/>
                </a:cubicBezTo>
                <a:cubicBezTo>
                  <a:pt x="56" y="111"/>
                  <a:pt x="0" y="256"/>
                  <a:pt x="55" y="381"/>
                </a:cubicBezTo>
                <a:cubicBezTo>
                  <a:pt x="101" y="486"/>
                  <a:pt x="211" y="542"/>
                  <a:pt x="319" y="525"/>
                </a:cubicBezTo>
                <a:cubicBezTo>
                  <a:pt x="395" y="528"/>
                  <a:pt x="450" y="635"/>
                  <a:pt x="416" y="704"/>
                </a:cubicBezTo>
                <a:cubicBezTo>
                  <a:pt x="445" y="687"/>
                  <a:pt x="476" y="674"/>
                  <a:pt x="509" y="666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014543" y="3174265"/>
            <a:ext cx="2340979" cy="1793148"/>
          </a:xfrm>
          <a:custGeom>
            <a:avLst/>
            <a:gdLst>
              <a:gd name="T0" fmla="*/ 0 w 721"/>
              <a:gd name="T1" fmla="*/ 391 h 552"/>
              <a:gd name="T2" fmla="*/ 195 w 721"/>
              <a:gd name="T3" fmla="*/ 301 h 552"/>
              <a:gd name="T4" fmla="*/ 349 w 721"/>
              <a:gd name="T5" fmla="*/ 51 h 552"/>
              <a:gd name="T6" fmla="*/ 670 w 721"/>
              <a:gd name="T7" fmla="*/ 187 h 552"/>
              <a:gd name="T8" fmla="*/ 534 w 721"/>
              <a:gd name="T9" fmla="*/ 509 h 552"/>
              <a:gd name="T10" fmla="*/ 244 w 721"/>
              <a:gd name="T11" fmla="*/ 428 h 552"/>
              <a:gd name="T12" fmla="*/ 47 w 721"/>
              <a:gd name="T13" fmla="*/ 500 h 552"/>
              <a:gd name="T14" fmla="*/ 0 w 721"/>
              <a:gd name="T15" fmla="*/ 391 h 552"/>
            </a:gdLst>
            <a:rect l="0" t="0" r="r" b="b"/>
            <a:pathLst>
              <a:path w="721" h="552">
                <a:moveTo>
                  <a:pt x="0" y="391"/>
                </a:moveTo>
                <a:cubicBezTo>
                  <a:pt x="69" y="443"/>
                  <a:pt x="195" y="386"/>
                  <a:pt x="195" y="301"/>
                </a:cubicBezTo>
                <a:cubicBezTo>
                  <a:pt x="187" y="196"/>
                  <a:pt x="246" y="93"/>
                  <a:pt x="349" y="51"/>
                </a:cubicBezTo>
                <a:cubicBezTo>
                  <a:pt x="475" y="0"/>
                  <a:pt x="619" y="61"/>
                  <a:pt x="670" y="187"/>
                </a:cubicBezTo>
                <a:cubicBezTo>
                  <a:pt x="721" y="314"/>
                  <a:pt x="660" y="458"/>
                  <a:pt x="534" y="509"/>
                </a:cubicBezTo>
                <a:cubicBezTo>
                  <a:pt x="428" y="552"/>
                  <a:pt x="310" y="516"/>
                  <a:pt x="244" y="428"/>
                </a:cubicBezTo>
                <a:cubicBezTo>
                  <a:pt x="185" y="375"/>
                  <a:pt x="63" y="419"/>
                  <a:pt x="47" y="500"/>
                </a:cubicBezTo>
                <a:cubicBezTo>
                  <a:pt x="38" y="460"/>
                  <a:pt x="22" y="424"/>
                  <a:pt x="0" y="39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227808" y="1802630"/>
            <a:ext cx="1790403" cy="2308026"/>
          </a:xfrm>
          <a:custGeom>
            <a:avLst/>
            <a:gdLst>
              <a:gd name="T0" fmla="*/ 34 w 551"/>
              <a:gd name="T1" fmla="*/ 667 h 710"/>
              <a:gd name="T2" fmla="*/ 108 w 551"/>
              <a:gd name="T3" fmla="*/ 467 h 710"/>
              <a:gd name="T4" fmla="*/ 45 w 551"/>
              <a:gd name="T5" fmla="*/ 181 h 710"/>
              <a:gd name="T6" fmla="*/ 370 w 551"/>
              <a:gd name="T7" fmla="*/ 55 h 710"/>
              <a:gd name="T8" fmla="*/ 496 w 551"/>
              <a:gd name="T9" fmla="*/ 381 h 710"/>
              <a:gd name="T10" fmla="*/ 232 w 551"/>
              <a:gd name="T11" fmla="*/ 525 h 710"/>
              <a:gd name="T12" fmla="*/ 139 w 551"/>
              <a:gd name="T13" fmla="*/ 710 h 710"/>
              <a:gd name="T14" fmla="*/ 34 w 551"/>
              <a:gd name="T15" fmla="*/ 667 h 710"/>
            </a:gdLst>
            <a:rect l="0" t="0" r="r" b="b"/>
            <a:pathLst>
              <a:path w="551" h="710">
                <a:moveTo>
                  <a:pt x="34" y="667"/>
                </a:moveTo>
                <a:cubicBezTo>
                  <a:pt x="118" y="654"/>
                  <a:pt x="167" y="528"/>
                  <a:pt x="108" y="467"/>
                </a:cubicBezTo>
                <a:cubicBezTo>
                  <a:pt x="29" y="398"/>
                  <a:pt x="0" y="283"/>
                  <a:pt x="45" y="181"/>
                </a:cubicBezTo>
                <a:cubicBezTo>
                  <a:pt x="100" y="57"/>
                  <a:pt x="246" y="0"/>
                  <a:pt x="370" y="55"/>
                </a:cubicBezTo>
                <a:cubicBezTo>
                  <a:pt x="495" y="110"/>
                  <a:pt x="551" y="256"/>
                  <a:pt x="496" y="381"/>
                </a:cubicBezTo>
                <a:cubicBezTo>
                  <a:pt x="450" y="485"/>
                  <a:pt x="340" y="542"/>
                  <a:pt x="232" y="525"/>
                </a:cubicBezTo>
                <a:cubicBezTo>
                  <a:pt x="154" y="528"/>
                  <a:pt x="98" y="641"/>
                  <a:pt x="139" y="710"/>
                </a:cubicBezTo>
                <a:cubicBezTo>
                  <a:pt x="107" y="690"/>
                  <a:pt x="71" y="676"/>
                  <a:pt x="34" y="667"/>
                </a:cubicBezTo>
                <a:close/>
              </a:path>
            </a:pathLst>
          </a:custGeom>
          <a:solidFill>
            <a:schemeClr val="accent3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"/>
          <p:cNvGrpSpPr/>
          <p:nvPr/>
        </p:nvGrpSpPr>
        <p:grpSpPr>
          <a:xfrm>
            <a:off x="5133521" y="4080450"/>
            <a:ext cx="1919466" cy="1924957"/>
            <a:chOff x="5133521" y="4080450"/>
            <a:chExt cx="1919466" cy="1924957"/>
          </a:xfrm>
        </p:grpSpPr>
        <p:sp>
          <p:nvSpPr>
            <p:cNvPr id="8" name="标题 1"/>
            <p:cNvSpPr txBox="1"/>
            <p:nvPr/>
          </p:nvSpPr>
          <p:spPr>
            <a:xfrm rot="0" flipH="0" flipV="0">
              <a:off x="5133521" y="5104714"/>
              <a:ext cx="418768" cy="558815"/>
            </a:xfrm>
            <a:custGeom>
              <a:avLst/>
              <a:gdLst>
                <a:gd name="T0" fmla="*/ 69 w 129"/>
                <a:gd name="T1" fmla="*/ 172 h 172"/>
                <a:gd name="T2" fmla="*/ 0 w 129"/>
                <a:gd name="T3" fmla="*/ 7 h 172"/>
                <a:gd name="T4" fmla="*/ 79 w 129"/>
                <a:gd name="T5" fmla="*/ 0 h 172"/>
                <a:gd name="T6" fmla="*/ 129 w 129"/>
                <a:gd name="T7" fmla="*/ 121 h 172"/>
                <a:gd name="T8" fmla="*/ 69 w 129"/>
                <a:gd name="T9" fmla="*/ 172 h 172"/>
              </a:gdLst>
              <a:rect l="0" t="0" r="r" b="b"/>
              <a:pathLst>
                <a:path w="129" h="172">
                  <a:moveTo>
                    <a:pt x="69" y="172"/>
                  </a:moveTo>
                  <a:cubicBezTo>
                    <a:pt x="30" y="126"/>
                    <a:pt x="6" y="67"/>
                    <a:pt x="0" y="7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3" y="45"/>
                    <a:pt x="100" y="87"/>
                    <a:pt x="129" y="121"/>
                  </a:cubicBezTo>
                  <a:cubicBezTo>
                    <a:pt x="69" y="172"/>
                    <a:pt x="69" y="172"/>
                    <a:pt x="69" y="17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cap="sq">
              <a:noFill/>
            </a:ln>
          </p:spPr>
          <p:txBody>
            <a:bodyPr vert="horz" wrap="square" lIns="91440" tIns="45720" rIns="91440" bIns="4572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 rot="0" flipH="0" flipV="0">
              <a:off x="5478146" y="5589385"/>
              <a:ext cx="554695" cy="416022"/>
            </a:xfrm>
            <a:custGeom>
              <a:avLst/>
              <a:gdLst>
                <a:gd name="T0" fmla="*/ 164 w 171"/>
                <a:gd name="T1" fmla="*/ 128 h 128"/>
                <a:gd name="T2" fmla="*/ 0 w 171"/>
                <a:gd name="T3" fmla="*/ 60 h 128"/>
                <a:gd name="T4" fmla="*/ 51 w 171"/>
                <a:gd name="T5" fmla="*/ 0 h 128"/>
                <a:gd name="T6" fmla="*/ 171 w 171"/>
                <a:gd name="T7" fmla="*/ 49 h 128"/>
                <a:gd name="T8" fmla="*/ 164 w 171"/>
                <a:gd name="T9" fmla="*/ 128 h 128"/>
              </a:gdLst>
              <a:rect l="0" t="0" r="r" b="b"/>
              <a:pathLst>
                <a:path w="171" h="128">
                  <a:moveTo>
                    <a:pt x="164" y="128"/>
                  </a:moveTo>
                  <a:cubicBezTo>
                    <a:pt x="104" y="123"/>
                    <a:pt x="47" y="99"/>
                    <a:pt x="0" y="6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85" y="28"/>
                    <a:pt x="127" y="46"/>
                    <a:pt x="171" y="49"/>
                  </a:cubicBezTo>
                  <a:cubicBezTo>
                    <a:pt x="164" y="128"/>
                    <a:pt x="164" y="128"/>
                    <a:pt x="164" y="12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cap="sq">
              <a:noFill/>
            </a:ln>
          </p:spPr>
          <p:txBody>
            <a:bodyPr vert="horz" wrap="square" lIns="91440" tIns="45720" rIns="91440" bIns="4572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 rot="0" flipH="0" flipV="0">
              <a:off x="5133521" y="4422328"/>
              <a:ext cx="418768" cy="558815"/>
            </a:xfrm>
            <a:custGeom>
              <a:avLst/>
              <a:gdLst>
                <a:gd name="T0" fmla="*/ 129 w 129"/>
                <a:gd name="T1" fmla="*/ 51 h 172"/>
                <a:gd name="T2" fmla="*/ 79 w 129"/>
                <a:gd name="T3" fmla="*/ 172 h 172"/>
                <a:gd name="T4" fmla="*/ 0 w 129"/>
                <a:gd name="T5" fmla="*/ 165 h 172"/>
                <a:gd name="T6" fmla="*/ 69 w 129"/>
                <a:gd name="T7" fmla="*/ 0 h 172"/>
                <a:gd name="T8" fmla="*/ 129 w 129"/>
                <a:gd name="T9" fmla="*/ 51 h 172"/>
              </a:gdLst>
              <a:rect l="0" t="0" r="r" b="b"/>
              <a:pathLst>
                <a:path w="129" h="172">
                  <a:moveTo>
                    <a:pt x="129" y="51"/>
                  </a:moveTo>
                  <a:cubicBezTo>
                    <a:pt x="100" y="86"/>
                    <a:pt x="83" y="127"/>
                    <a:pt x="79" y="172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05"/>
                    <a:pt x="30" y="47"/>
                    <a:pt x="69" y="0"/>
                  </a:cubicBezTo>
                  <a:cubicBezTo>
                    <a:pt x="129" y="51"/>
                    <a:pt x="129" y="51"/>
                    <a:pt x="129" y="5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cap="sq">
              <a:noFill/>
            </a:ln>
          </p:spPr>
          <p:txBody>
            <a:bodyPr vert="horz" wrap="square" lIns="91440" tIns="45720" rIns="91440" bIns="4572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 rot="0" flipH="0" flipV="0">
              <a:off x="5478146" y="4080450"/>
              <a:ext cx="554695" cy="416022"/>
            </a:xfrm>
            <a:custGeom>
              <a:avLst/>
              <a:gdLst>
                <a:gd name="T0" fmla="*/ 171 w 171"/>
                <a:gd name="T1" fmla="*/ 79 h 128"/>
                <a:gd name="T2" fmla="*/ 51 w 171"/>
                <a:gd name="T3" fmla="*/ 128 h 128"/>
                <a:gd name="T4" fmla="*/ 0 w 171"/>
                <a:gd name="T5" fmla="*/ 68 h 128"/>
                <a:gd name="T6" fmla="*/ 164 w 171"/>
                <a:gd name="T7" fmla="*/ 0 h 128"/>
                <a:gd name="T8" fmla="*/ 171 w 171"/>
                <a:gd name="T9" fmla="*/ 79 h 128"/>
              </a:gdLst>
              <a:rect l="0" t="0" r="r" b="b"/>
              <a:pathLst>
                <a:path w="171" h="128">
                  <a:moveTo>
                    <a:pt x="171" y="79"/>
                  </a:moveTo>
                  <a:cubicBezTo>
                    <a:pt x="127" y="83"/>
                    <a:pt x="85" y="100"/>
                    <a:pt x="51" y="12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7" y="29"/>
                    <a:pt x="104" y="6"/>
                    <a:pt x="164" y="0"/>
                  </a:cubicBezTo>
                  <a:cubicBezTo>
                    <a:pt x="171" y="79"/>
                    <a:pt x="171" y="79"/>
                    <a:pt x="171" y="7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cap="sq">
              <a:noFill/>
            </a:ln>
          </p:spPr>
          <p:txBody>
            <a:bodyPr vert="horz" wrap="square" lIns="91440" tIns="45720" rIns="91440" bIns="4572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 rot="0" flipH="0" flipV="0">
              <a:off x="6636965" y="5104714"/>
              <a:ext cx="416022" cy="558815"/>
            </a:xfrm>
            <a:custGeom>
              <a:avLst/>
              <a:gdLst>
                <a:gd name="T0" fmla="*/ 0 w 128"/>
                <a:gd name="T1" fmla="*/ 121 h 172"/>
                <a:gd name="T2" fmla="*/ 50 w 128"/>
                <a:gd name="T3" fmla="*/ 0 h 172"/>
                <a:gd name="T4" fmla="*/ 128 w 128"/>
                <a:gd name="T5" fmla="*/ 7 h 172"/>
                <a:gd name="T6" fmla="*/ 60 w 128"/>
                <a:gd name="T7" fmla="*/ 172 h 172"/>
                <a:gd name="T8" fmla="*/ 0 w 128"/>
                <a:gd name="T9" fmla="*/ 121 h 172"/>
              </a:gdLst>
              <a:rect l="0" t="0" r="r" b="b"/>
              <a:pathLst>
                <a:path w="128" h="172">
                  <a:moveTo>
                    <a:pt x="0" y="121"/>
                  </a:moveTo>
                  <a:cubicBezTo>
                    <a:pt x="28" y="87"/>
                    <a:pt x="46" y="45"/>
                    <a:pt x="50" y="0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3" y="67"/>
                    <a:pt x="99" y="126"/>
                    <a:pt x="60" y="172"/>
                  </a:cubicBezTo>
                  <a:cubicBezTo>
                    <a:pt x="0" y="121"/>
                    <a:pt x="0" y="121"/>
                    <a:pt x="0" y="12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cap="sq">
              <a:noFill/>
            </a:ln>
          </p:spPr>
          <p:txBody>
            <a:bodyPr vert="horz" wrap="square" lIns="91440" tIns="45720" rIns="91440" bIns="4572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 rot="0" flipH="0" flipV="0">
              <a:off x="6156412" y="5589385"/>
              <a:ext cx="551949" cy="416022"/>
            </a:xfrm>
            <a:custGeom>
              <a:avLst/>
              <a:gdLst>
                <a:gd name="T0" fmla="*/ 0 w 170"/>
                <a:gd name="T1" fmla="*/ 49 h 128"/>
                <a:gd name="T2" fmla="*/ 120 w 170"/>
                <a:gd name="T3" fmla="*/ 0 h 128"/>
                <a:gd name="T4" fmla="*/ 170 w 170"/>
                <a:gd name="T5" fmla="*/ 60 h 128"/>
                <a:gd name="T6" fmla="*/ 7 w 170"/>
                <a:gd name="T7" fmla="*/ 128 h 128"/>
                <a:gd name="T8" fmla="*/ 0 w 170"/>
                <a:gd name="T9" fmla="*/ 49 h 128"/>
              </a:gdLst>
              <a:rect l="0" t="0" r="r" b="b"/>
              <a:pathLst>
                <a:path w="170" h="128">
                  <a:moveTo>
                    <a:pt x="0" y="49"/>
                  </a:moveTo>
                  <a:cubicBezTo>
                    <a:pt x="44" y="46"/>
                    <a:pt x="86" y="28"/>
                    <a:pt x="120" y="0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24" y="99"/>
                    <a:pt x="67" y="123"/>
                    <a:pt x="7" y="128"/>
                  </a:cubicBezTo>
                  <a:cubicBezTo>
                    <a:pt x="0" y="49"/>
                    <a:pt x="0" y="49"/>
                    <a:pt x="0" y="4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cap="sq">
              <a:noFill/>
            </a:ln>
          </p:spPr>
          <p:txBody>
            <a:bodyPr vert="horz" wrap="square" lIns="91440" tIns="45720" rIns="91440" bIns="4572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 rot="0" flipH="0" flipV="0">
              <a:off x="6636965" y="4422328"/>
              <a:ext cx="416022" cy="558815"/>
            </a:xfrm>
            <a:custGeom>
              <a:avLst/>
              <a:gdLst>
                <a:gd name="T0" fmla="*/ 60 w 128"/>
                <a:gd name="T1" fmla="*/ 0 h 172"/>
                <a:gd name="T2" fmla="*/ 128 w 128"/>
                <a:gd name="T3" fmla="*/ 165 h 172"/>
                <a:gd name="T4" fmla="*/ 50 w 128"/>
                <a:gd name="T5" fmla="*/ 172 h 172"/>
                <a:gd name="T6" fmla="*/ 0 w 128"/>
                <a:gd name="T7" fmla="*/ 51 h 172"/>
                <a:gd name="T8" fmla="*/ 60 w 128"/>
                <a:gd name="T9" fmla="*/ 0 h 172"/>
              </a:gdLst>
              <a:rect l="0" t="0" r="r" b="b"/>
              <a:pathLst>
                <a:path w="128" h="172">
                  <a:moveTo>
                    <a:pt x="60" y="0"/>
                  </a:moveTo>
                  <a:cubicBezTo>
                    <a:pt x="99" y="47"/>
                    <a:pt x="123" y="105"/>
                    <a:pt x="128" y="165"/>
                  </a:cubicBezTo>
                  <a:cubicBezTo>
                    <a:pt x="50" y="172"/>
                    <a:pt x="50" y="172"/>
                    <a:pt x="50" y="172"/>
                  </a:cubicBezTo>
                  <a:cubicBezTo>
                    <a:pt x="46" y="127"/>
                    <a:pt x="28" y="86"/>
                    <a:pt x="0" y="51"/>
                  </a:cubicBezTo>
                  <a:cubicBezTo>
                    <a:pt x="60" y="0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cap="sq">
              <a:noFill/>
            </a:ln>
          </p:spPr>
          <p:txBody>
            <a:bodyPr vert="horz" wrap="square" lIns="91440" tIns="45720" rIns="91440" bIns="4572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 rot="0" flipH="0" flipV="0">
              <a:off x="6156412" y="4080450"/>
              <a:ext cx="551949" cy="416022"/>
            </a:xfrm>
            <a:custGeom>
              <a:avLst/>
              <a:gdLst>
                <a:gd name="T0" fmla="*/ 7 w 170"/>
                <a:gd name="T1" fmla="*/ 0 h 128"/>
                <a:gd name="T2" fmla="*/ 170 w 170"/>
                <a:gd name="T3" fmla="*/ 68 h 128"/>
                <a:gd name="T4" fmla="*/ 120 w 170"/>
                <a:gd name="T5" fmla="*/ 128 h 128"/>
                <a:gd name="T6" fmla="*/ 0 w 170"/>
                <a:gd name="T7" fmla="*/ 79 h 128"/>
                <a:gd name="T8" fmla="*/ 7 w 170"/>
                <a:gd name="T9" fmla="*/ 0 h 128"/>
              </a:gdLst>
              <a:rect l="0" t="0" r="r" b="b"/>
              <a:pathLst>
                <a:path w="170" h="128">
                  <a:moveTo>
                    <a:pt x="7" y="0"/>
                  </a:moveTo>
                  <a:cubicBezTo>
                    <a:pt x="67" y="6"/>
                    <a:pt x="124" y="29"/>
                    <a:pt x="170" y="68"/>
                  </a:cubicBezTo>
                  <a:cubicBezTo>
                    <a:pt x="120" y="128"/>
                    <a:pt x="120" y="128"/>
                    <a:pt x="120" y="128"/>
                  </a:cubicBezTo>
                  <a:cubicBezTo>
                    <a:pt x="86" y="100"/>
                    <a:pt x="44" y="83"/>
                    <a:pt x="0" y="79"/>
                  </a:cubicBezTo>
                  <a:cubicBezTo>
                    <a:pt x="7" y="0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cap="sq">
              <a:noFill/>
            </a:ln>
          </p:spPr>
          <p:txBody>
            <a:bodyPr vert="horz" wrap="square" lIns="91440" tIns="45720" rIns="91440" bIns="4572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6" name="标题 1"/>
          <p:cNvSpPr txBox="1"/>
          <p:nvPr/>
        </p:nvSpPr>
        <p:spPr>
          <a:xfrm rot="0" flipH="0" flipV="0">
            <a:off x="5784962" y="4744584"/>
            <a:ext cx="616584" cy="596690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478143" y="3753021"/>
            <a:ext cx="569202" cy="61658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800131" y="2435392"/>
            <a:ext cx="616494" cy="61658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834521" y="2418496"/>
            <a:ext cx="616584" cy="58114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190152" y="3762038"/>
            <a:ext cx="616584" cy="559005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137663" y="1536700"/>
            <a:ext cx="2708137" cy="62113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单次转化成本（CPA）控制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137662" y="2212188"/>
            <a:ext cx="2705597" cy="103393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1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再营销的目标是高效召回而非单纯曝光，应设定合理的CPA阈值，若实际成本持续高于新客获取成本，则需重新评估受众分层策略或出价机制。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371600" y="1539932"/>
            <a:ext cx="2700997" cy="6096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点击率（CTR）与互动率分析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372080" y="2203887"/>
            <a:ext cx="2705597" cy="103393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11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高点击率通常反映广告创意或定向精准度较高，但需结合后续行为判断是否为“无效点击”；互动率（如视频观看完成率、表单填写率）则可辅助评估用户兴趣深度。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9450236" y="3356894"/>
            <a:ext cx="2070100" cy="5588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归因窗口期设置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9450236" y="3970049"/>
            <a:ext cx="2068664" cy="179452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1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不同平台默认归因周期不同（如Meta为7天点击+1天浏览，Google Ads可自定义），需根据用户决策周期合理调整，避免低估长周期转化效果。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71222" y="3352800"/>
            <a:ext cx="2070100" cy="50476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转化率（CVR）监测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671222" y="3911917"/>
            <a:ext cx="2068664" cy="179452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11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转化率是衡量再营销广告是否有效最直接的指标，需针对不同用户群体（如加购未付款、浏览未下单）分别设置基准值，并通过UTM参数或像素追踪实际转化路径。</a:t>
            </a:r>
            <a:endParaRPr kumimoji="1" lang="zh-CN" altLang="en-US"/>
          </a:p>
        </p:txBody>
      </p:sp>
      <p:sp>
        <p:nvSpPr>
          <p:cNvPr id="29" name="矩形: 剪去单角 11"/>
          <p:cNvSpPr txBox="1"/>
          <p:nvPr/>
        </p:nvSpPr>
        <p:spPr>
          <a:xfrm rot="0" flipH="0" flipV="0">
            <a:off x="442912" y="246630"/>
            <a:ext cx="11298815" cy="605424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87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矩形 13"/>
          <p:cNvSpPr txBox="1"/>
          <p:nvPr/>
        </p:nvSpPr>
        <p:spPr>
          <a:xfrm rot="0" flipH="0" flipV="0">
            <a:off x="442913" y="246630"/>
            <a:ext cx="68262" cy="605424"/>
          </a:xfrm>
          <a:prstGeom prst="rect">
            <a:avLst/>
          </a:prstGeom>
          <a:solidFill>
            <a:schemeClr val="accent3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文本框 14"/>
          <p:cNvSpPr txBox="1"/>
          <p:nvPr/>
        </p:nvSpPr>
        <p:spPr>
          <a:xfrm rot="0" flipH="0" flipV="0">
            <a:off x="818865" y="318510"/>
            <a:ext cx="10413708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关键指标设定与追踪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椭圆 129"/>
          <p:cNvSpPr txBox="1"/>
          <p:nvPr/>
        </p:nvSpPr>
        <p:spPr>
          <a:xfrm rot="0" flipH="0" flipV="0">
            <a:off x="7037484" y="1817200"/>
            <a:ext cx="942285" cy="942285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文本框 131"/>
          <p:cNvSpPr txBox="1"/>
          <p:nvPr/>
        </p:nvSpPr>
        <p:spPr>
          <a:xfrm rot="0" flipH="0" flipV="0">
            <a:off x="6224732" y="3485559"/>
            <a:ext cx="2567788" cy="27818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9144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初期可采用自动出价快速积累数据，待转化量稳定后切换至目标CPA或ROAS出价；每日预算应根据时段表现（如晚间转化更高）进行分时调整。</a:t>
            </a:r>
            <a:endParaRPr kumimoji="1" lang="zh-CN" altLang="en-US"/>
          </a:p>
        </p:txBody>
      </p:sp>
      <p:sp>
        <p:nvSpPr>
          <p:cNvPr id="5" name="矩形 132"/>
          <p:cNvSpPr txBox="1"/>
          <p:nvPr/>
        </p:nvSpPr>
        <p:spPr>
          <a:xfrm rot="0" flipH="0" flipV="0">
            <a:off x="6224732" y="2830061"/>
            <a:ext cx="2566800" cy="597747"/>
          </a:xfrm>
          <a:prstGeom prst="rect">
            <a:avLst/>
          </a:prstGeom>
          <a:noFill/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0" tIns="0" rIns="9144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出价与预算动态调整</a:t>
            </a:r>
            <a:endParaRPr kumimoji="1" lang="zh-CN" altLang="en-US"/>
          </a:p>
        </p:txBody>
      </p:sp>
      <p:sp>
        <p:nvSpPr>
          <p:cNvPr id="6" name="椭圆 134"/>
          <p:cNvSpPr txBox="1"/>
          <p:nvPr/>
        </p:nvSpPr>
        <p:spPr>
          <a:xfrm rot="0" flipH="0" flipV="0">
            <a:off x="4212231" y="1817200"/>
            <a:ext cx="942285" cy="942285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136"/>
          <p:cNvSpPr txBox="1"/>
          <p:nvPr/>
        </p:nvSpPr>
        <p:spPr>
          <a:xfrm rot="0" flipH="0" flipV="0">
            <a:off x="3399479" y="3485559"/>
            <a:ext cx="2567788" cy="27818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9144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将流失用户按行为深度（如仅浏览首页 vs. 加入购物车）或时间维度（7天内流失 vs. 30天以上）细分，分别创建广告组，对比各组ROI以优化预算分配。</a:t>
            </a:r>
            <a:endParaRPr kumimoji="1" lang="zh-CN" altLang="en-US"/>
          </a:p>
        </p:txBody>
      </p:sp>
      <p:sp>
        <p:nvSpPr>
          <p:cNvPr id="8" name="矩形 137"/>
          <p:cNvSpPr txBox="1"/>
          <p:nvPr/>
        </p:nvSpPr>
        <p:spPr>
          <a:xfrm rot="0" flipH="0" flipV="0">
            <a:off x="3399479" y="2830061"/>
            <a:ext cx="2566800" cy="597747"/>
          </a:xfrm>
          <a:prstGeom prst="rect">
            <a:avLst/>
          </a:prstGeom>
          <a:noFill/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0" tIns="0" rIns="9144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受众细分策略验证</a:t>
            </a:r>
            <a:endParaRPr kumimoji="1" lang="zh-CN" altLang="en-US"/>
          </a:p>
        </p:txBody>
      </p:sp>
      <p:sp>
        <p:nvSpPr>
          <p:cNvPr id="9" name="椭圆 139"/>
          <p:cNvSpPr txBox="1"/>
          <p:nvPr/>
        </p:nvSpPr>
        <p:spPr>
          <a:xfrm rot="0" flipH="0" flipV="0">
            <a:off x="1386979" y="1817200"/>
            <a:ext cx="942285" cy="942285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文本框 141"/>
          <p:cNvSpPr txBox="1"/>
          <p:nvPr/>
        </p:nvSpPr>
        <p:spPr>
          <a:xfrm rot="0" flipH="0" flipV="0">
            <a:off x="574227" y="3485559"/>
            <a:ext cx="2567788" cy="27818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9144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对同一受众同时投放不同文案、图片或视频版本，测试周期建议覆盖至少3–5个完整转化周期，确保数据稳定；重点观察转化率与CPA变化而非仅看点击量。</a:t>
            </a:r>
            <a:endParaRPr kumimoji="1" lang="zh-CN" altLang="en-US"/>
          </a:p>
        </p:txBody>
      </p:sp>
      <p:sp>
        <p:nvSpPr>
          <p:cNvPr id="11" name="矩形 142"/>
          <p:cNvSpPr txBox="1"/>
          <p:nvPr/>
        </p:nvSpPr>
        <p:spPr>
          <a:xfrm rot="0" flipH="0" flipV="0">
            <a:off x="574227" y="2830061"/>
            <a:ext cx="2566800" cy="597747"/>
          </a:xfrm>
          <a:prstGeom prst="rect">
            <a:avLst/>
          </a:prstGeom>
          <a:noFill/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0" tIns="0" rIns="9144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广告素材多版本测试</a:t>
            </a:r>
            <a:endParaRPr kumimoji="1" lang="zh-CN" altLang="en-US"/>
          </a:p>
        </p:txBody>
      </p:sp>
      <p:sp>
        <p:nvSpPr>
          <p:cNvPr id="12" name="椭圆 144"/>
          <p:cNvSpPr txBox="1"/>
          <p:nvPr/>
        </p:nvSpPr>
        <p:spPr>
          <a:xfrm rot="0" flipH="0" flipV="0">
            <a:off x="9862737" y="1817200"/>
            <a:ext cx="942285" cy="942285"/>
          </a:xfrm>
          <a:prstGeom prst="ellipse">
            <a:avLst/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145"/>
          <p:cNvSpPr txBox="1"/>
          <p:nvPr/>
        </p:nvSpPr>
        <p:spPr>
          <a:xfrm rot="0" flipH="0" flipV="0">
            <a:off x="9049985" y="3485559"/>
            <a:ext cx="2567788" cy="27818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9144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再营销广告的落地页必须与用户之前行为强相关（如曾浏览某商品，则跳转该商品详情页而非首页），否则即使点击高也难以转化，需定期检查跳转逻辑一致性。</a:t>
            </a:r>
            <a:endParaRPr kumimoji="1" lang="zh-CN" altLang="en-US"/>
          </a:p>
        </p:txBody>
      </p:sp>
      <p:sp>
        <p:nvSpPr>
          <p:cNvPr id="14" name="矩形 146"/>
          <p:cNvSpPr txBox="1"/>
          <p:nvPr/>
        </p:nvSpPr>
        <p:spPr>
          <a:xfrm rot="0" flipH="0" flipV="0">
            <a:off x="9049985" y="2830061"/>
            <a:ext cx="2566800" cy="597747"/>
          </a:xfrm>
          <a:prstGeom prst="rect">
            <a:avLst/>
          </a:prstGeom>
          <a:noFill/>
          <a:ln w="12700" cap="sq">
            <a:noFill/>
            <a:miter/>
          </a:ln>
          <a:effectLst>
            <a:outerShdw dist="127000" blurRad="127000" dir="2700000" sx="100000" sy="100000" kx="0" ky="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0" tIns="0" rIns="9144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落地页匹配性优化</a:t>
            </a:r>
            <a:endParaRPr kumimoji="1" lang="zh-CN" altLang="en-US"/>
          </a:p>
        </p:txBody>
      </p:sp>
      <p:sp>
        <p:nvSpPr>
          <p:cNvPr id="15" name="箭头: 右 41"/>
          <p:cNvSpPr txBox="1"/>
          <p:nvPr/>
        </p:nvSpPr>
        <p:spPr>
          <a:xfrm rot="0" flipH="0" flipV="0">
            <a:off x="2566943" y="1314518"/>
            <a:ext cx="1106158" cy="1994590"/>
          </a:xfrm>
          <a:custGeom>
            <a:avLst/>
            <a:gdLst>
              <a:gd name="connsiteX0" fmla="*/ 0 w 541685"/>
              <a:gd name="connsiteY0" fmla="*/ 120252 h 614363"/>
              <a:gd name="connsiteX1" fmla="*/ 323413 w 541685"/>
              <a:gd name="connsiteY1" fmla="*/ 120252 h 614363"/>
              <a:gd name="connsiteX2" fmla="*/ 323413 w 541685"/>
              <a:gd name="connsiteY2" fmla="*/ 0 h 614363"/>
              <a:gd name="connsiteX3" fmla="*/ 541685 w 541685"/>
              <a:gd name="connsiteY3" fmla="*/ 307182 h 614363"/>
              <a:gd name="connsiteX4" fmla="*/ 323413 w 541685"/>
              <a:gd name="connsiteY4" fmla="*/ 614363 h 614363"/>
              <a:gd name="connsiteX5" fmla="*/ 323413 w 541685"/>
              <a:gd name="connsiteY5" fmla="*/ 494111 h 614363"/>
              <a:gd name="connsiteX6" fmla="*/ 0 w 541685"/>
              <a:gd name="connsiteY6" fmla="*/ 494111 h 614363"/>
              <a:gd name="connsiteX7" fmla="*/ 0 w 541685"/>
              <a:gd name="connsiteY7" fmla="*/ 120252 h 614363"/>
              <a:gd name="connsiteX0-1" fmla="*/ 0 w 1213198"/>
              <a:gd name="connsiteY0-2" fmla="*/ 0 h 1244205"/>
              <a:gd name="connsiteX1-3" fmla="*/ 994926 w 1213198"/>
              <a:gd name="connsiteY1-4" fmla="*/ 750094 h 1244205"/>
              <a:gd name="connsiteX2-5" fmla="*/ 994926 w 1213198"/>
              <a:gd name="connsiteY2-6" fmla="*/ 629842 h 1244205"/>
              <a:gd name="connsiteX3-7" fmla="*/ 1213198 w 1213198"/>
              <a:gd name="connsiteY3-8" fmla="*/ 937024 h 1244205"/>
              <a:gd name="connsiteX4-9" fmla="*/ 994926 w 1213198"/>
              <a:gd name="connsiteY4-10" fmla="*/ 1244205 h 1244205"/>
              <a:gd name="connsiteX5-11" fmla="*/ 994926 w 1213198"/>
              <a:gd name="connsiteY5-12" fmla="*/ 1123953 h 1244205"/>
              <a:gd name="connsiteX6-13" fmla="*/ 671513 w 1213198"/>
              <a:gd name="connsiteY6-14" fmla="*/ 1123953 h 1244205"/>
              <a:gd name="connsiteX7-15" fmla="*/ 0 w 1213198"/>
              <a:gd name="connsiteY7-16" fmla="*/ 0 h 1244205"/>
              <a:gd name="connsiteX0-17" fmla="*/ 0 w 1213198"/>
              <a:gd name="connsiteY0-18" fmla="*/ 0 h 1244205"/>
              <a:gd name="connsiteX1-19" fmla="*/ 994926 w 1213198"/>
              <a:gd name="connsiteY1-20" fmla="*/ 750094 h 1244205"/>
              <a:gd name="connsiteX2-21" fmla="*/ 994926 w 1213198"/>
              <a:gd name="connsiteY2-22" fmla="*/ 629842 h 1244205"/>
              <a:gd name="connsiteX3-23" fmla="*/ 1213198 w 1213198"/>
              <a:gd name="connsiteY3-24" fmla="*/ 937024 h 1244205"/>
              <a:gd name="connsiteX4-25" fmla="*/ 994926 w 1213198"/>
              <a:gd name="connsiteY4-26" fmla="*/ 1244205 h 1244205"/>
              <a:gd name="connsiteX5-27" fmla="*/ 994926 w 1213198"/>
              <a:gd name="connsiteY5-28" fmla="*/ 1123953 h 1244205"/>
              <a:gd name="connsiteX6-29" fmla="*/ 671513 w 1213198"/>
              <a:gd name="connsiteY6-30" fmla="*/ 1123953 h 1244205"/>
              <a:gd name="connsiteX7-31" fmla="*/ 0 w 1213198"/>
              <a:gd name="connsiteY7-32" fmla="*/ 0 h 1244205"/>
              <a:gd name="connsiteX0-33" fmla="*/ 0 w 1148904"/>
              <a:gd name="connsiteY0-34" fmla="*/ 0 h 1265636"/>
              <a:gd name="connsiteX1-35" fmla="*/ 930632 w 1148904"/>
              <a:gd name="connsiteY1-36" fmla="*/ 771525 h 1265636"/>
              <a:gd name="connsiteX2-37" fmla="*/ 930632 w 1148904"/>
              <a:gd name="connsiteY2-38" fmla="*/ 651273 h 1265636"/>
              <a:gd name="connsiteX3-39" fmla="*/ 1148904 w 1148904"/>
              <a:gd name="connsiteY3-40" fmla="*/ 958455 h 1265636"/>
              <a:gd name="connsiteX4-41" fmla="*/ 930632 w 1148904"/>
              <a:gd name="connsiteY4-42" fmla="*/ 1265636 h 1265636"/>
              <a:gd name="connsiteX5-43" fmla="*/ 930632 w 1148904"/>
              <a:gd name="connsiteY5-44" fmla="*/ 1145384 h 1265636"/>
              <a:gd name="connsiteX6-45" fmla="*/ 607219 w 1148904"/>
              <a:gd name="connsiteY6-46" fmla="*/ 1145384 h 1265636"/>
              <a:gd name="connsiteX7-47" fmla="*/ 0 w 1148904"/>
              <a:gd name="connsiteY7-48" fmla="*/ 0 h 1265636"/>
              <a:gd name="connsiteX0-49" fmla="*/ 0 w 1148904"/>
              <a:gd name="connsiteY0-50" fmla="*/ 0 h 1265636"/>
              <a:gd name="connsiteX1-51" fmla="*/ 930632 w 1148904"/>
              <a:gd name="connsiteY1-52" fmla="*/ 771525 h 1265636"/>
              <a:gd name="connsiteX2-53" fmla="*/ 930632 w 1148904"/>
              <a:gd name="connsiteY2-54" fmla="*/ 651273 h 1265636"/>
              <a:gd name="connsiteX3-55" fmla="*/ 1148904 w 1148904"/>
              <a:gd name="connsiteY3-56" fmla="*/ 958455 h 1265636"/>
              <a:gd name="connsiteX4-57" fmla="*/ 930632 w 1148904"/>
              <a:gd name="connsiteY4-58" fmla="*/ 1265636 h 1265636"/>
              <a:gd name="connsiteX5-59" fmla="*/ 930632 w 1148904"/>
              <a:gd name="connsiteY5-60" fmla="*/ 1145384 h 1265636"/>
              <a:gd name="connsiteX6-61" fmla="*/ 607219 w 1148904"/>
              <a:gd name="connsiteY6-62" fmla="*/ 1145384 h 1265636"/>
              <a:gd name="connsiteX7-63" fmla="*/ 0 w 1148904"/>
              <a:gd name="connsiteY7-64" fmla="*/ 0 h 1265636"/>
              <a:gd name="connsiteX0-65" fmla="*/ 0 w 1148904"/>
              <a:gd name="connsiteY0-66" fmla="*/ 0 h 1905002"/>
              <a:gd name="connsiteX1-67" fmla="*/ 930632 w 1148904"/>
              <a:gd name="connsiteY1-68" fmla="*/ 771525 h 1905002"/>
              <a:gd name="connsiteX2-69" fmla="*/ 930632 w 1148904"/>
              <a:gd name="connsiteY2-70" fmla="*/ 651273 h 1905002"/>
              <a:gd name="connsiteX3-71" fmla="*/ 1148904 w 1148904"/>
              <a:gd name="connsiteY3-72" fmla="*/ 958455 h 1905002"/>
              <a:gd name="connsiteX4-73" fmla="*/ 930632 w 1148904"/>
              <a:gd name="connsiteY4-74" fmla="*/ 1265636 h 1905002"/>
              <a:gd name="connsiteX5-75" fmla="*/ 930632 w 1148904"/>
              <a:gd name="connsiteY5-76" fmla="*/ 1145384 h 1905002"/>
              <a:gd name="connsiteX6-77" fmla="*/ 50007 w 1148904"/>
              <a:gd name="connsiteY6-78" fmla="*/ 1905002 h 1905002"/>
              <a:gd name="connsiteX7-79" fmla="*/ 0 w 1148904"/>
              <a:gd name="connsiteY7-80" fmla="*/ 0 h 1905002"/>
              <a:gd name="connsiteX0-81" fmla="*/ 0 w 1148904"/>
              <a:gd name="connsiteY0-82" fmla="*/ 0 h 1905002"/>
              <a:gd name="connsiteX1-83" fmla="*/ 930632 w 1148904"/>
              <a:gd name="connsiteY1-84" fmla="*/ 771525 h 1905002"/>
              <a:gd name="connsiteX2-85" fmla="*/ 930632 w 1148904"/>
              <a:gd name="connsiteY2-86" fmla="*/ 651273 h 1905002"/>
              <a:gd name="connsiteX3-87" fmla="*/ 1148904 w 1148904"/>
              <a:gd name="connsiteY3-88" fmla="*/ 958455 h 1905002"/>
              <a:gd name="connsiteX4-89" fmla="*/ 930632 w 1148904"/>
              <a:gd name="connsiteY4-90" fmla="*/ 1265636 h 1905002"/>
              <a:gd name="connsiteX5-91" fmla="*/ 930632 w 1148904"/>
              <a:gd name="connsiteY5-92" fmla="*/ 1145384 h 1905002"/>
              <a:gd name="connsiteX6-93" fmla="*/ 50007 w 1148904"/>
              <a:gd name="connsiteY6-94" fmla="*/ 1905002 h 1905002"/>
              <a:gd name="connsiteX7-95" fmla="*/ 0 w 1148904"/>
              <a:gd name="connsiteY7-96" fmla="*/ 0 h 1905002"/>
              <a:gd name="connsiteX0-97" fmla="*/ 0 w 1148904"/>
              <a:gd name="connsiteY0-98" fmla="*/ 0 h 1905002"/>
              <a:gd name="connsiteX1-99" fmla="*/ 930632 w 1148904"/>
              <a:gd name="connsiteY1-100" fmla="*/ 771525 h 1905002"/>
              <a:gd name="connsiteX2-101" fmla="*/ 930632 w 1148904"/>
              <a:gd name="connsiteY2-102" fmla="*/ 651273 h 1905002"/>
              <a:gd name="connsiteX3-103" fmla="*/ 1148904 w 1148904"/>
              <a:gd name="connsiteY3-104" fmla="*/ 958455 h 1905002"/>
              <a:gd name="connsiteX4-105" fmla="*/ 930632 w 1148904"/>
              <a:gd name="connsiteY4-106" fmla="*/ 1265636 h 1905002"/>
              <a:gd name="connsiteX5-107" fmla="*/ 930632 w 1148904"/>
              <a:gd name="connsiteY5-108" fmla="*/ 1145384 h 1905002"/>
              <a:gd name="connsiteX6-109" fmla="*/ 50007 w 1148904"/>
              <a:gd name="connsiteY6-110" fmla="*/ 1905002 h 1905002"/>
              <a:gd name="connsiteX7-111" fmla="*/ 0 w 1148904"/>
              <a:gd name="connsiteY7-112" fmla="*/ 0 h 1905002"/>
              <a:gd name="connsiteX0-113" fmla="*/ 0 w 1148904"/>
              <a:gd name="connsiteY0-114" fmla="*/ 0 h 2025652"/>
              <a:gd name="connsiteX1-115" fmla="*/ 930632 w 1148904"/>
              <a:gd name="connsiteY1-116" fmla="*/ 771525 h 2025652"/>
              <a:gd name="connsiteX2-117" fmla="*/ 930632 w 1148904"/>
              <a:gd name="connsiteY2-118" fmla="*/ 651273 h 2025652"/>
              <a:gd name="connsiteX3-119" fmla="*/ 1148904 w 1148904"/>
              <a:gd name="connsiteY3-120" fmla="*/ 958455 h 2025652"/>
              <a:gd name="connsiteX4-121" fmla="*/ 930632 w 1148904"/>
              <a:gd name="connsiteY4-122" fmla="*/ 1265636 h 2025652"/>
              <a:gd name="connsiteX5-123" fmla="*/ 930632 w 1148904"/>
              <a:gd name="connsiteY5-124" fmla="*/ 1145384 h 2025652"/>
              <a:gd name="connsiteX6-125" fmla="*/ 15082 w 1148904"/>
              <a:gd name="connsiteY6-126" fmla="*/ 2025652 h 2025652"/>
              <a:gd name="connsiteX7-127" fmla="*/ 0 w 1148904"/>
              <a:gd name="connsiteY7-128" fmla="*/ 0 h 2025652"/>
              <a:gd name="connsiteX0-129" fmla="*/ 0 w 1148904"/>
              <a:gd name="connsiteY0-130" fmla="*/ 0 h 2025652"/>
              <a:gd name="connsiteX1-131" fmla="*/ 930632 w 1148904"/>
              <a:gd name="connsiteY1-132" fmla="*/ 771525 h 2025652"/>
              <a:gd name="connsiteX2-133" fmla="*/ 930632 w 1148904"/>
              <a:gd name="connsiteY2-134" fmla="*/ 651273 h 2025652"/>
              <a:gd name="connsiteX3-135" fmla="*/ 1148904 w 1148904"/>
              <a:gd name="connsiteY3-136" fmla="*/ 958455 h 2025652"/>
              <a:gd name="connsiteX4-137" fmla="*/ 930632 w 1148904"/>
              <a:gd name="connsiteY4-138" fmla="*/ 1265636 h 2025652"/>
              <a:gd name="connsiteX5-139" fmla="*/ 930632 w 1148904"/>
              <a:gd name="connsiteY5-140" fmla="*/ 1145384 h 2025652"/>
              <a:gd name="connsiteX6-141" fmla="*/ 15082 w 1148904"/>
              <a:gd name="connsiteY6-142" fmla="*/ 2025652 h 2025652"/>
              <a:gd name="connsiteX7-143" fmla="*/ 0 w 1148904"/>
              <a:gd name="connsiteY7-144" fmla="*/ 0 h 2025652"/>
              <a:gd name="connsiteX0-145" fmla="*/ 0 w 1148904"/>
              <a:gd name="connsiteY0-146" fmla="*/ 0 h 2025652"/>
              <a:gd name="connsiteX1-147" fmla="*/ 930632 w 1148904"/>
              <a:gd name="connsiteY1-148" fmla="*/ 771525 h 2025652"/>
              <a:gd name="connsiteX2-149" fmla="*/ 930632 w 1148904"/>
              <a:gd name="connsiteY2-150" fmla="*/ 651273 h 2025652"/>
              <a:gd name="connsiteX3-151" fmla="*/ 1148904 w 1148904"/>
              <a:gd name="connsiteY3-152" fmla="*/ 958455 h 2025652"/>
              <a:gd name="connsiteX4-153" fmla="*/ 930632 w 1148904"/>
              <a:gd name="connsiteY4-154" fmla="*/ 1265636 h 2025652"/>
              <a:gd name="connsiteX5-155" fmla="*/ 930632 w 1148904"/>
              <a:gd name="connsiteY5-156" fmla="*/ 1145384 h 2025652"/>
              <a:gd name="connsiteX6-157" fmla="*/ 15082 w 1148904"/>
              <a:gd name="connsiteY6-158" fmla="*/ 2025652 h 2025652"/>
              <a:gd name="connsiteX7-159" fmla="*/ 0 w 1148904"/>
              <a:gd name="connsiteY7-160" fmla="*/ 0 h 2025652"/>
              <a:gd name="connsiteX0-161" fmla="*/ 0 w 1155254"/>
              <a:gd name="connsiteY0-162" fmla="*/ 0 h 2108202"/>
              <a:gd name="connsiteX1-163" fmla="*/ 936982 w 1155254"/>
              <a:gd name="connsiteY1-164" fmla="*/ 854075 h 2108202"/>
              <a:gd name="connsiteX2-165" fmla="*/ 936982 w 1155254"/>
              <a:gd name="connsiteY2-166" fmla="*/ 733823 h 2108202"/>
              <a:gd name="connsiteX3-167" fmla="*/ 1155254 w 1155254"/>
              <a:gd name="connsiteY3-168" fmla="*/ 1041005 h 2108202"/>
              <a:gd name="connsiteX4-169" fmla="*/ 936982 w 1155254"/>
              <a:gd name="connsiteY4-170" fmla="*/ 1348186 h 2108202"/>
              <a:gd name="connsiteX5-171" fmla="*/ 936982 w 1155254"/>
              <a:gd name="connsiteY5-172" fmla="*/ 1227934 h 2108202"/>
              <a:gd name="connsiteX6-173" fmla="*/ 21432 w 1155254"/>
              <a:gd name="connsiteY6-174" fmla="*/ 2108202 h 2108202"/>
              <a:gd name="connsiteX7-175" fmla="*/ 0 w 1155254"/>
              <a:gd name="connsiteY7-176" fmla="*/ 0 h 2108202"/>
              <a:gd name="connsiteX0-177" fmla="*/ 0 w 1155254"/>
              <a:gd name="connsiteY0-178" fmla="*/ 0 h 2108202"/>
              <a:gd name="connsiteX1-179" fmla="*/ 936982 w 1155254"/>
              <a:gd name="connsiteY1-180" fmla="*/ 854075 h 2108202"/>
              <a:gd name="connsiteX2-181" fmla="*/ 936982 w 1155254"/>
              <a:gd name="connsiteY2-182" fmla="*/ 733823 h 2108202"/>
              <a:gd name="connsiteX3-183" fmla="*/ 1155254 w 1155254"/>
              <a:gd name="connsiteY3-184" fmla="*/ 1041005 h 2108202"/>
              <a:gd name="connsiteX4-185" fmla="*/ 936982 w 1155254"/>
              <a:gd name="connsiteY4-186" fmla="*/ 1348186 h 2108202"/>
              <a:gd name="connsiteX5-187" fmla="*/ 936982 w 1155254"/>
              <a:gd name="connsiteY5-188" fmla="*/ 1227934 h 2108202"/>
              <a:gd name="connsiteX6-189" fmla="*/ 21432 w 1155254"/>
              <a:gd name="connsiteY6-190" fmla="*/ 2108202 h 2108202"/>
              <a:gd name="connsiteX7-191" fmla="*/ 0 w 1155254"/>
              <a:gd name="connsiteY7-192" fmla="*/ 0 h 2108202"/>
              <a:gd name="connsiteX0-193" fmla="*/ 0 w 1155254"/>
              <a:gd name="connsiteY0-194" fmla="*/ 0 h 2132014"/>
              <a:gd name="connsiteX1-195" fmla="*/ 936982 w 1155254"/>
              <a:gd name="connsiteY1-196" fmla="*/ 877887 h 2132014"/>
              <a:gd name="connsiteX2-197" fmla="*/ 936982 w 1155254"/>
              <a:gd name="connsiteY2-198" fmla="*/ 757635 h 2132014"/>
              <a:gd name="connsiteX3-199" fmla="*/ 1155254 w 1155254"/>
              <a:gd name="connsiteY3-200" fmla="*/ 1064817 h 2132014"/>
              <a:gd name="connsiteX4-201" fmla="*/ 936982 w 1155254"/>
              <a:gd name="connsiteY4-202" fmla="*/ 1371998 h 2132014"/>
              <a:gd name="connsiteX5-203" fmla="*/ 936982 w 1155254"/>
              <a:gd name="connsiteY5-204" fmla="*/ 1251746 h 2132014"/>
              <a:gd name="connsiteX6-205" fmla="*/ 21432 w 1155254"/>
              <a:gd name="connsiteY6-206" fmla="*/ 2132014 h 2132014"/>
              <a:gd name="connsiteX7-207" fmla="*/ 0 w 1155254"/>
              <a:gd name="connsiteY7-208" fmla="*/ 0 h 2132014"/>
              <a:gd name="connsiteX0-209" fmla="*/ 0 w 1155254"/>
              <a:gd name="connsiteY0-210" fmla="*/ 0 h 2132014"/>
              <a:gd name="connsiteX1-211" fmla="*/ 936982 w 1155254"/>
              <a:gd name="connsiteY1-212" fmla="*/ 877887 h 2132014"/>
              <a:gd name="connsiteX2-213" fmla="*/ 936982 w 1155254"/>
              <a:gd name="connsiteY2-214" fmla="*/ 757635 h 2132014"/>
              <a:gd name="connsiteX3-215" fmla="*/ 1155254 w 1155254"/>
              <a:gd name="connsiteY3-216" fmla="*/ 1064817 h 2132014"/>
              <a:gd name="connsiteX4-217" fmla="*/ 936982 w 1155254"/>
              <a:gd name="connsiteY4-218" fmla="*/ 1371998 h 2132014"/>
              <a:gd name="connsiteX5-219" fmla="*/ 936982 w 1155254"/>
              <a:gd name="connsiteY5-220" fmla="*/ 1251746 h 2132014"/>
              <a:gd name="connsiteX6-221" fmla="*/ 21432 w 1155254"/>
              <a:gd name="connsiteY6-222" fmla="*/ 2132014 h 2132014"/>
              <a:gd name="connsiteX7-223" fmla="*/ 0 w 1155254"/>
              <a:gd name="connsiteY7-224" fmla="*/ 0 h 2132014"/>
              <a:gd name="connsiteX0-225" fmla="*/ 0 w 1155254"/>
              <a:gd name="connsiteY0-226" fmla="*/ 0 h 2132014"/>
              <a:gd name="connsiteX1-227" fmla="*/ 936982 w 1155254"/>
              <a:gd name="connsiteY1-228" fmla="*/ 877887 h 2132014"/>
              <a:gd name="connsiteX2-229" fmla="*/ 936982 w 1155254"/>
              <a:gd name="connsiteY2-230" fmla="*/ 757635 h 2132014"/>
              <a:gd name="connsiteX3-231" fmla="*/ 1155254 w 1155254"/>
              <a:gd name="connsiteY3-232" fmla="*/ 1064817 h 2132014"/>
              <a:gd name="connsiteX4-233" fmla="*/ 936982 w 1155254"/>
              <a:gd name="connsiteY4-234" fmla="*/ 1371998 h 2132014"/>
              <a:gd name="connsiteX5-235" fmla="*/ 936982 w 1155254"/>
              <a:gd name="connsiteY5-236" fmla="*/ 1251746 h 2132014"/>
              <a:gd name="connsiteX6-237" fmla="*/ 21432 w 1155254"/>
              <a:gd name="connsiteY6-238" fmla="*/ 2132014 h 2132014"/>
              <a:gd name="connsiteX7-239" fmla="*/ 0 w 1155254"/>
              <a:gd name="connsiteY7-240" fmla="*/ 0 h 2132014"/>
              <a:gd name="connsiteX0-241" fmla="*/ 0 w 1155254"/>
              <a:gd name="connsiteY0-242" fmla="*/ 0 h 2132014"/>
              <a:gd name="connsiteX1-243" fmla="*/ 936982 w 1155254"/>
              <a:gd name="connsiteY1-244" fmla="*/ 877887 h 2132014"/>
              <a:gd name="connsiteX2-245" fmla="*/ 936982 w 1155254"/>
              <a:gd name="connsiteY2-246" fmla="*/ 757635 h 2132014"/>
              <a:gd name="connsiteX3-247" fmla="*/ 1155254 w 1155254"/>
              <a:gd name="connsiteY3-248" fmla="*/ 1064817 h 2132014"/>
              <a:gd name="connsiteX4-249" fmla="*/ 936982 w 1155254"/>
              <a:gd name="connsiteY4-250" fmla="*/ 1371998 h 2132014"/>
              <a:gd name="connsiteX5-251" fmla="*/ 936982 w 1155254"/>
              <a:gd name="connsiteY5-252" fmla="*/ 1251746 h 2132014"/>
              <a:gd name="connsiteX6-253" fmla="*/ 21432 w 1155254"/>
              <a:gd name="connsiteY6-254" fmla="*/ 2132014 h 2132014"/>
              <a:gd name="connsiteX7-255" fmla="*/ 0 w 1155254"/>
              <a:gd name="connsiteY7-256" fmla="*/ 0 h 2132014"/>
              <a:gd name="connsiteX0-257" fmla="*/ 0 w 1155254"/>
              <a:gd name="connsiteY0-258" fmla="*/ 0 h 2132014"/>
              <a:gd name="connsiteX1-259" fmla="*/ 936982 w 1155254"/>
              <a:gd name="connsiteY1-260" fmla="*/ 877887 h 2132014"/>
              <a:gd name="connsiteX2-261" fmla="*/ 936982 w 1155254"/>
              <a:gd name="connsiteY2-262" fmla="*/ 757635 h 2132014"/>
              <a:gd name="connsiteX3-263" fmla="*/ 1155254 w 1155254"/>
              <a:gd name="connsiteY3-264" fmla="*/ 1064817 h 2132014"/>
              <a:gd name="connsiteX4-265" fmla="*/ 936982 w 1155254"/>
              <a:gd name="connsiteY4-266" fmla="*/ 1371998 h 2132014"/>
              <a:gd name="connsiteX5-267" fmla="*/ 936982 w 1155254"/>
              <a:gd name="connsiteY5-268" fmla="*/ 1251746 h 2132014"/>
              <a:gd name="connsiteX6-269" fmla="*/ 21432 w 1155254"/>
              <a:gd name="connsiteY6-270" fmla="*/ 2132014 h 2132014"/>
              <a:gd name="connsiteX7-271" fmla="*/ 0 w 1155254"/>
              <a:gd name="connsiteY7-272" fmla="*/ 0 h 2132014"/>
              <a:gd name="connsiteX0-273" fmla="*/ 3968 w 1159222"/>
              <a:gd name="connsiteY0-274" fmla="*/ 0 h 2135189"/>
              <a:gd name="connsiteX1-275" fmla="*/ 940950 w 1159222"/>
              <a:gd name="connsiteY1-276" fmla="*/ 877887 h 2135189"/>
              <a:gd name="connsiteX2-277" fmla="*/ 940950 w 1159222"/>
              <a:gd name="connsiteY2-278" fmla="*/ 757635 h 2135189"/>
              <a:gd name="connsiteX3-279" fmla="*/ 1159222 w 1159222"/>
              <a:gd name="connsiteY3-280" fmla="*/ 1064817 h 2135189"/>
              <a:gd name="connsiteX4-281" fmla="*/ 940950 w 1159222"/>
              <a:gd name="connsiteY4-282" fmla="*/ 1371998 h 2135189"/>
              <a:gd name="connsiteX5-283" fmla="*/ 940950 w 1159222"/>
              <a:gd name="connsiteY5-284" fmla="*/ 1251746 h 2135189"/>
              <a:gd name="connsiteX6-285" fmla="*/ 0 w 1159222"/>
              <a:gd name="connsiteY6-286" fmla="*/ 2135189 h 2135189"/>
              <a:gd name="connsiteX7-287" fmla="*/ 3968 w 1159222"/>
              <a:gd name="connsiteY7-288" fmla="*/ 0 h 2135189"/>
              <a:gd name="connsiteX0-289" fmla="*/ 10318 w 1165572"/>
              <a:gd name="connsiteY0-290" fmla="*/ 0 h 2144714"/>
              <a:gd name="connsiteX1-291" fmla="*/ 947300 w 1165572"/>
              <a:gd name="connsiteY1-292" fmla="*/ 877887 h 2144714"/>
              <a:gd name="connsiteX2-293" fmla="*/ 947300 w 1165572"/>
              <a:gd name="connsiteY2-294" fmla="*/ 757635 h 2144714"/>
              <a:gd name="connsiteX3-295" fmla="*/ 1165572 w 1165572"/>
              <a:gd name="connsiteY3-296" fmla="*/ 1064817 h 2144714"/>
              <a:gd name="connsiteX4-297" fmla="*/ 947300 w 1165572"/>
              <a:gd name="connsiteY4-298" fmla="*/ 1371998 h 2144714"/>
              <a:gd name="connsiteX5-299" fmla="*/ 947300 w 1165572"/>
              <a:gd name="connsiteY5-300" fmla="*/ 1251746 h 2144714"/>
              <a:gd name="connsiteX6-301" fmla="*/ 0 w 1165572"/>
              <a:gd name="connsiteY6-302" fmla="*/ 2144714 h 2144714"/>
              <a:gd name="connsiteX7-303" fmla="*/ 10318 w 1165572"/>
              <a:gd name="connsiteY7-304" fmla="*/ 0 h 2144714"/>
              <a:gd name="connsiteX0-305" fmla="*/ 10318 w 1165572"/>
              <a:gd name="connsiteY0-306" fmla="*/ 0 h 2144714"/>
              <a:gd name="connsiteX1-307" fmla="*/ 947300 w 1165572"/>
              <a:gd name="connsiteY1-308" fmla="*/ 877887 h 2144714"/>
              <a:gd name="connsiteX2-309" fmla="*/ 947300 w 1165572"/>
              <a:gd name="connsiteY2-310" fmla="*/ 757635 h 2144714"/>
              <a:gd name="connsiteX3-311" fmla="*/ 1165572 w 1165572"/>
              <a:gd name="connsiteY3-312" fmla="*/ 1064817 h 2144714"/>
              <a:gd name="connsiteX4-313" fmla="*/ 947300 w 1165572"/>
              <a:gd name="connsiteY4-314" fmla="*/ 1371998 h 2144714"/>
              <a:gd name="connsiteX5-315" fmla="*/ 947300 w 1165572"/>
              <a:gd name="connsiteY5-316" fmla="*/ 1251746 h 2144714"/>
              <a:gd name="connsiteX6-317" fmla="*/ 0 w 1165572"/>
              <a:gd name="connsiteY6-318" fmla="*/ 2144714 h 2144714"/>
              <a:gd name="connsiteX7-319" fmla="*/ 10318 w 1165572"/>
              <a:gd name="connsiteY7-320" fmla="*/ 0 h 2144714"/>
              <a:gd name="connsiteX0-321" fmla="*/ 10318 w 1165572"/>
              <a:gd name="connsiteY0-322" fmla="*/ 0 h 2144714"/>
              <a:gd name="connsiteX1-323" fmla="*/ 947300 w 1165572"/>
              <a:gd name="connsiteY1-324" fmla="*/ 877887 h 2144714"/>
              <a:gd name="connsiteX2-325" fmla="*/ 947300 w 1165572"/>
              <a:gd name="connsiteY2-326" fmla="*/ 757635 h 2144714"/>
              <a:gd name="connsiteX3-327" fmla="*/ 1165572 w 1165572"/>
              <a:gd name="connsiteY3-328" fmla="*/ 1064817 h 2144714"/>
              <a:gd name="connsiteX4-329" fmla="*/ 947300 w 1165572"/>
              <a:gd name="connsiteY4-330" fmla="*/ 1371998 h 2144714"/>
              <a:gd name="connsiteX5-331" fmla="*/ 947300 w 1165572"/>
              <a:gd name="connsiteY5-332" fmla="*/ 1251746 h 2144714"/>
              <a:gd name="connsiteX6-333" fmla="*/ 0 w 1165572"/>
              <a:gd name="connsiteY6-334" fmla="*/ 2144714 h 2144714"/>
              <a:gd name="connsiteX7-335" fmla="*/ 10318 w 1165572"/>
              <a:gd name="connsiteY7-336" fmla="*/ 0 h 2144714"/>
              <a:gd name="connsiteX0-337" fmla="*/ 10318 w 1165572"/>
              <a:gd name="connsiteY0-338" fmla="*/ 0 h 2144714"/>
              <a:gd name="connsiteX1-339" fmla="*/ 947300 w 1165572"/>
              <a:gd name="connsiteY1-340" fmla="*/ 877887 h 2144714"/>
              <a:gd name="connsiteX2-341" fmla="*/ 947300 w 1165572"/>
              <a:gd name="connsiteY2-342" fmla="*/ 757635 h 2144714"/>
              <a:gd name="connsiteX3-343" fmla="*/ 1165572 w 1165572"/>
              <a:gd name="connsiteY3-344" fmla="*/ 1064817 h 2144714"/>
              <a:gd name="connsiteX4-345" fmla="*/ 947300 w 1165572"/>
              <a:gd name="connsiteY4-346" fmla="*/ 1371998 h 2144714"/>
              <a:gd name="connsiteX5-347" fmla="*/ 947300 w 1165572"/>
              <a:gd name="connsiteY5-348" fmla="*/ 1251746 h 2144714"/>
              <a:gd name="connsiteX6-349" fmla="*/ 0 w 1165572"/>
              <a:gd name="connsiteY6-350" fmla="*/ 2144714 h 2144714"/>
              <a:gd name="connsiteX7-351" fmla="*/ 10318 w 1165572"/>
              <a:gd name="connsiteY7-352" fmla="*/ 0 h 2144714"/>
              <a:gd name="connsiteX0-353" fmla="*/ 26193 w 1181447"/>
              <a:gd name="connsiteY0-354" fmla="*/ 0 h 2141539"/>
              <a:gd name="connsiteX1-355" fmla="*/ 963175 w 1181447"/>
              <a:gd name="connsiteY1-356" fmla="*/ 877887 h 2141539"/>
              <a:gd name="connsiteX2-357" fmla="*/ 963175 w 1181447"/>
              <a:gd name="connsiteY2-358" fmla="*/ 757635 h 2141539"/>
              <a:gd name="connsiteX3-359" fmla="*/ 1181447 w 1181447"/>
              <a:gd name="connsiteY3-360" fmla="*/ 1064817 h 2141539"/>
              <a:gd name="connsiteX4-361" fmla="*/ 963175 w 1181447"/>
              <a:gd name="connsiteY4-362" fmla="*/ 1371998 h 2141539"/>
              <a:gd name="connsiteX5-363" fmla="*/ 963175 w 1181447"/>
              <a:gd name="connsiteY5-364" fmla="*/ 1251746 h 2141539"/>
              <a:gd name="connsiteX6-365" fmla="*/ 0 w 1181447"/>
              <a:gd name="connsiteY6-366" fmla="*/ 2141539 h 2141539"/>
              <a:gd name="connsiteX7-367" fmla="*/ 26193 w 1181447"/>
              <a:gd name="connsiteY7-368" fmla="*/ 0 h 2141539"/>
              <a:gd name="connsiteX0-1-1" fmla="*/ 26193 w 1181447"/>
              <a:gd name="connsiteY0-2-2" fmla="*/ 0 h 2141539"/>
              <a:gd name="connsiteX1-3-3" fmla="*/ 963175 w 1181447"/>
              <a:gd name="connsiteY1-4-4" fmla="*/ 877887 h 2141539"/>
              <a:gd name="connsiteX2-5-5" fmla="*/ 963175 w 1181447"/>
              <a:gd name="connsiteY2-6-6" fmla="*/ 757635 h 2141539"/>
              <a:gd name="connsiteX3-7-7" fmla="*/ 1181447 w 1181447"/>
              <a:gd name="connsiteY3-8-8" fmla="*/ 1064817 h 2141539"/>
              <a:gd name="connsiteX4-9-9" fmla="*/ 963175 w 1181447"/>
              <a:gd name="connsiteY4-10-10" fmla="*/ 1371998 h 2141539"/>
              <a:gd name="connsiteX5-11-11" fmla="*/ 963175 w 1181447"/>
              <a:gd name="connsiteY5-12-12" fmla="*/ 1251746 h 2141539"/>
              <a:gd name="connsiteX6-13-13" fmla="*/ 0 w 1181447"/>
              <a:gd name="connsiteY6-14-14" fmla="*/ 2141539 h 2141539"/>
              <a:gd name="connsiteX7-15-15" fmla="*/ 26193 w 1181447"/>
              <a:gd name="connsiteY7-16-16" fmla="*/ 0 h 2141539"/>
              <a:gd name="connsiteX0-17-17" fmla="*/ 26193 w 1181447"/>
              <a:gd name="connsiteY0-18-18" fmla="*/ 0 h 2225290"/>
              <a:gd name="connsiteX1-19-19" fmla="*/ 963175 w 1181447"/>
              <a:gd name="connsiteY1-20-20" fmla="*/ 961638 h 2225290"/>
              <a:gd name="connsiteX2-21-21" fmla="*/ 963175 w 1181447"/>
              <a:gd name="connsiteY2-22-22" fmla="*/ 841386 h 2225290"/>
              <a:gd name="connsiteX3-23-23" fmla="*/ 1181447 w 1181447"/>
              <a:gd name="connsiteY3-24-24" fmla="*/ 1148568 h 2225290"/>
              <a:gd name="connsiteX4-25-25" fmla="*/ 963175 w 1181447"/>
              <a:gd name="connsiteY4-26-26" fmla="*/ 1455749 h 2225290"/>
              <a:gd name="connsiteX5-27-27" fmla="*/ 963175 w 1181447"/>
              <a:gd name="connsiteY5-28-28" fmla="*/ 1335497 h 2225290"/>
              <a:gd name="connsiteX6-29-29" fmla="*/ 0 w 1181447"/>
              <a:gd name="connsiteY6-30-30" fmla="*/ 2225290 h 2225290"/>
              <a:gd name="connsiteX7-31-31" fmla="*/ 26193 w 1181447"/>
              <a:gd name="connsiteY7-32-32" fmla="*/ 0 h 2225290"/>
              <a:gd name="connsiteX0-33-33" fmla="*/ 26193 w 1181447"/>
              <a:gd name="connsiteY0-34-34" fmla="*/ 0 h 2225290"/>
              <a:gd name="connsiteX1-35-35" fmla="*/ 963175 w 1181447"/>
              <a:gd name="connsiteY1-36-36" fmla="*/ 961638 h 2225290"/>
              <a:gd name="connsiteX2-37-37" fmla="*/ 963175 w 1181447"/>
              <a:gd name="connsiteY2-38-38" fmla="*/ 841386 h 2225290"/>
              <a:gd name="connsiteX3-39-39" fmla="*/ 1181447 w 1181447"/>
              <a:gd name="connsiteY3-40-40" fmla="*/ 1148568 h 2225290"/>
              <a:gd name="connsiteX4-41-41" fmla="*/ 963175 w 1181447"/>
              <a:gd name="connsiteY4-42-42" fmla="*/ 1455749 h 2225290"/>
              <a:gd name="connsiteX5-43-43" fmla="*/ 963175 w 1181447"/>
              <a:gd name="connsiteY5-44-44" fmla="*/ 1335497 h 2225290"/>
              <a:gd name="connsiteX6-45-45" fmla="*/ 0 w 1181447"/>
              <a:gd name="connsiteY6-46-46" fmla="*/ 2225290 h 2225290"/>
              <a:gd name="connsiteX7-47-47" fmla="*/ 26193 w 1181447"/>
              <a:gd name="connsiteY7-48-48" fmla="*/ 0 h 2225290"/>
              <a:gd name="connsiteX0-49-49" fmla="*/ 26193 w 1181447"/>
              <a:gd name="connsiteY0-50-50" fmla="*/ 0 h 2225290"/>
              <a:gd name="connsiteX1-51-51" fmla="*/ 963175 w 1181447"/>
              <a:gd name="connsiteY1-52-52" fmla="*/ 961638 h 2225290"/>
              <a:gd name="connsiteX2-53-53" fmla="*/ 963175 w 1181447"/>
              <a:gd name="connsiteY2-54-54" fmla="*/ 841386 h 2225290"/>
              <a:gd name="connsiteX3-55-55" fmla="*/ 1181447 w 1181447"/>
              <a:gd name="connsiteY3-56-56" fmla="*/ 1148568 h 2225290"/>
              <a:gd name="connsiteX4-57-57" fmla="*/ 963175 w 1181447"/>
              <a:gd name="connsiteY4-58-58" fmla="*/ 1455749 h 2225290"/>
              <a:gd name="connsiteX5-59-59" fmla="*/ 963175 w 1181447"/>
              <a:gd name="connsiteY5-60-60" fmla="*/ 1335497 h 2225290"/>
              <a:gd name="connsiteX6-61-61" fmla="*/ 0 w 1181447"/>
              <a:gd name="connsiteY6-62-62" fmla="*/ 2225290 h 2225290"/>
              <a:gd name="connsiteX7-63-63" fmla="*/ 26193 w 1181447"/>
              <a:gd name="connsiteY7-64-64" fmla="*/ 0 h 2225290"/>
              <a:gd name="connsiteX0-65-65" fmla="*/ 15430 w 1170684"/>
              <a:gd name="connsiteY0-66-66" fmla="*/ 0 h 2264702"/>
              <a:gd name="connsiteX1-67-67" fmla="*/ 952412 w 1170684"/>
              <a:gd name="connsiteY1-68-68" fmla="*/ 961638 h 2264702"/>
              <a:gd name="connsiteX2-69-69" fmla="*/ 952412 w 1170684"/>
              <a:gd name="connsiteY2-70-70" fmla="*/ 841386 h 2264702"/>
              <a:gd name="connsiteX3-71-71" fmla="*/ 1170684 w 1170684"/>
              <a:gd name="connsiteY3-72-72" fmla="*/ 1148568 h 2264702"/>
              <a:gd name="connsiteX4-73-73" fmla="*/ 952412 w 1170684"/>
              <a:gd name="connsiteY4-74-74" fmla="*/ 1455749 h 2264702"/>
              <a:gd name="connsiteX5-75-75" fmla="*/ 952412 w 1170684"/>
              <a:gd name="connsiteY5-76-76" fmla="*/ 1335497 h 2264702"/>
              <a:gd name="connsiteX6-77-77" fmla="*/ 0 w 1170684"/>
              <a:gd name="connsiteY6-78-78" fmla="*/ 2264702 h 2264702"/>
              <a:gd name="connsiteX7-79-79" fmla="*/ 15430 w 1170684"/>
              <a:gd name="connsiteY7-80-80" fmla="*/ 0 h 2264702"/>
              <a:gd name="connsiteX0-81-81" fmla="*/ 15430 w 1170684"/>
              <a:gd name="connsiteY0-82-82" fmla="*/ 0 h 2264702"/>
              <a:gd name="connsiteX1-83-83" fmla="*/ 952412 w 1170684"/>
              <a:gd name="connsiteY1-84-84" fmla="*/ 961638 h 2264702"/>
              <a:gd name="connsiteX2-85-85" fmla="*/ 952412 w 1170684"/>
              <a:gd name="connsiteY2-86-86" fmla="*/ 841386 h 2264702"/>
              <a:gd name="connsiteX3-87-87" fmla="*/ 1170684 w 1170684"/>
              <a:gd name="connsiteY3-88-88" fmla="*/ 1148568 h 2264702"/>
              <a:gd name="connsiteX4-89-89" fmla="*/ 952412 w 1170684"/>
              <a:gd name="connsiteY4-90-90" fmla="*/ 1455749 h 2264702"/>
              <a:gd name="connsiteX5-91-91" fmla="*/ 952412 w 1170684"/>
              <a:gd name="connsiteY5-92-92" fmla="*/ 1335497 h 2264702"/>
              <a:gd name="connsiteX6-93-93" fmla="*/ 0 w 1170684"/>
              <a:gd name="connsiteY6-94-94" fmla="*/ 2264702 h 2264702"/>
              <a:gd name="connsiteX7-95-95" fmla="*/ 15430 w 1170684"/>
              <a:gd name="connsiteY7-96-96" fmla="*/ 0 h 2264702"/>
              <a:gd name="connsiteX0-97-97" fmla="*/ 15430 w 1170684"/>
              <a:gd name="connsiteY0-98-98" fmla="*/ 0 h 2264702"/>
              <a:gd name="connsiteX1-99-99" fmla="*/ 952412 w 1170684"/>
              <a:gd name="connsiteY1-100-100" fmla="*/ 961638 h 2264702"/>
              <a:gd name="connsiteX2-101-101" fmla="*/ 952412 w 1170684"/>
              <a:gd name="connsiteY2-102-102" fmla="*/ 841386 h 2264702"/>
              <a:gd name="connsiteX3-103-103" fmla="*/ 1170684 w 1170684"/>
              <a:gd name="connsiteY3-104-104" fmla="*/ 1148568 h 2264702"/>
              <a:gd name="connsiteX4-105-105" fmla="*/ 952412 w 1170684"/>
              <a:gd name="connsiteY4-106-106" fmla="*/ 1455749 h 2264702"/>
              <a:gd name="connsiteX5-107-107" fmla="*/ 952412 w 1170684"/>
              <a:gd name="connsiteY5-108-108" fmla="*/ 1335497 h 2264702"/>
              <a:gd name="connsiteX6-109-109" fmla="*/ 0 w 1170684"/>
              <a:gd name="connsiteY6-110-110" fmla="*/ 2264702 h 2264702"/>
              <a:gd name="connsiteX7-111-111" fmla="*/ 15430 w 1170684"/>
              <a:gd name="connsiteY7-112-112" fmla="*/ 0 h 2264702"/>
              <a:gd name="connsiteX0-113-113" fmla="*/ 15430 w 1170684"/>
              <a:gd name="connsiteY0-114-114" fmla="*/ 0 h 2264702"/>
              <a:gd name="connsiteX1-115-115" fmla="*/ 952412 w 1170684"/>
              <a:gd name="connsiteY1-116-116" fmla="*/ 961638 h 2264702"/>
              <a:gd name="connsiteX2-117-117" fmla="*/ 952412 w 1170684"/>
              <a:gd name="connsiteY2-118-118" fmla="*/ 841386 h 2264702"/>
              <a:gd name="connsiteX3-119-119" fmla="*/ 1170684 w 1170684"/>
              <a:gd name="connsiteY3-120-120" fmla="*/ 1148568 h 2264702"/>
              <a:gd name="connsiteX4-121-121" fmla="*/ 952412 w 1170684"/>
              <a:gd name="connsiteY4-122-122" fmla="*/ 1455749 h 2264702"/>
              <a:gd name="connsiteX5-123-123" fmla="*/ 952412 w 1170684"/>
              <a:gd name="connsiteY5-124-124" fmla="*/ 1335497 h 2264702"/>
              <a:gd name="connsiteX6-125-125" fmla="*/ 0 w 1170684"/>
              <a:gd name="connsiteY6-126-126" fmla="*/ 2264702 h 2264702"/>
              <a:gd name="connsiteX7-127-127" fmla="*/ 15430 w 1170684"/>
              <a:gd name="connsiteY7-128-128" fmla="*/ 0 h 2264702"/>
            </a:gdLst>
            <a:rect l="l" t="t" r="r" b="b"/>
            <a:pathLst>
              <a:path w="1170684" h="2264702">
                <a:moveTo>
                  <a:pt x="15430" y="0"/>
                </a:moveTo>
                <a:cubicBezTo>
                  <a:pt x="179971" y="311367"/>
                  <a:pt x="459799" y="817699"/>
                  <a:pt x="952412" y="961638"/>
                </a:cubicBezTo>
                <a:lnTo>
                  <a:pt x="952412" y="841386"/>
                </a:lnTo>
                <a:lnTo>
                  <a:pt x="1170684" y="1148568"/>
                </a:lnTo>
                <a:lnTo>
                  <a:pt x="952412" y="1455749"/>
                </a:lnTo>
                <a:lnTo>
                  <a:pt x="952412" y="1335497"/>
                </a:lnTo>
                <a:cubicBezTo>
                  <a:pt x="486024" y="1451138"/>
                  <a:pt x="139585" y="1980632"/>
                  <a:pt x="0" y="2264702"/>
                </a:cubicBezTo>
                <a:cubicBezTo>
                  <a:pt x="1323" y="1552972"/>
                  <a:pt x="14107" y="711730"/>
                  <a:pt x="15430" y="0"/>
                </a:cubicBezTo>
                <a:close/>
              </a:path>
            </a:pathLst>
          </a:custGeom>
          <a:gradFill>
            <a:gsLst>
              <a:gs pos="32000">
                <a:schemeClr val="accent2">
                  <a:lumMod val="20000"/>
                  <a:lumOff val="80000"/>
                  <a:alpha val="0"/>
                </a:schemeClr>
              </a:gs>
              <a:gs pos="61000">
                <a:schemeClr val="accent2">
                  <a:lumMod val="40000"/>
                  <a:lumOff val="60000"/>
                  <a:alpha val="11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 w="12700" cap="flat">
            <a:gradFill>
              <a:gsLst>
                <a:gs pos="3800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lin ang="0" scaled="0"/>
            </a:gradFill>
            <a:miter/>
          </a:ln>
          <a:effectLst/>
        </p:spPr>
        <p:txBody>
          <a:bodyPr vert="horz" wrap="square" lIns="87782" tIns="43891" rIns="87782" bIns="43891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箭头: 右 41"/>
          <p:cNvSpPr txBox="1"/>
          <p:nvPr/>
        </p:nvSpPr>
        <p:spPr>
          <a:xfrm rot="0" flipH="0" flipV="0">
            <a:off x="5392196" y="1314518"/>
            <a:ext cx="1106158" cy="1994590"/>
          </a:xfrm>
          <a:custGeom>
            <a:avLst/>
            <a:gdLst>
              <a:gd name="connsiteX0" fmla="*/ 0 w 541685"/>
              <a:gd name="connsiteY0" fmla="*/ 120252 h 614363"/>
              <a:gd name="connsiteX1" fmla="*/ 323413 w 541685"/>
              <a:gd name="connsiteY1" fmla="*/ 120252 h 614363"/>
              <a:gd name="connsiteX2" fmla="*/ 323413 w 541685"/>
              <a:gd name="connsiteY2" fmla="*/ 0 h 614363"/>
              <a:gd name="connsiteX3" fmla="*/ 541685 w 541685"/>
              <a:gd name="connsiteY3" fmla="*/ 307182 h 614363"/>
              <a:gd name="connsiteX4" fmla="*/ 323413 w 541685"/>
              <a:gd name="connsiteY4" fmla="*/ 614363 h 614363"/>
              <a:gd name="connsiteX5" fmla="*/ 323413 w 541685"/>
              <a:gd name="connsiteY5" fmla="*/ 494111 h 614363"/>
              <a:gd name="connsiteX6" fmla="*/ 0 w 541685"/>
              <a:gd name="connsiteY6" fmla="*/ 494111 h 614363"/>
              <a:gd name="connsiteX7" fmla="*/ 0 w 541685"/>
              <a:gd name="connsiteY7" fmla="*/ 120252 h 614363"/>
              <a:gd name="connsiteX0-1" fmla="*/ 0 w 1213198"/>
              <a:gd name="connsiteY0-2" fmla="*/ 0 h 1244205"/>
              <a:gd name="connsiteX1-3" fmla="*/ 994926 w 1213198"/>
              <a:gd name="connsiteY1-4" fmla="*/ 750094 h 1244205"/>
              <a:gd name="connsiteX2-5" fmla="*/ 994926 w 1213198"/>
              <a:gd name="connsiteY2-6" fmla="*/ 629842 h 1244205"/>
              <a:gd name="connsiteX3-7" fmla="*/ 1213198 w 1213198"/>
              <a:gd name="connsiteY3-8" fmla="*/ 937024 h 1244205"/>
              <a:gd name="connsiteX4-9" fmla="*/ 994926 w 1213198"/>
              <a:gd name="connsiteY4-10" fmla="*/ 1244205 h 1244205"/>
              <a:gd name="connsiteX5-11" fmla="*/ 994926 w 1213198"/>
              <a:gd name="connsiteY5-12" fmla="*/ 1123953 h 1244205"/>
              <a:gd name="connsiteX6-13" fmla="*/ 671513 w 1213198"/>
              <a:gd name="connsiteY6-14" fmla="*/ 1123953 h 1244205"/>
              <a:gd name="connsiteX7-15" fmla="*/ 0 w 1213198"/>
              <a:gd name="connsiteY7-16" fmla="*/ 0 h 1244205"/>
              <a:gd name="connsiteX0-17" fmla="*/ 0 w 1213198"/>
              <a:gd name="connsiteY0-18" fmla="*/ 0 h 1244205"/>
              <a:gd name="connsiteX1-19" fmla="*/ 994926 w 1213198"/>
              <a:gd name="connsiteY1-20" fmla="*/ 750094 h 1244205"/>
              <a:gd name="connsiteX2-21" fmla="*/ 994926 w 1213198"/>
              <a:gd name="connsiteY2-22" fmla="*/ 629842 h 1244205"/>
              <a:gd name="connsiteX3-23" fmla="*/ 1213198 w 1213198"/>
              <a:gd name="connsiteY3-24" fmla="*/ 937024 h 1244205"/>
              <a:gd name="connsiteX4-25" fmla="*/ 994926 w 1213198"/>
              <a:gd name="connsiteY4-26" fmla="*/ 1244205 h 1244205"/>
              <a:gd name="connsiteX5-27" fmla="*/ 994926 w 1213198"/>
              <a:gd name="connsiteY5-28" fmla="*/ 1123953 h 1244205"/>
              <a:gd name="connsiteX6-29" fmla="*/ 671513 w 1213198"/>
              <a:gd name="connsiteY6-30" fmla="*/ 1123953 h 1244205"/>
              <a:gd name="connsiteX7-31" fmla="*/ 0 w 1213198"/>
              <a:gd name="connsiteY7-32" fmla="*/ 0 h 1244205"/>
              <a:gd name="connsiteX0-33" fmla="*/ 0 w 1148904"/>
              <a:gd name="connsiteY0-34" fmla="*/ 0 h 1265636"/>
              <a:gd name="connsiteX1-35" fmla="*/ 930632 w 1148904"/>
              <a:gd name="connsiteY1-36" fmla="*/ 771525 h 1265636"/>
              <a:gd name="connsiteX2-37" fmla="*/ 930632 w 1148904"/>
              <a:gd name="connsiteY2-38" fmla="*/ 651273 h 1265636"/>
              <a:gd name="connsiteX3-39" fmla="*/ 1148904 w 1148904"/>
              <a:gd name="connsiteY3-40" fmla="*/ 958455 h 1265636"/>
              <a:gd name="connsiteX4-41" fmla="*/ 930632 w 1148904"/>
              <a:gd name="connsiteY4-42" fmla="*/ 1265636 h 1265636"/>
              <a:gd name="connsiteX5-43" fmla="*/ 930632 w 1148904"/>
              <a:gd name="connsiteY5-44" fmla="*/ 1145384 h 1265636"/>
              <a:gd name="connsiteX6-45" fmla="*/ 607219 w 1148904"/>
              <a:gd name="connsiteY6-46" fmla="*/ 1145384 h 1265636"/>
              <a:gd name="connsiteX7-47" fmla="*/ 0 w 1148904"/>
              <a:gd name="connsiteY7-48" fmla="*/ 0 h 1265636"/>
              <a:gd name="connsiteX0-49" fmla="*/ 0 w 1148904"/>
              <a:gd name="connsiteY0-50" fmla="*/ 0 h 1265636"/>
              <a:gd name="connsiteX1-51" fmla="*/ 930632 w 1148904"/>
              <a:gd name="connsiteY1-52" fmla="*/ 771525 h 1265636"/>
              <a:gd name="connsiteX2-53" fmla="*/ 930632 w 1148904"/>
              <a:gd name="connsiteY2-54" fmla="*/ 651273 h 1265636"/>
              <a:gd name="connsiteX3-55" fmla="*/ 1148904 w 1148904"/>
              <a:gd name="connsiteY3-56" fmla="*/ 958455 h 1265636"/>
              <a:gd name="connsiteX4-57" fmla="*/ 930632 w 1148904"/>
              <a:gd name="connsiteY4-58" fmla="*/ 1265636 h 1265636"/>
              <a:gd name="connsiteX5-59" fmla="*/ 930632 w 1148904"/>
              <a:gd name="connsiteY5-60" fmla="*/ 1145384 h 1265636"/>
              <a:gd name="connsiteX6-61" fmla="*/ 607219 w 1148904"/>
              <a:gd name="connsiteY6-62" fmla="*/ 1145384 h 1265636"/>
              <a:gd name="connsiteX7-63" fmla="*/ 0 w 1148904"/>
              <a:gd name="connsiteY7-64" fmla="*/ 0 h 1265636"/>
              <a:gd name="connsiteX0-65" fmla="*/ 0 w 1148904"/>
              <a:gd name="connsiteY0-66" fmla="*/ 0 h 1905002"/>
              <a:gd name="connsiteX1-67" fmla="*/ 930632 w 1148904"/>
              <a:gd name="connsiteY1-68" fmla="*/ 771525 h 1905002"/>
              <a:gd name="connsiteX2-69" fmla="*/ 930632 w 1148904"/>
              <a:gd name="connsiteY2-70" fmla="*/ 651273 h 1905002"/>
              <a:gd name="connsiteX3-71" fmla="*/ 1148904 w 1148904"/>
              <a:gd name="connsiteY3-72" fmla="*/ 958455 h 1905002"/>
              <a:gd name="connsiteX4-73" fmla="*/ 930632 w 1148904"/>
              <a:gd name="connsiteY4-74" fmla="*/ 1265636 h 1905002"/>
              <a:gd name="connsiteX5-75" fmla="*/ 930632 w 1148904"/>
              <a:gd name="connsiteY5-76" fmla="*/ 1145384 h 1905002"/>
              <a:gd name="connsiteX6-77" fmla="*/ 50007 w 1148904"/>
              <a:gd name="connsiteY6-78" fmla="*/ 1905002 h 1905002"/>
              <a:gd name="connsiteX7-79" fmla="*/ 0 w 1148904"/>
              <a:gd name="connsiteY7-80" fmla="*/ 0 h 1905002"/>
              <a:gd name="connsiteX0-81" fmla="*/ 0 w 1148904"/>
              <a:gd name="connsiteY0-82" fmla="*/ 0 h 1905002"/>
              <a:gd name="connsiteX1-83" fmla="*/ 930632 w 1148904"/>
              <a:gd name="connsiteY1-84" fmla="*/ 771525 h 1905002"/>
              <a:gd name="connsiteX2-85" fmla="*/ 930632 w 1148904"/>
              <a:gd name="connsiteY2-86" fmla="*/ 651273 h 1905002"/>
              <a:gd name="connsiteX3-87" fmla="*/ 1148904 w 1148904"/>
              <a:gd name="connsiteY3-88" fmla="*/ 958455 h 1905002"/>
              <a:gd name="connsiteX4-89" fmla="*/ 930632 w 1148904"/>
              <a:gd name="connsiteY4-90" fmla="*/ 1265636 h 1905002"/>
              <a:gd name="connsiteX5-91" fmla="*/ 930632 w 1148904"/>
              <a:gd name="connsiteY5-92" fmla="*/ 1145384 h 1905002"/>
              <a:gd name="connsiteX6-93" fmla="*/ 50007 w 1148904"/>
              <a:gd name="connsiteY6-94" fmla="*/ 1905002 h 1905002"/>
              <a:gd name="connsiteX7-95" fmla="*/ 0 w 1148904"/>
              <a:gd name="connsiteY7-96" fmla="*/ 0 h 1905002"/>
              <a:gd name="connsiteX0-97" fmla="*/ 0 w 1148904"/>
              <a:gd name="connsiteY0-98" fmla="*/ 0 h 1905002"/>
              <a:gd name="connsiteX1-99" fmla="*/ 930632 w 1148904"/>
              <a:gd name="connsiteY1-100" fmla="*/ 771525 h 1905002"/>
              <a:gd name="connsiteX2-101" fmla="*/ 930632 w 1148904"/>
              <a:gd name="connsiteY2-102" fmla="*/ 651273 h 1905002"/>
              <a:gd name="connsiteX3-103" fmla="*/ 1148904 w 1148904"/>
              <a:gd name="connsiteY3-104" fmla="*/ 958455 h 1905002"/>
              <a:gd name="connsiteX4-105" fmla="*/ 930632 w 1148904"/>
              <a:gd name="connsiteY4-106" fmla="*/ 1265636 h 1905002"/>
              <a:gd name="connsiteX5-107" fmla="*/ 930632 w 1148904"/>
              <a:gd name="connsiteY5-108" fmla="*/ 1145384 h 1905002"/>
              <a:gd name="connsiteX6-109" fmla="*/ 50007 w 1148904"/>
              <a:gd name="connsiteY6-110" fmla="*/ 1905002 h 1905002"/>
              <a:gd name="connsiteX7-111" fmla="*/ 0 w 1148904"/>
              <a:gd name="connsiteY7-112" fmla="*/ 0 h 1905002"/>
              <a:gd name="connsiteX0-113" fmla="*/ 0 w 1148904"/>
              <a:gd name="connsiteY0-114" fmla="*/ 0 h 2025652"/>
              <a:gd name="connsiteX1-115" fmla="*/ 930632 w 1148904"/>
              <a:gd name="connsiteY1-116" fmla="*/ 771525 h 2025652"/>
              <a:gd name="connsiteX2-117" fmla="*/ 930632 w 1148904"/>
              <a:gd name="connsiteY2-118" fmla="*/ 651273 h 2025652"/>
              <a:gd name="connsiteX3-119" fmla="*/ 1148904 w 1148904"/>
              <a:gd name="connsiteY3-120" fmla="*/ 958455 h 2025652"/>
              <a:gd name="connsiteX4-121" fmla="*/ 930632 w 1148904"/>
              <a:gd name="connsiteY4-122" fmla="*/ 1265636 h 2025652"/>
              <a:gd name="connsiteX5-123" fmla="*/ 930632 w 1148904"/>
              <a:gd name="connsiteY5-124" fmla="*/ 1145384 h 2025652"/>
              <a:gd name="connsiteX6-125" fmla="*/ 15082 w 1148904"/>
              <a:gd name="connsiteY6-126" fmla="*/ 2025652 h 2025652"/>
              <a:gd name="connsiteX7-127" fmla="*/ 0 w 1148904"/>
              <a:gd name="connsiteY7-128" fmla="*/ 0 h 2025652"/>
              <a:gd name="connsiteX0-129" fmla="*/ 0 w 1148904"/>
              <a:gd name="connsiteY0-130" fmla="*/ 0 h 2025652"/>
              <a:gd name="connsiteX1-131" fmla="*/ 930632 w 1148904"/>
              <a:gd name="connsiteY1-132" fmla="*/ 771525 h 2025652"/>
              <a:gd name="connsiteX2-133" fmla="*/ 930632 w 1148904"/>
              <a:gd name="connsiteY2-134" fmla="*/ 651273 h 2025652"/>
              <a:gd name="connsiteX3-135" fmla="*/ 1148904 w 1148904"/>
              <a:gd name="connsiteY3-136" fmla="*/ 958455 h 2025652"/>
              <a:gd name="connsiteX4-137" fmla="*/ 930632 w 1148904"/>
              <a:gd name="connsiteY4-138" fmla="*/ 1265636 h 2025652"/>
              <a:gd name="connsiteX5-139" fmla="*/ 930632 w 1148904"/>
              <a:gd name="connsiteY5-140" fmla="*/ 1145384 h 2025652"/>
              <a:gd name="connsiteX6-141" fmla="*/ 15082 w 1148904"/>
              <a:gd name="connsiteY6-142" fmla="*/ 2025652 h 2025652"/>
              <a:gd name="connsiteX7-143" fmla="*/ 0 w 1148904"/>
              <a:gd name="connsiteY7-144" fmla="*/ 0 h 2025652"/>
              <a:gd name="connsiteX0-145" fmla="*/ 0 w 1148904"/>
              <a:gd name="connsiteY0-146" fmla="*/ 0 h 2025652"/>
              <a:gd name="connsiteX1-147" fmla="*/ 930632 w 1148904"/>
              <a:gd name="connsiteY1-148" fmla="*/ 771525 h 2025652"/>
              <a:gd name="connsiteX2-149" fmla="*/ 930632 w 1148904"/>
              <a:gd name="connsiteY2-150" fmla="*/ 651273 h 2025652"/>
              <a:gd name="connsiteX3-151" fmla="*/ 1148904 w 1148904"/>
              <a:gd name="connsiteY3-152" fmla="*/ 958455 h 2025652"/>
              <a:gd name="connsiteX4-153" fmla="*/ 930632 w 1148904"/>
              <a:gd name="connsiteY4-154" fmla="*/ 1265636 h 2025652"/>
              <a:gd name="connsiteX5-155" fmla="*/ 930632 w 1148904"/>
              <a:gd name="connsiteY5-156" fmla="*/ 1145384 h 2025652"/>
              <a:gd name="connsiteX6-157" fmla="*/ 15082 w 1148904"/>
              <a:gd name="connsiteY6-158" fmla="*/ 2025652 h 2025652"/>
              <a:gd name="connsiteX7-159" fmla="*/ 0 w 1148904"/>
              <a:gd name="connsiteY7-160" fmla="*/ 0 h 2025652"/>
              <a:gd name="connsiteX0-161" fmla="*/ 0 w 1155254"/>
              <a:gd name="connsiteY0-162" fmla="*/ 0 h 2108202"/>
              <a:gd name="connsiteX1-163" fmla="*/ 936982 w 1155254"/>
              <a:gd name="connsiteY1-164" fmla="*/ 854075 h 2108202"/>
              <a:gd name="connsiteX2-165" fmla="*/ 936982 w 1155254"/>
              <a:gd name="connsiteY2-166" fmla="*/ 733823 h 2108202"/>
              <a:gd name="connsiteX3-167" fmla="*/ 1155254 w 1155254"/>
              <a:gd name="connsiteY3-168" fmla="*/ 1041005 h 2108202"/>
              <a:gd name="connsiteX4-169" fmla="*/ 936982 w 1155254"/>
              <a:gd name="connsiteY4-170" fmla="*/ 1348186 h 2108202"/>
              <a:gd name="connsiteX5-171" fmla="*/ 936982 w 1155254"/>
              <a:gd name="connsiteY5-172" fmla="*/ 1227934 h 2108202"/>
              <a:gd name="connsiteX6-173" fmla="*/ 21432 w 1155254"/>
              <a:gd name="connsiteY6-174" fmla="*/ 2108202 h 2108202"/>
              <a:gd name="connsiteX7-175" fmla="*/ 0 w 1155254"/>
              <a:gd name="connsiteY7-176" fmla="*/ 0 h 2108202"/>
              <a:gd name="connsiteX0-177" fmla="*/ 0 w 1155254"/>
              <a:gd name="connsiteY0-178" fmla="*/ 0 h 2108202"/>
              <a:gd name="connsiteX1-179" fmla="*/ 936982 w 1155254"/>
              <a:gd name="connsiteY1-180" fmla="*/ 854075 h 2108202"/>
              <a:gd name="connsiteX2-181" fmla="*/ 936982 w 1155254"/>
              <a:gd name="connsiteY2-182" fmla="*/ 733823 h 2108202"/>
              <a:gd name="connsiteX3-183" fmla="*/ 1155254 w 1155254"/>
              <a:gd name="connsiteY3-184" fmla="*/ 1041005 h 2108202"/>
              <a:gd name="connsiteX4-185" fmla="*/ 936982 w 1155254"/>
              <a:gd name="connsiteY4-186" fmla="*/ 1348186 h 2108202"/>
              <a:gd name="connsiteX5-187" fmla="*/ 936982 w 1155254"/>
              <a:gd name="connsiteY5-188" fmla="*/ 1227934 h 2108202"/>
              <a:gd name="connsiteX6-189" fmla="*/ 21432 w 1155254"/>
              <a:gd name="connsiteY6-190" fmla="*/ 2108202 h 2108202"/>
              <a:gd name="connsiteX7-191" fmla="*/ 0 w 1155254"/>
              <a:gd name="connsiteY7-192" fmla="*/ 0 h 2108202"/>
              <a:gd name="connsiteX0-193" fmla="*/ 0 w 1155254"/>
              <a:gd name="connsiteY0-194" fmla="*/ 0 h 2132014"/>
              <a:gd name="connsiteX1-195" fmla="*/ 936982 w 1155254"/>
              <a:gd name="connsiteY1-196" fmla="*/ 877887 h 2132014"/>
              <a:gd name="connsiteX2-197" fmla="*/ 936982 w 1155254"/>
              <a:gd name="connsiteY2-198" fmla="*/ 757635 h 2132014"/>
              <a:gd name="connsiteX3-199" fmla="*/ 1155254 w 1155254"/>
              <a:gd name="connsiteY3-200" fmla="*/ 1064817 h 2132014"/>
              <a:gd name="connsiteX4-201" fmla="*/ 936982 w 1155254"/>
              <a:gd name="connsiteY4-202" fmla="*/ 1371998 h 2132014"/>
              <a:gd name="connsiteX5-203" fmla="*/ 936982 w 1155254"/>
              <a:gd name="connsiteY5-204" fmla="*/ 1251746 h 2132014"/>
              <a:gd name="connsiteX6-205" fmla="*/ 21432 w 1155254"/>
              <a:gd name="connsiteY6-206" fmla="*/ 2132014 h 2132014"/>
              <a:gd name="connsiteX7-207" fmla="*/ 0 w 1155254"/>
              <a:gd name="connsiteY7-208" fmla="*/ 0 h 2132014"/>
              <a:gd name="connsiteX0-209" fmla="*/ 0 w 1155254"/>
              <a:gd name="connsiteY0-210" fmla="*/ 0 h 2132014"/>
              <a:gd name="connsiteX1-211" fmla="*/ 936982 w 1155254"/>
              <a:gd name="connsiteY1-212" fmla="*/ 877887 h 2132014"/>
              <a:gd name="connsiteX2-213" fmla="*/ 936982 w 1155254"/>
              <a:gd name="connsiteY2-214" fmla="*/ 757635 h 2132014"/>
              <a:gd name="connsiteX3-215" fmla="*/ 1155254 w 1155254"/>
              <a:gd name="connsiteY3-216" fmla="*/ 1064817 h 2132014"/>
              <a:gd name="connsiteX4-217" fmla="*/ 936982 w 1155254"/>
              <a:gd name="connsiteY4-218" fmla="*/ 1371998 h 2132014"/>
              <a:gd name="connsiteX5-219" fmla="*/ 936982 w 1155254"/>
              <a:gd name="connsiteY5-220" fmla="*/ 1251746 h 2132014"/>
              <a:gd name="connsiteX6-221" fmla="*/ 21432 w 1155254"/>
              <a:gd name="connsiteY6-222" fmla="*/ 2132014 h 2132014"/>
              <a:gd name="connsiteX7-223" fmla="*/ 0 w 1155254"/>
              <a:gd name="connsiteY7-224" fmla="*/ 0 h 2132014"/>
              <a:gd name="connsiteX0-225" fmla="*/ 0 w 1155254"/>
              <a:gd name="connsiteY0-226" fmla="*/ 0 h 2132014"/>
              <a:gd name="connsiteX1-227" fmla="*/ 936982 w 1155254"/>
              <a:gd name="connsiteY1-228" fmla="*/ 877887 h 2132014"/>
              <a:gd name="connsiteX2-229" fmla="*/ 936982 w 1155254"/>
              <a:gd name="connsiteY2-230" fmla="*/ 757635 h 2132014"/>
              <a:gd name="connsiteX3-231" fmla="*/ 1155254 w 1155254"/>
              <a:gd name="connsiteY3-232" fmla="*/ 1064817 h 2132014"/>
              <a:gd name="connsiteX4-233" fmla="*/ 936982 w 1155254"/>
              <a:gd name="connsiteY4-234" fmla="*/ 1371998 h 2132014"/>
              <a:gd name="connsiteX5-235" fmla="*/ 936982 w 1155254"/>
              <a:gd name="connsiteY5-236" fmla="*/ 1251746 h 2132014"/>
              <a:gd name="connsiteX6-237" fmla="*/ 21432 w 1155254"/>
              <a:gd name="connsiteY6-238" fmla="*/ 2132014 h 2132014"/>
              <a:gd name="connsiteX7-239" fmla="*/ 0 w 1155254"/>
              <a:gd name="connsiteY7-240" fmla="*/ 0 h 2132014"/>
              <a:gd name="connsiteX0-241" fmla="*/ 0 w 1155254"/>
              <a:gd name="connsiteY0-242" fmla="*/ 0 h 2132014"/>
              <a:gd name="connsiteX1-243" fmla="*/ 936982 w 1155254"/>
              <a:gd name="connsiteY1-244" fmla="*/ 877887 h 2132014"/>
              <a:gd name="connsiteX2-245" fmla="*/ 936982 w 1155254"/>
              <a:gd name="connsiteY2-246" fmla="*/ 757635 h 2132014"/>
              <a:gd name="connsiteX3-247" fmla="*/ 1155254 w 1155254"/>
              <a:gd name="connsiteY3-248" fmla="*/ 1064817 h 2132014"/>
              <a:gd name="connsiteX4-249" fmla="*/ 936982 w 1155254"/>
              <a:gd name="connsiteY4-250" fmla="*/ 1371998 h 2132014"/>
              <a:gd name="connsiteX5-251" fmla="*/ 936982 w 1155254"/>
              <a:gd name="connsiteY5-252" fmla="*/ 1251746 h 2132014"/>
              <a:gd name="connsiteX6-253" fmla="*/ 21432 w 1155254"/>
              <a:gd name="connsiteY6-254" fmla="*/ 2132014 h 2132014"/>
              <a:gd name="connsiteX7-255" fmla="*/ 0 w 1155254"/>
              <a:gd name="connsiteY7-256" fmla="*/ 0 h 2132014"/>
              <a:gd name="connsiteX0-257" fmla="*/ 0 w 1155254"/>
              <a:gd name="connsiteY0-258" fmla="*/ 0 h 2132014"/>
              <a:gd name="connsiteX1-259" fmla="*/ 936982 w 1155254"/>
              <a:gd name="connsiteY1-260" fmla="*/ 877887 h 2132014"/>
              <a:gd name="connsiteX2-261" fmla="*/ 936982 w 1155254"/>
              <a:gd name="connsiteY2-262" fmla="*/ 757635 h 2132014"/>
              <a:gd name="connsiteX3-263" fmla="*/ 1155254 w 1155254"/>
              <a:gd name="connsiteY3-264" fmla="*/ 1064817 h 2132014"/>
              <a:gd name="connsiteX4-265" fmla="*/ 936982 w 1155254"/>
              <a:gd name="connsiteY4-266" fmla="*/ 1371998 h 2132014"/>
              <a:gd name="connsiteX5-267" fmla="*/ 936982 w 1155254"/>
              <a:gd name="connsiteY5-268" fmla="*/ 1251746 h 2132014"/>
              <a:gd name="connsiteX6-269" fmla="*/ 21432 w 1155254"/>
              <a:gd name="connsiteY6-270" fmla="*/ 2132014 h 2132014"/>
              <a:gd name="connsiteX7-271" fmla="*/ 0 w 1155254"/>
              <a:gd name="connsiteY7-272" fmla="*/ 0 h 2132014"/>
              <a:gd name="connsiteX0-273" fmla="*/ 3968 w 1159222"/>
              <a:gd name="connsiteY0-274" fmla="*/ 0 h 2135189"/>
              <a:gd name="connsiteX1-275" fmla="*/ 940950 w 1159222"/>
              <a:gd name="connsiteY1-276" fmla="*/ 877887 h 2135189"/>
              <a:gd name="connsiteX2-277" fmla="*/ 940950 w 1159222"/>
              <a:gd name="connsiteY2-278" fmla="*/ 757635 h 2135189"/>
              <a:gd name="connsiteX3-279" fmla="*/ 1159222 w 1159222"/>
              <a:gd name="connsiteY3-280" fmla="*/ 1064817 h 2135189"/>
              <a:gd name="connsiteX4-281" fmla="*/ 940950 w 1159222"/>
              <a:gd name="connsiteY4-282" fmla="*/ 1371998 h 2135189"/>
              <a:gd name="connsiteX5-283" fmla="*/ 940950 w 1159222"/>
              <a:gd name="connsiteY5-284" fmla="*/ 1251746 h 2135189"/>
              <a:gd name="connsiteX6-285" fmla="*/ 0 w 1159222"/>
              <a:gd name="connsiteY6-286" fmla="*/ 2135189 h 2135189"/>
              <a:gd name="connsiteX7-287" fmla="*/ 3968 w 1159222"/>
              <a:gd name="connsiteY7-288" fmla="*/ 0 h 2135189"/>
              <a:gd name="connsiteX0-289" fmla="*/ 10318 w 1165572"/>
              <a:gd name="connsiteY0-290" fmla="*/ 0 h 2144714"/>
              <a:gd name="connsiteX1-291" fmla="*/ 947300 w 1165572"/>
              <a:gd name="connsiteY1-292" fmla="*/ 877887 h 2144714"/>
              <a:gd name="connsiteX2-293" fmla="*/ 947300 w 1165572"/>
              <a:gd name="connsiteY2-294" fmla="*/ 757635 h 2144714"/>
              <a:gd name="connsiteX3-295" fmla="*/ 1165572 w 1165572"/>
              <a:gd name="connsiteY3-296" fmla="*/ 1064817 h 2144714"/>
              <a:gd name="connsiteX4-297" fmla="*/ 947300 w 1165572"/>
              <a:gd name="connsiteY4-298" fmla="*/ 1371998 h 2144714"/>
              <a:gd name="connsiteX5-299" fmla="*/ 947300 w 1165572"/>
              <a:gd name="connsiteY5-300" fmla="*/ 1251746 h 2144714"/>
              <a:gd name="connsiteX6-301" fmla="*/ 0 w 1165572"/>
              <a:gd name="connsiteY6-302" fmla="*/ 2144714 h 2144714"/>
              <a:gd name="connsiteX7-303" fmla="*/ 10318 w 1165572"/>
              <a:gd name="connsiteY7-304" fmla="*/ 0 h 2144714"/>
              <a:gd name="connsiteX0-305" fmla="*/ 10318 w 1165572"/>
              <a:gd name="connsiteY0-306" fmla="*/ 0 h 2144714"/>
              <a:gd name="connsiteX1-307" fmla="*/ 947300 w 1165572"/>
              <a:gd name="connsiteY1-308" fmla="*/ 877887 h 2144714"/>
              <a:gd name="connsiteX2-309" fmla="*/ 947300 w 1165572"/>
              <a:gd name="connsiteY2-310" fmla="*/ 757635 h 2144714"/>
              <a:gd name="connsiteX3-311" fmla="*/ 1165572 w 1165572"/>
              <a:gd name="connsiteY3-312" fmla="*/ 1064817 h 2144714"/>
              <a:gd name="connsiteX4-313" fmla="*/ 947300 w 1165572"/>
              <a:gd name="connsiteY4-314" fmla="*/ 1371998 h 2144714"/>
              <a:gd name="connsiteX5-315" fmla="*/ 947300 w 1165572"/>
              <a:gd name="connsiteY5-316" fmla="*/ 1251746 h 2144714"/>
              <a:gd name="connsiteX6-317" fmla="*/ 0 w 1165572"/>
              <a:gd name="connsiteY6-318" fmla="*/ 2144714 h 2144714"/>
              <a:gd name="connsiteX7-319" fmla="*/ 10318 w 1165572"/>
              <a:gd name="connsiteY7-320" fmla="*/ 0 h 2144714"/>
              <a:gd name="connsiteX0-321" fmla="*/ 10318 w 1165572"/>
              <a:gd name="connsiteY0-322" fmla="*/ 0 h 2144714"/>
              <a:gd name="connsiteX1-323" fmla="*/ 947300 w 1165572"/>
              <a:gd name="connsiteY1-324" fmla="*/ 877887 h 2144714"/>
              <a:gd name="connsiteX2-325" fmla="*/ 947300 w 1165572"/>
              <a:gd name="connsiteY2-326" fmla="*/ 757635 h 2144714"/>
              <a:gd name="connsiteX3-327" fmla="*/ 1165572 w 1165572"/>
              <a:gd name="connsiteY3-328" fmla="*/ 1064817 h 2144714"/>
              <a:gd name="connsiteX4-329" fmla="*/ 947300 w 1165572"/>
              <a:gd name="connsiteY4-330" fmla="*/ 1371998 h 2144714"/>
              <a:gd name="connsiteX5-331" fmla="*/ 947300 w 1165572"/>
              <a:gd name="connsiteY5-332" fmla="*/ 1251746 h 2144714"/>
              <a:gd name="connsiteX6-333" fmla="*/ 0 w 1165572"/>
              <a:gd name="connsiteY6-334" fmla="*/ 2144714 h 2144714"/>
              <a:gd name="connsiteX7-335" fmla="*/ 10318 w 1165572"/>
              <a:gd name="connsiteY7-336" fmla="*/ 0 h 2144714"/>
              <a:gd name="connsiteX0-337" fmla="*/ 10318 w 1165572"/>
              <a:gd name="connsiteY0-338" fmla="*/ 0 h 2144714"/>
              <a:gd name="connsiteX1-339" fmla="*/ 947300 w 1165572"/>
              <a:gd name="connsiteY1-340" fmla="*/ 877887 h 2144714"/>
              <a:gd name="connsiteX2-341" fmla="*/ 947300 w 1165572"/>
              <a:gd name="connsiteY2-342" fmla="*/ 757635 h 2144714"/>
              <a:gd name="connsiteX3-343" fmla="*/ 1165572 w 1165572"/>
              <a:gd name="connsiteY3-344" fmla="*/ 1064817 h 2144714"/>
              <a:gd name="connsiteX4-345" fmla="*/ 947300 w 1165572"/>
              <a:gd name="connsiteY4-346" fmla="*/ 1371998 h 2144714"/>
              <a:gd name="connsiteX5-347" fmla="*/ 947300 w 1165572"/>
              <a:gd name="connsiteY5-348" fmla="*/ 1251746 h 2144714"/>
              <a:gd name="connsiteX6-349" fmla="*/ 0 w 1165572"/>
              <a:gd name="connsiteY6-350" fmla="*/ 2144714 h 2144714"/>
              <a:gd name="connsiteX7-351" fmla="*/ 10318 w 1165572"/>
              <a:gd name="connsiteY7-352" fmla="*/ 0 h 2144714"/>
              <a:gd name="connsiteX0-353" fmla="*/ 26193 w 1181447"/>
              <a:gd name="connsiteY0-354" fmla="*/ 0 h 2141539"/>
              <a:gd name="connsiteX1-355" fmla="*/ 963175 w 1181447"/>
              <a:gd name="connsiteY1-356" fmla="*/ 877887 h 2141539"/>
              <a:gd name="connsiteX2-357" fmla="*/ 963175 w 1181447"/>
              <a:gd name="connsiteY2-358" fmla="*/ 757635 h 2141539"/>
              <a:gd name="connsiteX3-359" fmla="*/ 1181447 w 1181447"/>
              <a:gd name="connsiteY3-360" fmla="*/ 1064817 h 2141539"/>
              <a:gd name="connsiteX4-361" fmla="*/ 963175 w 1181447"/>
              <a:gd name="connsiteY4-362" fmla="*/ 1371998 h 2141539"/>
              <a:gd name="connsiteX5-363" fmla="*/ 963175 w 1181447"/>
              <a:gd name="connsiteY5-364" fmla="*/ 1251746 h 2141539"/>
              <a:gd name="connsiteX6-365" fmla="*/ 0 w 1181447"/>
              <a:gd name="connsiteY6-366" fmla="*/ 2141539 h 2141539"/>
              <a:gd name="connsiteX7-367" fmla="*/ 26193 w 1181447"/>
              <a:gd name="connsiteY7-368" fmla="*/ 0 h 2141539"/>
              <a:gd name="connsiteX0-1-1" fmla="*/ 26193 w 1181447"/>
              <a:gd name="connsiteY0-2-2" fmla="*/ 0 h 2141539"/>
              <a:gd name="connsiteX1-3-3" fmla="*/ 963175 w 1181447"/>
              <a:gd name="connsiteY1-4-4" fmla="*/ 877887 h 2141539"/>
              <a:gd name="connsiteX2-5-5" fmla="*/ 963175 w 1181447"/>
              <a:gd name="connsiteY2-6-6" fmla="*/ 757635 h 2141539"/>
              <a:gd name="connsiteX3-7-7" fmla="*/ 1181447 w 1181447"/>
              <a:gd name="connsiteY3-8-8" fmla="*/ 1064817 h 2141539"/>
              <a:gd name="connsiteX4-9-9" fmla="*/ 963175 w 1181447"/>
              <a:gd name="connsiteY4-10-10" fmla="*/ 1371998 h 2141539"/>
              <a:gd name="connsiteX5-11-11" fmla="*/ 963175 w 1181447"/>
              <a:gd name="connsiteY5-12-12" fmla="*/ 1251746 h 2141539"/>
              <a:gd name="connsiteX6-13-13" fmla="*/ 0 w 1181447"/>
              <a:gd name="connsiteY6-14-14" fmla="*/ 2141539 h 2141539"/>
              <a:gd name="connsiteX7-15-15" fmla="*/ 26193 w 1181447"/>
              <a:gd name="connsiteY7-16-16" fmla="*/ 0 h 2141539"/>
              <a:gd name="connsiteX0-17-17" fmla="*/ 26193 w 1181447"/>
              <a:gd name="connsiteY0-18-18" fmla="*/ 0 h 2225290"/>
              <a:gd name="connsiteX1-19-19" fmla="*/ 963175 w 1181447"/>
              <a:gd name="connsiteY1-20-20" fmla="*/ 961638 h 2225290"/>
              <a:gd name="connsiteX2-21-21" fmla="*/ 963175 w 1181447"/>
              <a:gd name="connsiteY2-22-22" fmla="*/ 841386 h 2225290"/>
              <a:gd name="connsiteX3-23-23" fmla="*/ 1181447 w 1181447"/>
              <a:gd name="connsiteY3-24-24" fmla="*/ 1148568 h 2225290"/>
              <a:gd name="connsiteX4-25-25" fmla="*/ 963175 w 1181447"/>
              <a:gd name="connsiteY4-26-26" fmla="*/ 1455749 h 2225290"/>
              <a:gd name="connsiteX5-27-27" fmla="*/ 963175 w 1181447"/>
              <a:gd name="connsiteY5-28-28" fmla="*/ 1335497 h 2225290"/>
              <a:gd name="connsiteX6-29-29" fmla="*/ 0 w 1181447"/>
              <a:gd name="connsiteY6-30-30" fmla="*/ 2225290 h 2225290"/>
              <a:gd name="connsiteX7-31-31" fmla="*/ 26193 w 1181447"/>
              <a:gd name="connsiteY7-32-32" fmla="*/ 0 h 2225290"/>
              <a:gd name="connsiteX0-33-33" fmla="*/ 26193 w 1181447"/>
              <a:gd name="connsiteY0-34-34" fmla="*/ 0 h 2225290"/>
              <a:gd name="connsiteX1-35-35" fmla="*/ 963175 w 1181447"/>
              <a:gd name="connsiteY1-36-36" fmla="*/ 961638 h 2225290"/>
              <a:gd name="connsiteX2-37-37" fmla="*/ 963175 w 1181447"/>
              <a:gd name="connsiteY2-38-38" fmla="*/ 841386 h 2225290"/>
              <a:gd name="connsiteX3-39-39" fmla="*/ 1181447 w 1181447"/>
              <a:gd name="connsiteY3-40-40" fmla="*/ 1148568 h 2225290"/>
              <a:gd name="connsiteX4-41-41" fmla="*/ 963175 w 1181447"/>
              <a:gd name="connsiteY4-42-42" fmla="*/ 1455749 h 2225290"/>
              <a:gd name="connsiteX5-43-43" fmla="*/ 963175 w 1181447"/>
              <a:gd name="connsiteY5-44-44" fmla="*/ 1335497 h 2225290"/>
              <a:gd name="connsiteX6-45-45" fmla="*/ 0 w 1181447"/>
              <a:gd name="connsiteY6-46-46" fmla="*/ 2225290 h 2225290"/>
              <a:gd name="connsiteX7-47-47" fmla="*/ 26193 w 1181447"/>
              <a:gd name="connsiteY7-48-48" fmla="*/ 0 h 2225290"/>
              <a:gd name="connsiteX0-49-49" fmla="*/ 26193 w 1181447"/>
              <a:gd name="connsiteY0-50-50" fmla="*/ 0 h 2225290"/>
              <a:gd name="connsiteX1-51-51" fmla="*/ 963175 w 1181447"/>
              <a:gd name="connsiteY1-52-52" fmla="*/ 961638 h 2225290"/>
              <a:gd name="connsiteX2-53-53" fmla="*/ 963175 w 1181447"/>
              <a:gd name="connsiteY2-54-54" fmla="*/ 841386 h 2225290"/>
              <a:gd name="connsiteX3-55-55" fmla="*/ 1181447 w 1181447"/>
              <a:gd name="connsiteY3-56-56" fmla="*/ 1148568 h 2225290"/>
              <a:gd name="connsiteX4-57-57" fmla="*/ 963175 w 1181447"/>
              <a:gd name="connsiteY4-58-58" fmla="*/ 1455749 h 2225290"/>
              <a:gd name="connsiteX5-59-59" fmla="*/ 963175 w 1181447"/>
              <a:gd name="connsiteY5-60-60" fmla="*/ 1335497 h 2225290"/>
              <a:gd name="connsiteX6-61-61" fmla="*/ 0 w 1181447"/>
              <a:gd name="connsiteY6-62-62" fmla="*/ 2225290 h 2225290"/>
              <a:gd name="connsiteX7-63-63" fmla="*/ 26193 w 1181447"/>
              <a:gd name="connsiteY7-64-64" fmla="*/ 0 h 2225290"/>
              <a:gd name="connsiteX0-65-65" fmla="*/ 15430 w 1170684"/>
              <a:gd name="connsiteY0-66-66" fmla="*/ 0 h 2264702"/>
              <a:gd name="connsiteX1-67-67" fmla="*/ 952412 w 1170684"/>
              <a:gd name="connsiteY1-68-68" fmla="*/ 961638 h 2264702"/>
              <a:gd name="connsiteX2-69-69" fmla="*/ 952412 w 1170684"/>
              <a:gd name="connsiteY2-70-70" fmla="*/ 841386 h 2264702"/>
              <a:gd name="connsiteX3-71-71" fmla="*/ 1170684 w 1170684"/>
              <a:gd name="connsiteY3-72-72" fmla="*/ 1148568 h 2264702"/>
              <a:gd name="connsiteX4-73-73" fmla="*/ 952412 w 1170684"/>
              <a:gd name="connsiteY4-74-74" fmla="*/ 1455749 h 2264702"/>
              <a:gd name="connsiteX5-75-75" fmla="*/ 952412 w 1170684"/>
              <a:gd name="connsiteY5-76-76" fmla="*/ 1335497 h 2264702"/>
              <a:gd name="connsiteX6-77-77" fmla="*/ 0 w 1170684"/>
              <a:gd name="connsiteY6-78-78" fmla="*/ 2264702 h 2264702"/>
              <a:gd name="connsiteX7-79-79" fmla="*/ 15430 w 1170684"/>
              <a:gd name="connsiteY7-80-80" fmla="*/ 0 h 2264702"/>
              <a:gd name="connsiteX0-81-81" fmla="*/ 15430 w 1170684"/>
              <a:gd name="connsiteY0-82-82" fmla="*/ 0 h 2264702"/>
              <a:gd name="connsiteX1-83-83" fmla="*/ 952412 w 1170684"/>
              <a:gd name="connsiteY1-84-84" fmla="*/ 961638 h 2264702"/>
              <a:gd name="connsiteX2-85-85" fmla="*/ 952412 w 1170684"/>
              <a:gd name="connsiteY2-86-86" fmla="*/ 841386 h 2264702"/>
              <a:gd name="connsiteX3-87-87" fmla="*/ 1170684 w 1170684"/>
              <a:gd name="connsiteY3-88-88" fmla="*/ 1148568 h 2264702"/>
              <a:gd name="connsiteX4-89-89" fmla="*/ 952412 w 1170684"/>
              <a:gd name="connsiteY4-90-90" fmla="*/ 1455749 h 2264702"/>
              <a:gd name="connsiteX5-91-91" fmla="*/ 952412 w 1170684"/>
              <a:gd name="connsiteY5-92-92" fmla="*/ 1335497 h 2264702"/>
              <a:gd name="connsiteX6-93-93" fmla="*/ 0 w 1170684"/>
              <a:gd name="connsiteY6-94-94" fmla="*/ 2264702 h 2264702"/>
              <a:gd name="connsiteX7-95-95" fmla="*/ 15430 w 1170684"/>
              <a:gd name="connsiteY7-96-96" fmla="*/ 0 h 2264702"/>
              <a:gd name="connsiteX0-97-97" fmla="*/ 15430 w 1170684"/>
              <a:gd name="connsiteY0-98-98" fmla="*/ 0 h 2264702"/>
              <a:gd name="connsiteX1-99-99" fmla="*/ 952412 w 1170684"/>
              <a:gd name="connsiteY1-100-100" fmla="*/ 961638 h 2264702"/>
              <a:gd name="connsiteX2-101-101" fmla="*/ 952412 w 1170684"/>
              <a:gd name="connsiteY2-102-102" fmla="*/ 841386 h 2264702"/>
              <a:gd name="connsiteX3-103-103" fmla="*/ 1170684 w 1170684"/>
              <a:gd name="connsiteY3-104-104" fmla="*/ 1148568 h 2264702"/>
              <a:gd name="connsiteX4-105-105" fmla="*/ 952412 w 1170684"/>
              <a:gd name="connsiteY4-106-106" fmla="*/ 1455749 h 2264702"/>
              <a:gd name="connsiteX5-107-107" fmla="*/ 952412 w 1170684"/>
              <a:gd name="connsiteY5-108-108" fmla="*/ 1335497 h 2264702"/>
              <a:gd name="connsiteX6-109-109" fmla="*/ 0 w 1170684"/>
              <a:gd name="connsiteY6-110-110" fmla="*/ 2264702 h 2264702"/>
              <a:gd name="connsiteX7-111-111" fmla="*/ 15430 w 1170684"/>
              <a:gd name="connsiteY7-112-112" fmla="*/ 0 h 2264702"/>
              <a:gd name="connsiteX0-113-113" fmla="*/ 15430 w 1170684"/>
              <a:gd name="connsiteY0-114-114" fmla="*/ 0 h 2264702"/>
              <a:gd name="connsiteX1-115-115" fmla="*/ 952412 w 1170684"/>
              <a:gd name="connsiteY1-116-116" fmla="*/ 961638 h 2264702"/>
              <a:gd name="connsiteX2-117-117" fmla="*/ 952412 w 1170684"/>
              <a:gd name="connsiteY2-118-118" fmla="*/ 841386 h 2264702"/>
              <a:gd name="connsiteX3-119-119" fmla="*/ 1170684 w 1170684"/>
              <a:gd name="connsiteY3-120-120" fmla="*/ 1148568 h 2264702"/>
              <a:gd name="connsiteX4-121-121" fmla="*/ 952412 w 1170684"/>
              <a:gd name="connsiteY4-122-122" fmla="*/ 1455749 h 2264702"/>
              <a:gd name="connsiteX5-123-123" fmla="*/ 952412 w 1170684"/>
              <a:gd name="connsiteY5-124-124" fmla="*/ 1335497 h 2264702"/>
              <a:gd name="connsiteX6-125-125" fmla="*/ 0 w 1170684"/>
              <a:gd name="connsiteY6-126-126" fmla="*/ 2264702 h 2264702"/>
              <a:gd name="connsiteX7-127-127" fmla="*/ 15430 w 1170684"/>
              <a:gd name="connsiteY7-128-128" fmla="*/ 0 h 2264702"/>
            </a:gdLst>
            <a:rect l="l" t="t" r="r" b="b"/>
            <a:pathLst>
              <a:path w="1170684" h="2264702">
                <a:moveTo>
                  <a:pt x="15430" y="0"/>
                </a:moveTo>
                <a:cubicBezTo>
                  <a:pt x="179971" y="311367"/>
                  <a:pt x="459799" y="817699"/>
                  <a:pt x="952412" y="961638"/>
                </a:cubicBezTo>
                <a:lnTo>
                  <a:pt x="952412" y="841386"/>
                </a:lnTo>
                <a:lnTo>
                  <a:pt x="1170684" y="1148568"/>
                </a:lnTo>
                <a:lnTo>
                  <a:pt x="952412" y="1455749"/>
                </a:lnTo>
                <a:lnTo>
                  <a:pt x="952412" y="1335497"/>
                </a:lnTo>
                <a:cubicBezTo>
                  <a:pt x="486024" y="1451138"/>
                  <a:pt x="139585" y="1980632"/>
                  <a:pt x="0" y="2264702"/>
                </a:cubicBezTo>
                <a:cubicBezTo>
                  <a:pt x="1323" y="1552972"/>
                  <a:pt x="14107" y="711730"/>
                  <a:pt x="15430" y="0"/>
                </a:cubicBezTo>
                <a:close/>
              </a:path>
            </a:pathLst>
          </a:custGeom>
          <a:gradFill>
            <a:gsLst>
              <a:gs pos="32000">
                <a:schemeClr val="accent2">
                  <a:lumMod val="20000"/>
                  <a:lumOff val="80000"/>
                  <a:alpha val="0"/>
                </a:schemeClr>
              </a:gs>
              <a:gs pos="61000">
                <a:schemeClr val="accent2">
                  <a:lumMod val="40000"/>
                  <a:lumOff val="60000"/>
                  <a:alpha val="11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 w="12700" cap="flat">
            <a:gradFill>
              <a:gsLst>
                <a:gs pos="3800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lin ang="0" scaled="0"/>
            </a:gradFill>
            <a:miter/>
          </a:ln>
          <a:effectLst/>
        </p:spPr>
        <p:txBody>
          <a:bodyPr vert="horz" wrap="square" lIns="87782" tIns="43891" rIns="87782" bIns="43891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箭头: 右 41"/>
          <p:cNvSpPr txBox="1"/>
          <p:nvPr/>
        </p:nvSpPr>
        <p:spPr>
          <a:xfrm rot="0" flipH="0" flipV="0">
            <a:off x="8217447" y="1314518"/>
            <a:ext cx="1106158" cy="1994590"/>
          </a:xfrm>
          <a:custGeom>
            <a:avLst/>
            <a:gdLst>
              <a:gd name="connsiteX0" fmla="*/ 0 w 541685"/>
              <a:gd name="connsiteY0" fmla="*/ 120252 h 614363"/>
              <a:gd name="connsiteX1" fmla="*/ 323413 w 541685"/>
              <a:gd name="connsiteY1" fmla="*/ 120252 h 614363"/>
              <a:gd name="connsiteX2" fmla="*/ 323413 w 541685"/>
              <a:gd name="connsiteY2" fmla="*/ 0 h 614363"/>
              <a:gd name="connsiteX3" fmla="*/ 541685 w 541685"/>
              <a:gd name="connsiteY3" fmla="*/ 307182 h 614363"/>
              <a:gd name="connsiteX4" fmla="*/ 323413 w 541685"/>
              <a:gd name="connsiteY4" fmla="*/ 614363 h 614363"/>
              <a:gd name="connsiteX5" fmla="*/ 323413 w 541685"/>
              <a:gd name="connsiteY5" fmla="*/ 494111 h 614363"/>
              <a:gd name="connsiteX6" fmla="*/ 0 w 541685"/>
              <a:gd name="connsiteY6" fmla="*/ 494111 h 614363"/>
              <a:gd name="connsiteX7" fmla="*/ 0 w 541685"/>
              <a:gd name="connsiteY7" fmla="*/ 120252 h 614363"/>
              <a:gd name="connsiteX0-1" fmla="*/ 0 w 1213198"/>
              <a:gd name="connsiteY0-2" fmla="*/ 0 h 1244205"/>
              <a:gd name="connsiteX1-3" fmla="*/ 994926 w 1213198"/>
              <a:gd name="connsiteY1-4" fmla="*/ 750094 h 1244205"/>
              <a:gd name="connsiteX2-5" fmla="*/ 994926 w 1213198"/>
              <a:gd name="connsiteY2-6" fmla="*/ 629842 h 1244205"/>
              <a:gd name="connsiteX3-7" fmla="*/ 1213198 w 1213198"/>
              <a:gd name="connsiteY3-8" fmla="*/ 937024 h 1244205"/>
              <a:gd name="connsiteX4-9" fmla="*/ 994926 w 1213198"/>
              <a:gd name="connsiteY4-10" fmla="*/ 1244205 h 1244205"/>
              <a:gd name="connsiteX5-11" fmla="*/ 994926 w 1213198"/>
              <a:gd name="connsiteY5-12" fmla="*/ 1123953 h 1244205"/>
              <a:gd name="connsiteX6-13" fmla="*/ 671513 w 1213198"/>
              <a:gd name="connsiteY6-14" fmla="*/ 1123953 h 1244205"/>
              <a:gd name="connsiteX7-15" fmla="*/ 0 w 1213198"/>
              <a:gd name="connsiteY7-16" fmla="*/ 0 h 1244205"/>
              <a:gd name="connsiteX0-17" fmla="*/ 0 w 1213198"/>
              <a:gd name="connsiteY0-18" fmla="*/ 0 h 1244205"/>
              <a:gd name="connsiteX1-19" fmla="*/ 994926 w 1213198"/>
              <a:gd name="connsiteY1-20" fmla="*/ 750094 h 1244205"/>
              <a:gd name="connsiteX2-21" fmla="*/ 994926 w 1213198"/>
              <a:gd name="connsiteY2-22" fmla="*/ 629842 h 1244205"/>
              <a:gd name="connsiteX3-23" fmla="*/ 1213198 w 1213198"/>
              <a:gd name="connsiteY3-24" fmla="*/ 937024 h 1244205"/>
              <a:gd name="connsiteX4-25" fmla="*/ 994926 w 1213198"/>
              <a:gd name="connsiteY4-26" fmla="*/ 1244205 h 1244205"/>
              <a:gd name="connsiteX5-27" fmla="*/ 994926 w 1213198"/>
              <a:gd name="connsiteY5-28" fmla="*/ 1123953 h 1244205"/>
              <a:gd name="connsiteX6-29" fmla="*/ 671513 w 1213198"/>
              <a:gd name="connsiteY6-30" fmla="*/ 1123953 h 1244205"/>
              <a:gd name="connsiteX7-31" fmla="*/ 0 w 1213198"/>
              <a:gd name="connsiteY7-32" fmla="*/ 0 h 1244205"/>
              <a:gd name="connsiteX0-33" fmla="*/ 0 w 1148904"/>
              <a:gd name="connsiteY0-34" fmla="*/ 0 h 1265636"/>
              <a:gd name="connsiteX1-35" fmla="*/ 930632 w 1148904"/>
              <a:gd name="connsiteY1-36" fmla="*/ 771525 h 1265636"/>
              <a:gd name="connsiteX2-37" fmla="*/ 930632 w 1148904"/>
              <a:gd name="connsiteY2-38" fmla="*/ 651273 h 1265636"/>
              <a:gd name="connsiteX3-39" fmla="*/ 1148904 w 1148904"/>
              <a:gd name="connsiteY3-40" fmla="*/ 958455 h 1265636"/>
              <a:gd name="connsiteX4-41" fmla="*/ 930632 w 1148904"/>
              <a:gd name="connsiteY4-42" fmla="*/ 1265636 h 1265636"/>
              <a:gd name="connsiteX5-43" fmla="*/ 930632 w 1148904"/>
              <a:gd name="connsiteY5-44" fmla="*/ 1145384 h 1265636"/>
              <a:gd name="connsiteX6-45" fmla="*/ 607219 w 1148904"/>
              <a:gd name="connsiteY6-46" fmla="*/ 1145384 h 1265636"/>
              <a:gd name="connsiteX7-47" fmla="*/ 0 w 1148904"/>
              <a:gd name="connsiteY7-48" fmla="*/ 0 h 1265636"/>
              <a:gd name="connsiteX0-49" fmla="*/ 0 w 1148904"/>
              <a:gd name="connsiteY0-50" fmla="*/ 0 h 1265636"/>
              <a:gd name="connsiteX1-51" fmla="*/ 930632 w 1148904"/>
              <a:gd name="connsiteY1-52" fmla="*/ 771525 h 1265636"/>
              <a:gd name="connsiteX2-53" fmla="*/ 930632 w 1148904"/>
              <a:gd name="connsiteY2-54" fmla="*/ 651273 h 1265636"/>
              <a:gd name="connsiteX3-55" fmla="*/ 1148904 w 1148904"/>
              <a:gd name="connsiteY3-56" fmla="*/ 958455 h 1265636"/>
              <a:gd name="connsiteX4-57" fmla="*/ 930632 w 1148904"/>
              <a:gd name="connsiteY4-58" fmla="*/ 1265636 h 1265636"/>
              <a:gd name="connsiteX5-59" fmla="*/ 930632 w 1148904"/>
              <a:gd name="connsiteY5-60" fmla="*/ 1145384 h 1265636"/>
              <a:gd name="connsiteX6-61" fmla="*/ 607219 w 1148904"/>
              <a:gd name="connsiteY6-62" fmla="*/ 1145384 h 1265636"/>
              <a:gd name="connsiteX7-63" fmla="*/ 0 w 1148904"/>
              <a:gd name="connsiteY7-64" fmla="*/ 0 h 1265636"/>
              <a:gd name="connsiteX0-65" fmla="*/ 0 w 1148904"/>
              <a:gd name="connsiteY0-66" fmla="*/ 0 h 1905002"/>
              <a:gd name="connsiteX1-67" fmla="*/ 930632 w 1148904"/>
              <a:gd name="connsiteY1-68" fmla="*/ 771525 h 1905002"/>
              <a:gd name="connsiteX2-69" fmla="*/ 930632 w 1148904"/>
              <a:gd name="connsiteY2-70" fmla="*/ 651273 h 1905002"/>
              <a:gd name="connsiteX3-71" fmla="*/ 1148904 w 1148904"/>
              <a:gd name="connsiteY3-72" fmla="*/ 958455 h 1905002"/>
              <a:gd name="connsiteX4-73" fmla="*/ 930632 w 1148904"/>
              <a:gd name="connsiteY4-74" fmla="*/ 1265636 h 1905002"/>
              <a:gd name="connsiteX5-75" fmla="*/ 930632 w 1148904"/>
              <a:gd name="connsiteY5-76" fmla="*/ 1145384 h 1905002"/>
              <a:gd name="connsiteX6-77" fmla="*/ 50007 w 1148904"/>
              <a:gd name="connsiteY6-78" fmla="*/ 1905002 h 1905002"/>
              <a:gd name="connsiteX7-79" fmla="*/ 0 w 1148904"/>
              <a:gd name="connsiteY7-80" fmla="*/ 0 h 1905002"/>
              <a:gd name="connsiteX0-81" fmla="*/ 0 w 1148904"/>
              <a:gd name="connsiteY0-82" fmla="*/ 0 h 1905002"/>
              <a:gd name="connsiteX1-83" fmla="*/ 930632 w 1148904"/>
              <a:gd name="connsiteY1-84" fmla="*/ 771525 h 1905002"/>
              <a:gd name="connsiteX2-85" fmla="*/ 930632 w 1148904"/>
              <a:gd name="connsiteY2-86" fmla="*/ 651273 h 1905002"/>
              <a:gd name="connsiteX3-87" fmla="*/ 1148904 w 1148904"/>
              <a:gd name="connsiteY3-88" fmla="*/ 958455 h 1905002"/>
              <a:gd name="connsiteX4-89" fmla="*/ 930632 w 1148904"/>
              <a:gd name="connsiteY4-90" fmla="*/ 1265636 h 1905002"/>
              <a:gd name="connsiteX5-91" fmla="*/ 930632 w 1148904"/>
              <a:gd name="connsiteY5-92" fmla="*/ 1145384 h 1905002"/>
              <a:gd name="connsiteX6-93" fmla="*/ 50007 w 1148904"/>
              <a:gd name="connsiteY6-94" fmla="*/ 1905002 h 1905002"/>
              <a:gd name="connsiteX7-95" fmla="*/ 0 w 1148904"/>
              <a:gd name="connsiteY7-96" fmla="*/ 0 h 1905002"/>
              <a:gd name="connsiteX0-97" fmla="*/ 0 w 1148904"/>
              <a:gd name="connsiteY0-98" fmla="*/ 0 h 1905002"/>
              <a:gd name="connsiteX1-99" fmla="*/ 930632 w 1148904"/>
              <a:gd name="connsiteY1-100" fmla="*/ 771525 h 1905002"/>
              <a:gd name="connsiteX2-101" fmla="*/ 930632 w 1148904"/>
              <a:gd name="connsiteY2-102" fmla="*/ 651273 h 1905002"/>
              <a:gd name="connsiteX3-103" fmla="*/ 1148904 w 1148904"/>
              <a:gd name="connsiteY3-104" fmla="*/ 958455 h 1905002"/>
              <a:gd name="connsiteX4-105" fmla="*/ 930632 w 1148904"/>
              <a:gd name="connsiteY4-106" fmla="*/ 1265636 h 1905002"/>
              <a:gd name="connsiteX5-107" fmla="*/ 930632 w 1148904"/>
              <a:gd name="connsiteY5-108" fmla="*/ 1145384 h 1905002"/>
              <a:gd name="connsiteX6-109" fmla="*/ 50007 w 1148904"/>
              <a:gd name="connsiteY6-110" fmla="*/ 1905002 h 1905002"/>
              <a:gd name="connsiteX7-111" fmla="*/ 0 w 1148904"/>
              <a:gd name="connsiteY7-112" fmla="*/ 0 h 1905002"/>
              <a:gd name="connsiteX0-113" fmla="*/ 0 w 1148904"/>
              <a:gd name="connsiteY0-114" fmla="*/ 0 h 2025652"/>
              <a:gd name="connsiteX1-115" fmla="*/ 930632 w 1148904"/>
              <a:gd name="connsiteY1-116" fmla="*/ 771525 h 2025652"/>
              <a:gd name="connsiteX2-117" fmla="*/ 930632 w 1148904"/>
              <a:gd name="connsiteY2-118" fmla="*/ 651273 h 2025652"/>
              <a:gd name="connsiteX3-119" fmla="*/ 1148904 w 1148904"/>
              <a:gd name="connsiteY3-120" fmla="*/ 958455 h 2025652"/>
              <a:gd name="connsiteX4-121" fmla="*/ 930632 w 1148904"/>
              <a:gd name="connsiteY4-122" fmla="*/ 1265636 h 2025652"/>
              <a:gd name="connsiteX5-123" fmla="*/ 930632 w 1148904"/>
              <a:gd name="connsiteY5-124" fmla="*/ 1145384 h 2025652"/>
              <a:gd name="connsiteX6-125" fmla="*/ 15082 w 1148904"/>
              <a:gd name="connsiteY6-126" fmla="*/ 2025652 h 2025652"/>
              <a:gd name="connsiteX7-127" fmla="*/ 0 w 1148904"/>
              <a:gd name="connsiteY7-128" fmla="*/ 0 h 2025652"/>
              <a:gd name="connsiteX0-129" fmla="*/ 0 w 1148904"/>
              <a:gd name="connsiteY0-130" fmla="*/ 0 h 2025652"/>
              <a:gd name="connsiteX1-131" fmla="*/ 930632 w 1148904"/>
              <a:gd name="connsiteY1-132" fmla="*/ 771525 h 2025652"/>
              <a:gd name="connsiteX2-133" fmla="*/ 930632 w 1148904"/>
              <a:gd name="connsiteY2-134" fmla="*/ 651273 h 2025652"/>
              <a:gd name="connsiteX3-135" fmla="*/ 1148904 w 1148904"/>
              <a:gd name="connsiteY3-136" fmla="*/ 958455 h 2025652"/>
              <a:gd name="connsiteX4-137" fmla="*/ 930632 w 1148904"/>
              <a:gd name="connsiteY4-138" fmla="*/ 1265636 h 2025652"/>
              <a:gd name="connsiteX5-139" fmla="*/ 930632 w 1148904"/>
              <a:gd name="connsiteY5-140" fmla="*/ 1145384 h 2025652"/>
              <a:gd name="connsiteX6-141" fmla="*/ 15082 w 1148904"/>
              <a:gd name="connsiteY6-142" fmla="*/ 2025652 h 2025652"/>
              <a:gd name="connsiteX7-143" fmla="*/ 0 w 1148904"/>
              <a:gd name="connsiteY7-144" fmla="*/ 0 h 2025652"/>
              <a:gd name="connsiteX0-145" fmla="*/ 0 w 1148904"/>
              <a:gd name="connsiteY0-146" fmla="*/ 0 h 2025652"/>
              <a:gd name="connsiteX1-147" fmla="*/ 930632 w 1148904"/>
              <a:gd name="connsiteY1-148" fmla="*/ 771525 h 2025652"/>
              <a:gd name="connsiteX2-149" fmla="*/ 930632 w 1148904"/>
              <a:gd name="connsiteY2-150" fmla="*/ 651273 h 2025652"/>
              <a:gd name="connsiteX3-151" fmla="*/ 1148904 w 1148904"/>
              <a:gd name="connsiteY3-152" fmla="*/ 958455 h 2025652"/>
              <a:gd name="connsiteX4-153" fmla="*/ 930632 w 1148904"/>
              <a:gd name="connsiteY4-154" fmla="*/ 1265636 h 2025652"/>
              <a:gd name="connsiteX5-155" fmla="*/ 930632 w 1148904"/>
              <a:gd name="connsiteY5-156" fmla="*/ 1145384 h 2025652"/>
              <a:gd name="connsiteX6-157" fmla="*/ 15082 w 1148904"/>
              <a:gd name="connsiteY6-158" fmla="*/ 2025652 h 2025652"/>
              <a:gd name="connsiteX7-159" fmla="*/ 0 w 1148904"/>
              <a:gd name="connsiteY7-160" fmla="*/ 0 h 2025652"/>
              <a:gd name="connsiteX0-161" fmla="*/ 0 w 1155254"/>
              <a:gd name="connsiteY0-162" fmla="*/ 0 h 2108202"/>
              <a:gd name="connsiteX1-163" fmla="*/ 936982 w 1155254"/>
              <a:gd name="connsiteY1-164" fmla="*/ 854075 h 2108202"/>
              <a:gd name="connsiteX2-165" fmla="*/ 936982 w 1155254"/>
              <a:gd name="connsiteY2-166" fmla="*/ 733823 h 2108202"/>
              <a:gd name="connsiteX3-167" fmla="*/ 1155254 w 1155254"/>
              <a:gd name="connsiteY3-168" fmla="*/ 1041005 h 2108202"/>
              <a:gd name="connsiteX4-169" fmla="*/ 936982 w 1155254"/>
              <a:gd name="connsiteY4-170" fmla="*/ 1348186 h 2108202"/>
              <a:gd name="connsiteX5-171" fmla="*/ 936982 w 1155254"/>
              <a:gd name="connsiteY5-172" fmla="*/ 1227934 h 2108202"/>
              <a:gd name="connsiteX6-173" fmla="*/ 21432 w 1155254"/>
              <a:gd name="connsiteY6-174" fmla="*/ 2108202 h 2108202"/>
              <a:gd name="connsiteX7-175" fmla="*/ 0 w 1155254"/>
              <a:gd name="connsiteY7-176" fmla="*/ 0 h 2108202"/>
              <a:gd name="connsiteX0-177" fmla="*/ 0 w 1155254"/>
              <a:gd name="connsiteY0-178" fmla="*/ 0 h 2108202"/>
              <a:gd name="connsiteX1-179" fmla="*/ 936982 w 1155254"/>
              <a:gd name="connsiteY1-180" fmla="*/ 854075 h 2108202"/>
              <a:gd name="connsiteX2-181" fmla="*/ 936982 w 1155254"/>
              <a:gd name="connsiteY2-182" fmla="*/ 733823 h 2108202"/>
              <a:gd name="connsiteX3-183" fmla="*/ 1155254 w 1155254"/>
              <a:gd name="connsiteY3-184" fmla="*/ 1041005 h 2108202"/>
              <a:gd name="connsiteX4-185" fmla="*/ 936982 w 1155254"/>
              <a:gd name="connsiteY4-186" fmla="*/ 1348186 h 2108202"/>
              <a:gd name="connsiteX5-187" fmla="*/ 936982 w 1155254"/>
              <a:gd name="connsiteY5-188" fmla="*/ 1227934 h 2108202"/>
              <a:gd name="connsiteX6-189" fmla="*/ 21432 w 1155254"/>
              <a:gd name="connsiteY6-190" fmla="*/ 2108202 h 2108202"/>
              <a:gd name="connsiteX7-191" fmla="*/ 0 w 1155254"/>
              <a:gd name="connsiteY7-192" fmla="*/ 0 h 2108202"/>
              <a:gd name="connsiteX0-193" fmla="*/ 0 w 1155254"/>
              <a:gd name="connsiteY0-194" fmla="*/ 0 h 2132014"/>
              <a:gd name="connsiteX1-195" fmla="*/ 936982 w 1155254"/>
              <a:gd name="connsiteY1-196" fmla="*/ 877887 h 2132014"/>
              <a:gd name="connsiteX2-197" fmla="*/ 936982 w 1155254"/>
              <a:gd name="connsiteY2-198" fmla="*/ 757635 h 2132014"/>
              <a:gd name="connsiteX3-199" fmla="*/ 1155254 w 1155254"/>
              <a:gd name="connsiteY3-200" fmla="*/ 1064817 h 2132014"/>
              <a:gd name="connsiteX4-201" fmla="*/ 936982 w 1155254"/>
              <a:gd name="connsiteY4-202" fmla="*/ 1371998 h 2132014"/>
              <a:gd name="connsiteX5-203" fmla="*/ 936982 w 1155254"/>
              <a:gd name="connsiteY5-204" fmla="*/ 1251746 h 2132014"/>
              <a:gd name="connsiteX6-205" fmla="*/ 21432 w 1155254"/>
              <a:gd name="connsiteY6-206" fmla="*/ 2132014 h 2132014"/>
              <a:gd name="connsiteX7-207" fmla="*/ 0 w 1155254"/>
              <a:gd name="connsiteY7-208" fmla="*/ 0 h 2132014"/>
              <a:gd name="connsiteX0-209" fmla="*/ 0 w 1155254"/>
              <a:gd name="connsiteY0-210" fmla="*/ 0 h 2132014"/>
              <a:gd name="connsiteX1-211" fmla="*/ 936982 w 1155254"/>
              <a:gd name="connsiteY1-212" fmla="*/ 877887 h 2132014"/>
              <a:gd name="connsiteX2-213" fmla="*/ 936982 w 1155254"/>
              <a:gd name="connsiteY2-214" fmla="*/ 757635 h 2132014"/>
              <a:gd name="connsiteX3-215" fmla="*/ 1155254 w 1155254"/>
              <a:gd name="connsiteY3-216" fmla="*/ 1064817 h 2132014"/>
              <a:gd name="connsiteX4-217" fmla="*/ 936982 w 1155254"/>
              <a:gd name="connsiteY4-218" fmla="*/ 1371998 h 2132014"/>
              <a:gd name="connsiteX5-219" fmla="*/ 936982 w 1155254"/>
              <a:gd name="connsiteY5-220" fmla="*/ 1251746 h 2132014"/>
              <a:gd name="connsiteX6-221" fmla="*/ 21432 w 1155254"/>
              <a:gd name="connsiteY6-222" fmla="*/ 2132014 h 2132014"/>
              <a:gd name="connsiteX7-223" fmla="*/ 0 w 1155254"/>
              <a:gd name="connsiteY7-224" fmla="*/ 0 h 2132014"/>
              <a:gd name="connsiteX0-225" fmla="*/ 0 w 1155254"/>
              <a:gd name="connsiteY0-226" fmla="*/ 0 h 2132014"/>
              <a:gd name="connsiteX1-227" fmla="*/ 936982 w 1155254"/>
              <a:gd name="connsiteY1-228" fmla="*/ 877887 h 2132014"/>
              <a:gd name="connsiteX2-229" fmla="*/ 936982 w 1155254"/>
              <a:gd name="connsiteY2-230" fmla="*/ 757635 h 2132014"/>
              <a:gd name="connsiteX3-231" fmla="*/ 1155254 w 1155254"/>
              <a:gd name="connsiteY3-232" fmla="*/ 1064817 h 2132014"/>
              <a:gd name="connsiteX4-233" fmla="*/ 936982 w 1155254"/>
              <a:gd name="connsiteY4-234" fmla="*/ 1371998 h 2132014"/>
              <a:gd name="connsiteX5-235" fmla="*/ 936982 w 1155254"/>
              <a:gd name="connsiteY5-236" fmla="*/ 1251746 h 2132014"/>
              <a:gd name="connsiteX6-237" fmla="*/ 21432 w 1155254"/>
              <a:gd name="connsiteY6-238" fmla="*/ 2132014 h 2132014"/>
              <a:gd name="connsiteX7-239" fmla="*/ 0 w 1155254"/>
              <a:gd name="connsiteY7-240" fmla="*/ 0 h 2132014"/>
              <a:gd name="connsiteX0-241" fmla="*/ 0 w 1155254"/>
              <a:gd name="connsiteY0-242" fmla="*/ 0 h 2132014"/>
              <a:gd name="connsiteX1-243" fmla="*/ 936982 w 1155254"/>
              <a:gd name="connsiteY1-244" fmla="*/ 877887 h 2132014"/>
              <a:gd name="connsiteX2-245" fmla="*/ 936982 w 1155254"/>
              <a:gd name="connsiteY2-246" fmla="*/ 757635 h 2132014"/>
              <a:gd name="connsiteX3-247" fmla="*/ 1155254 w 1155254"/>
              <a:gd name="connsiteY3-248" fmla="*/ 1064817 h 2132014"/>
              <a:gd name="connsiteX4-249" fmla="*/ 936982 w 1155254"/>
              <a:gd name="connsiteY4-250" fmla="*/ 1371998 h 2132014"/>
              <a:gd name="connsiteX5-251" fmla="*/ 936982 w 1155254"/>
              <a:gd name="connsiteY5-252" fmla="*/ 1251746 h 2132014"/>
              <a:gd name="connsiteX6-253" fmla="*/ 21432 w 1155254"/>
              <a:gd name="connsiteY6-254" fmla="*/ 2132014 h 2132014"/>
              <a:gd name="connsiteX7-255" fmla="*/ 0 w 1155254"/>
              <a:gd name="connsiteY7-256" fmla="*/ 0 h 2132014"/>
              <a:gd name="connsiteX0-257" fmla="*/ 0 w 1155254"/>
              <a:gd name="connsiteY0-258" fmla="*/ 0 h 2132014"/>
              <a:gd name="connsiteX1-259" fmla="*/ 936982 w 1155254"/>
              <a:gd name="connsiteY1-260" fmla="*/ 877887 h 2132014"/>
              <a:gd name="connsiteX2-261" fmla="*/ 936982 w 1155254"/>
              <a:gd name="connsiteY2-262" fmla="*/ 757635 h 2132014"/>
              <a:gd name="connsiteX3-263" fmla="*/ 1155254 w 1155254"/>
              <a:gd name="connsiteY3-264" fmla="*/ 1064817 h 2132014"/>
              <a:gd name="connsiteX4-265" fmla="*/ 936982 w 1155254"/>
              <a:gd name="connsiteY4-266" fmla="*/ 1371998 h 2132014"/>
              <a:gd name="connsiteX5-267" fmla="*/ 936982 w 1155254"/>
              <a:gd name="connsiteY5-268" fmla="*/ 1251746 h 2132014"/>
              <a:gd name="connsiteX6-269" fmla="*/ 21432 w 1155254"/>
              <a:gd name="connsiteY6-270" fmla="*/ 2132014 h 2132014"/>
              <a:gd name="connsiteX7-271" fmla="*/ 0 w 1155254"/>
              <a:gd name="connsiteY7-272" fmla="*/ 0 h 2132014"/>
              <a:gd name="connsiteX0-273" fmla="*/ 3968 w 1159222"/>
              <a:gd name="connsiteY0-274" fmla="*/ 0 h 2135189"/>
              <a:gd name="connsiteX1-275" fmla="*/ 940950 w 1159222"/>
              <a:gd name="connsiteY1-276" fmla="*/ 877887 h 2135189"/>
              <a:gd name="connsiteX2-277" fmla="*/ 940950 w 1159222"/>
              <a:gd name="connsiteY2-278" fmla="*/ 757635 h 2135189"/>
              <a:gd name="connsiteX3-279" fmla="*/ 1159222 w 1159222"/>
              <a:gd name="connsiteY3-280" fmla="*/ 1064817 h 2135189"/>
              <a:gd name="connsiteX4-281" fmla="*/ 940950 w 1159222"/>
              <a:gd name="connsiteY4-282" fmla="*/ 1371998 h 2135189"/>
              <a:gd name="connsiteX5-283" fmla="*/ 940950 w 1159222"/>
              <a:gd name="connsiteY5-284" fmla="*/ 1251746 h 2135189"/>
              <a:gd name="connsiteX6-285" fmla="*/ 0 w 1159222"/>
              <a:gd name="connsiteY6-286" fmla="*/ 2135189 h 2135189"/>
              <a:gd name="connsiteX7-287" fmla="*/ 3968 w 1159222"/>
              <a:gd name="connsiteY7-288" fmla="*/ 0 h 2135189"/>
              <a:gd name="connsiteX0-289" fmla="*/ 10318 w 1165572"/>
              <a:gd name="connsiteY0-290" fmla="*/ 0 h 2144714"/>
              <a:gd name="connsiteX1-291" fmla="*/ 947300 w 1165572"/>
              <a:gd name="connsiteY1-292" fmla="*/ 877887 h 2144714"/>
              <a:gd name="connsiteX2-293" fmla="*/ 947300 w 1165572"/>
              <a:gd name="connsiteY2-294" fmla="*/ 757635 h 2144714"/>
              <a:gd name="connsiteX3-295" fmla="*/ 1165572 w 1165572"/>
              <a:gd name="connsiteY3-296" fmla="*/ 1064817 h 2144714"/>
              <a:gd name="connsiteX4-297" fmla="*/ 947300 w 1165572"/>
              <a:gd name="connsiteY4-298" fmla="*/ 1371998 h 2144714"/>
              <a:gd name="connsiteX5-299" fmla="*/ 947300 w 1165572"/>
              <a:gd name="connsiteY5-300" fmla="*/ 1251746 h 2144714"/>
              <a:gd name="connsiteX6-301" fmla="*/ 0 w 1165572"/>
              <a:gd name="connsiteY6-302" fmla="*/ 2144714 h 2144714"/>
              <a:gd name="connsiteX7-303" fmla="*/ 10318 w 1165572"/>
              <a:gd name="connsiteY7-304" fmla="*/ 0 h 2144714"/>
              <a:gd name="connsiteX0-305" fmla="*/ 10318 w 1165572"/>
              <a:gd name="connsiteY0-306" fmla="*/ 0 h 2144714"/>
              <a:gd name="connsiteX1-307" fmla="*/ 947300 w 1165572"/>
              <a:gd name="connsiteY1-308" fmla="*/ 877887 h 2144714"/>
              <a:gd name="connsiteX2-309" fmla="*/ 947300 w 1165572"/>
              <a:gd name="connsiteY2-310" fmla="*/ 757635 h 2144714"/>
              <a:gd name="connsiteX3-311" fmla="*/ 1165572 w 1165572"/>
              <a:gd name="connsiteY3-312" fmla="*/ 1064817 h 2144714"/>
              <a:gd name="connsiteX4-313" fmla="*/ 947300 w 1165572"/>
              <a:gd name="connsiteY4-314" fmla="*/ 1371998 h 2144714"/>
              <a:gd name="connsiteX5-315" fmla="*/ 947300 w 1165572"/>
              <a:gd name="connsiteY5-316" fmla="*/ 1251746 h 2144714"/>
              <a:gd name="connsiteX6-317" fmla="*/ 0 w 1165572"/>
              <a:gd name="connsiteY6-318" fmla="*/ 2144714 h 2144714"/>
              <a:gd name="connsiteX7-319" fmla="*/ 10318 w 1165572"/>
              <a:gd name="connsiteY7-320" fmla="*/ 0 h 2144714"/>
              <a:gd name="connsiteX0-321" fmla="*/ 10318 w 1165572"/>
              <a:gd name="connsiteY0-322" fmla="*/ 0 h 2144714"/>
              <a:gd name="connsiteX1-323" fmla="*/ 947300 w 1165572"/>
              <a:gd name="connsiteY1-324" fmla="*/ 877887 h 2144714"/>
              <a:gd name="connsiteX2-325" fmla="*/ 947300 w 1165572"/>
              <a:gd name="connsiteY2-326" fmla="*/ 757635 h 2144714"/>
              <a:gd name="connsiteX3-327" fmla="*/ 1165572 w 1165572"/>
              <a:gd name="connsiteY3-328" fmla="*/ 1064817 h 2144714"/>
              <a:gd name="connsiteX4-329" fmla="*/ 947300 w 1165572"/>
              <a:gd name="connsiteY4-330" fmla="*/ 1371998 h 2144714"/>
              <a:gd name="connsiteX5-331" fmla="*/ 947300 w 1165572"/>
              <a:gd name="connsiteY5-332" fmla="*/ 1251746 h 2144714"/>
              <a:gd name="connsiteX6-333" fmla="*/ 0 w 1165572"/>
              <a:gd name="connsiteY6-334" fmla="*/ 2144714 h 2144714"/>
              <a:gd name="connsiteX7-335" fmla="*/ 10318 w 1165572"/>
              <a:gd name="connsiteY7-336" fmla="*/ 0 h 2144714"/>
              <a:gd name="connsiteX0-337" fmla="*/ 10318 w 1165572"/>
              <a:gd name="connsiteY0-338" fmla="*/ 0 h 2144714"/>
              <a:gd name="connsiteX1-339" fmla="*/ 947300 w 1165572"/>
              <a:gd name="connsiteY1-340" fmla="*/ 877887 h 2144714"/>
              <a:gd name="connsiteX2-341" fmla="*/ 947300 w 1165572"/>
              <a:gd name="connsiteY2-342" fmla="*/ 757635 h 2144714"/>
              <a:gd name="connsiteX3-343" fmla="*/ 1165572 w 1165572"/>
              <a:gd name="connsiteY3-344" fmla="*/ 1064817 h 2144714"/>
              <a:gd name="connsiteX4-345" fmla="*/ 947300 w 1165572"/>
              <a:gd name="connsiteY4-346" fmla="*/ 1371998 h 2144714"/>
              <a:gd name="connsiteX5-347" fmla="*/ 947300 w 1165572"/>
              <a:gd name="connsiteY5-348" fmla="*/ 1251746 h 2144714"/>
              <a:gd name="connsiteX6-349" fmla="*/ 0 w 1165572"/>
              <a:gd name="connsiteY6-350" fmla="*/ 2144714 h 2144714"/>
              <a:gd name="connsiteX7-351" fmla="*/ 10318 w 1165572"/>
              <a:gd name="connsiteY7-352" fmla="*/ 0 h 2144714"/>
              <a:gd name="connsiteX0-353" fmla="*/ 26193 w 1181447"/>
              <a:gd name="connsiteY0-354" fmla="*/ 0 h 2141539"/>
              <a:gd name="connsiteX1-355" fmla="*/ 963175 w 1181447"/>
              <a:gd name="connsiteY1-356" fmla="*/ 877887 h 2141539"/>
              <a:gd name="connsiteX2-357" fmla="*/ 963175 w 1181447"/>
              <a:gd name="connsiteY2-358" fmla="*/ 757635 h 2141539"/>
              <a:gd name="connsiteX3-359" fmla="*/ 1181447 w 1181447"/>
              <a:gd name="connsiteY3-360" fmla="*/ 1064817 h 2141539"/>
              <a:gd name="connsiteX4-361" fmla="*/ 963175 w 1181447"/>
              <a:gd name="connsiteY4-362" fmla="*/ 1371998 h 2141539"/>
              <a:gd name="connsiteX5-363" fmla="*/ 963175 w 1181447"/>
              <a:gd name="connsiteY5-364" fmla="*/ 1251746 h 2141539"/>
              <a:gd name="connsiteX6-365" fmla="*/ 0 w 1181447"/>
              <a:gd name="connsiteY6-366" fmla="*/ 2141539 h 2141539"/>
              <a:gd name="connsiteX7-367" fmla="*/ 26193 w 1181447"/>
              <a:gd name="connsiteY7-368" fmla="*/ 0 h 2141539"/>
              <a:gd name="connsiteX0-1-1" fmla="*/ 26193 w 1181447"/>
              <a:gd name="connsiteY0-2-2" fmla="*/ 0 h 2141539"/>
              <a:gd name="connsiteX1-3-3" fmla="*/ 963175 w 1181447"/>
              <a:gd name="connsiteY1-4-4" fmla="*/ 877887 h 2141539"/>
              <a:gd name="connsiteX2-5-5" fmla="*/ 963175 w 1181447"/>
              <a:gd name="connsiteY2-6-6" fmla="*/ 757635 h 2141539"/>
              <a:gd name="connsiteX3-7-7" fmla="*/ 1181447 w 1181447"/>
              <a:gd name="connsiteY3-8-8" fmla="*/ 1064817 h 2141539"/>
              <a:gd name="connsiteX4-9-9" fmla="*/ 963175 w 1181447"/>
              <a:gd name="connsiteY4-10-10" fmla="*/ 1371998 h 2141539"/>
              <a:gd name="connsiteX5-11-11" fmla="*/ 963175 w 1181447"/>
              <a:gd name="connsiteY5-12-12" fmla="*/ 1251746 h 2141539"/>
              <a:gd name="connsiteX6-13-13" fmla="*/ 0 w 1181447"/>
              <a:gd name="connsiteY6-14-14" fmla="*/ 2141539 h 2141539"/>
              <a:gd name="connsiteX7-15-15" fmla="*/ 26193 w 1181447"/>
              <a:gd name="connsiteY7-16-16" fmla="*/ 0 h 2141539"/>
              <a:gd name="connsiteX0-17-17" fmla="*/ 26193 w 1181447"/>
              <a:gd name="connsiteY0-18-18" fmla="*/ 0 h 2225290"/>
              <a:gd name="connsiteX1-19-19" fmla="*/ 963175 w 1181447"/>
              <a:gd name="connsiteY1-20-20" fmla="*/ 961638 h 2225290"/>
              <a:gd name="connsiteX2-21-21" fmla="*/ 963175 w 1181447"/>
              <a:gd name="connsiteY2-22-22" fmla="*/ 841386 h 2225290"/>
              <a:gd name="connsiteX3-23-23" fmla="*/ 1181447 w 1181447"/>
              <a:gd name="connsiteY3-24-24" fmla="*/ 1148568 h 2225290"/>
              <a:gd name="connsiteX4-25-25" fmla="*/ 963175 w 1181447"/>
              <a:gd name="connsiteY4-26-26" fmla="*/ 1455749 h 2225290"/>
              <a:gd name="connsiteX5-27-27" fmla="*/ 963175 w 1181447"/>
              <a:gd name="connsiteY5-28-28" fmla="*/ 1335497 h 2225290"/>
              <a:gd name="connsiteX6-29-29" fmla="*/ 0 w 1181447"/>
              <a:gd name="connsiteY6-30-30" fmla="*/ 2225290 h 2225290"/>
              <a:gd name="connsiteX7-31-31" fmla="*/ 26193 w 1181447"/>
              <a:gd name="connsiteY7-32-32" fmla="*/ 0 h 2225290"/>
              <a:gd name="connsiteX0-33-33" fmla="*/ 26193 w 1181447"/>
              <a:gd name="connsiteY0-34-34" fmla="*/ 0 h 2225290"/>
              <a:gd name="connsiteX1-35-35" fmla="*/ 963175 w 1181447"/>
              <a:gd name="connsiteY1-36-36" fmla="*/ 961638 h 2225290"/>
              <a:gd name="connsiteX2-37-37" fmla="*/ 963175 w 1181447"/>
              <a:gd name="connsiteY2-38-38" fmla="*/ 841386 h 2225290"/>
              <a:gd name="connsiteX3-39-39" fmla="*/ 1181447 w 1181447"/>
              <a:gd name="connsiteY3-40-40" fmla="*/ 1148568 h 2225290"/>
              <a:gd name="connsiteX4-41-41" fmla="*/ 963175 w 1181447"/>
              <a:gd name="connsiteY4-42-42" fmla="*/ 1455749 h 2225290"/>
              <a:gd name="connsiteX5-43-43" fmla="*/ 963175 w 1181447"/>
              <a:gd name="connsiteY5-44-44" fmla="*/ 1335497 h 2225290"/>
              <a:gd name="connsiteX6-45-45" fmla="*/ 0 w 1181447"/>
              <a:gd name="connsiteY6-46-46" fmla="*/ 2225290 h 2225290"/>
              <a:gd name="connsiteX7-47-47" fmla="*/ 26193 w 1181447"/>
              <a:gd name="connsiteY7-48-48" fmla="*/ 0 h 2225290"/>
              <a:gd name="connsiteX0-49-49" fmla="*/ 26193 w 1181447"/>
              <a:gd name="connsiteY0-50-50" fmla="*/ 0 h 2225290"/>
              <a:gd name="connsiteX1-51-51" fmla="*/ 963175 w 1181447"/>
              <a:gd name="connsiteY1-52-52" fmla="*/ 961638 h 2225290"/>
              <a:gd name="connsiteX2-53-53" fmla="*/ 963175 w 1181447"/>
              <a:gd name="connsiteY2-54-54" fmla="*/ 841386 h 2225290"/>
              <a:gd name="connsiteX3-55-55" fmla="*/ 1181447 w 1181447"/>
              <a:gd name="connsiteY3-56-56" fmla="*/ 1148568 h 2225290"/>
              <a:gd name="connsiteX4-57-57" fmla="*/ 963175 w 1181447"/>
              <a:gd name="connsiteY4-58-58" fmla="*/ 1455749 h 2225290"/>
              <a:gd name="connsiteX5-59-59" fmla="*/ 963175 w 1181447"/>
              <a:gd name="connsiteY5-60-60" fmla="*/ 1335497 h 2225290"/>
              <a:gd name="connsiteX6-61-61" fmla="*/ 0 w 1181447"/>
              <a:gd name="connsiteY6-62-62" fmla="*/ 2225290 h 2225290"/>
              <a:gd name="connsiteX7-63-63" fmla="*/ 26193 w 1181447"/>
              <a:gd name="connsiteY7-64-64" fmla="*/ 0 h 2225290"/>
              <a:gd name="connsiteX0-65-65" fmla="*/ 15430 w 1170684"/>
              <a:gd name="connsiteY0-66-66" fmla="*/ 0 h 2264702"/>
              <a:gd name="connsiteX1-67-67" fmla="*/ 952412 w 1170684"/>
              <a:gd name="connsiteY1-68-68" fmla="*/ 961638 h 2264702"/>
              <a:gd name="connsiteX2-69-69" fmla="*/ 952412 w 1170684"/>
              <a:gd name="connsiteY2-70-70" fmla="*/ 841386 h 2264702"/>
              <a:gd name="connsiteX3-71-71" fmla="*/ 1170684 w 1170684"/>
              <a:gd name="connsiteY3-72-72" fmla="*/ 1148568 h 2264702"/>
              <a:gd name="connsiteX4-73-73" fmla="*/ 952412 w 1170684"/>
              <a:gd name="connsiteY4-74-74" fmla="*/ 1455749 h 2264702"/>
              <a:gd name="connsiteX5-75-75" fmla="*/ 952412 w 1170684"/>
              <a:gd name="connsiteY5-76-76" fmla="*/ 1335497 h 2264702"/>
              <a:gd name="connsiteX6-77-77" fmla="*/ 0 w 1170684"/>
              <a:gd name="connsiteY6-78-78" fmla="*/ 2264702 h 2264702"/>
              <a:gd name="connsiteX7-79-79" fmla="*/ 15430 w 1170684"/>
              <a:gd name="connsiteY7-80-80" fmla="*/ 0 h 2264702"/>
              <a:gd name="connsiteX0-81-81" fmla="*/ 15430 w 1170684"/>
              <a:gd name="connsiteY0-82-82" fmla="*/ 0 h 2264702"/>
              <a:gd name="connsiteX1-83-83" fmla="*/ 952412 w 1170684"/>
              <a:gd name="connsiteY1-84-84" fmla="*/ 961638 h 2264702"/>
              <a:gd name="connsiteX2-85-85" fmla="*/ 952412 w 1170684"/>
              <a:gd name="connsiteY2-86-86" fmla="*/ 841386 h 2264702"/>
              <a:gd name="connsiteX3-87-87" fmla="*/ 1170684 w 1170684"/>
              <a:gd name="connsiteY3-88-88" fmla="*/ 1148568 h 2264702"/>
              <a:gd name="connsiteX4-89-89" fmla="*/ 952412 w 1170684"/>
              <a:gd name="connsiteY4-90-90" fmla="*/ 1455749 h 2264702"/>
              <a:gd name="connsiteX5-91-91" fmla="*/ 952412 w 1170684"/>
              <a:gd name="connsiteY5-92-92" fmla="*/ 1335497 h 2264702"/>
              <a:gd name="connsiteX6-93-93" fmla="*/ 0 w 1170684"/>
              <a:gd name="connsiteY6-94-94" fmla="*/ 2264702 h 2264702"/>
              <a:gd name="connsiteX7-95-95" fmla="*/ 15430 w 1170684"/>
              <a:gd name="connsiteY7-96-96" fmla="*/ 0 h 2264702"/>
              <a:gd name="connsiteX0-97-97" fmla="*/ 15430 w 1170684"/>
              <a:gd name="connsiteY0-98-98" fmla="*/ 0 h 2264702"/>
              <a:gd name="connsiteX1-99-99" fmla="*/ 952412 w 1170684"/>
              <a:gd name="connsiteY1-100-100" fmla="*/ 961638 h 2264702"/>
              <a:gd name="connsiteX2-101-101" fmla="*/ 952412 w 1170684"/>
              <a:gd name="connsiteY2-102-102" fmla="*/ 841386 h 2264702"/>
              <a:gd name="connsiteX3-103-103" fmla="*/ 1170684 w 1170684"/>
              <a:gd name="connsiteY3-104-104" fmla="*/ 1148568 h 2264702"/>
              <a:gd name="connsiteX4-105-105" fmla="*/ 952412 w 1170684"/>
              <a:gd name="connsiteY4-106-106" fmla="*/ 1455749 h 2264702"/>
              <a:gd name="connsiteX5-107-107" fmla="*/ 952412 w 1170684"/>
              <a:gd name="connsiteY5-108-108" fmla="*/ 1335497 h 2264702"/>
              <a:gd name="connsiteX6-109-109" fmla="*/ 0 w 1170684"/>
              <a:gd name="connsiteY6-110-110" fmla="*/ 2264702 h 2264702"/>
              <a:gd name="connsiteX7-111-111" fmla="*/ 15430 w 1170684"/>
              <a:gd name="connsiteY7-112-112" fmla="*/ 0 h 2264702"/>
              <a:gd name="connsiteX0-113-113" fmla="*/ 15430 w 1170684"/>
              <a:gd name="connsiteY0-114-114" fmla="*/ 0 h 2264702"/>
              <a:gd name="connsiteX1-115-115" fmla="*/ 952412 w 1170684"/>
              <a:gd name="connsiteY1-116-116" fmla="*/ 961638 h 2264702"/>
              <a:gd name="connsiteX2-117-117" fmla="*/ 952412 w 1170684"/>
              <a:gd name="connsiteY2-118-118" fmla="*/ 841386 h 2264702"/>
              <a:gd name="connsiteX3-119-119" fmla="*/ 1170684 w 1170684"/>
              <a:gd name="connsiteY3-120-120" fmla="*/ 1148568 h 2264702"/>
              <a:gd name="connsiteX4-121-121" fmla="*/ 952412 w 1170684"/>
              <a:gd name="connsiteY4-122-122" fmla="*/ 1455749 h 2264702"/>
              <a:gd name="connsiteX5-123-123" fmla="*/ 952412 w 1170684"/>
              <a:gd name="connsiteY5-124-124" fmla="*/ 1335497 h 2264702"/>
              <a:gd name="connsiteX6-125-125" fmla="*/ 0 w 1170684"/>
              <a:gd name="connsiteY6-126-126" fmla="*/ 2264702 h 2264702"/>
              <a:gd name="connsiteX7-127-127" fmla="*/ 15430 w 1170684"/>
              <a:gd name="connsiteY7-128-128" fmla="*/ 0 h 2264702"/>
            </a:gdLst>
            <a:rect l="l" t="t" r="r" b="b"/>
            <a:pathLst>
              <a:path w="1170684" h="2264702">
                <a:moveTo>
                  <a:pt x="15430" y="0"/>
                </a:moveTo>
                <a:cubicBezTo>
                  <a:pt x="179971" y="311367"/>
                  <a:pt x="459799" y="817699"/>
                  <a:pt x="952412" y="961638"/>
                </a:cubicBezTo>
                <a:lnTo>
                  <a:pt x="952412" y="841386"/>
                </a:lnTo>
                <a:lnTo>
                  <a:pt x="1170684" y="1148568"/>
                </a:lnTo>
                <a:lnTo>
                  <a:pt x="952412" y="1455749"/>
                </a:lnTo>
                <a:lnTo>
                  <a:pt x="952412" y="1335497"/>
                </a:lnTo>
                <a:cubicBezTo>
                  <a:pt x="486024" y="1451138"/>
                  <a:pt x="139585" y="1980632"/>
                  <a:pt x="0" y="2264702"/>
                </a:cubicBezTo>
                <a:cubicBezTo>
                  <a:pt x="1323" y="1552972"/>
                  <a:pt x="14107" y="711730"/>
                  <a:pt x="15430" y="0"/>
                </a:cubicBezTo>
                <a:close/>
              </a:path>
            </a:pathLst>
          </a:custGeom>
          <a:gradFill>
            <a:gsLst>
              <a:gs pos="32000">
                <a:schemeClr val="accent2">
                  <a:lumMod val="20000"/>
                  <a:lumOff val="80000"/>
                  <a:alpha val="0"/>
                </a:schemeClr>
              </a:gs>
              <a:gs pos="61000">
                <a:schemeClr val="accent2">
                  <a:lumMod val="40000"/>
                  <a:lumOff val="60000"/>
                  <a:alpha val="11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 w="12700" cap="flat">
            <a:gradFill>
              <a:gsLst>
                <a:gs pos="3800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/>
                </a:gs>
              </a:gsLst>
              <a:lin ang="0" scaled="0"/>
            </a:gradFill>
            <a:miter/>
          </a:ln>
          <a:effectLst/>
        </p:spPr>
        <p:txBody>
          <a:bodyPr vert="horz" wrap="square" lIns="87782" tIns="43891" rIns="87782" bIns="43891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PPT-23"/>
          <p:cNvSpPr txBox="1"/>
          <p:nvPr/>
        </p:nvSpPr>
        <p:spPr>
          <a:xfrm rot="0" flipH="0" flipV="0">
            <a:off x="7328653" y="2108342"/>
            <a:ext cx="359947" cy="360000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PPT-25"/>
          <p:cNvSpPr txBox="1"/>
          <p:nvPr/>
        </p:nvSpPr>
        <p:spPr>
          <a:xfrm rot="0" flipH="0" flipV="0">
            <a:off x="10142902" y="2108342"/>
            <a:ext cx="381954" cy="360000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PPT-27"/>
          <p:cNvSpPr txBox="1"/>
          <p:nvPr/>
        </p:nvSpPr>
        <p:spPr>
          <a:xfrm rot="0" flipH="0" flipV="0">
            <a:off x="4497374" y="2108342"/>
            <a:ext cx="372001" cy="360000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PPT-29"/>
          <p:cNvSpPr txBox="1"/>
          <p:nvPr/>
        </p:nvSpPr>
        <p:spPr>
          <a:xfrm rot="0" flipH="0" flipV="0">
            <a:off x="1691953" y="2108342"/>
            <a:ext cx="332337" cy="360000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矩形: 剪去单角 11"/>
          <p:cNvSpPr txBox="1"/>
          <p:nvPr/>
        </p:nvSpPr>
        <p:spPr>
          <a:xfrm rot="0" flipH="0" flipV="0">
            <a:off x="442912" y="246630"/>
            <a:ext cx="11298815" cy="605424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87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矩形 13"/>
          <p:cNvSpPr txBox="1"/>
          <p:nvPr/>
        </p:nvSpPr>
        <p:spPr>
          <a:xfrm rot="0" flipH="0" flipV="0">
            <a:off x="442913" y="246630"/>
            <a:ext cx="68262" cy="605424"/>
          </a:xfrm>
          <a:prstGeom prst="rect">
            <a:avLst/>
          </a:prstGeom>
          <a:solidFill>
            <a:schemeClr val="accent3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文本框 14"/>
          <p:cNvSpPr txBox="1"/>
          <p:nvPr/>
        </p:nvSpPr>
        <p:spPr>
          <a:xfrm rot="0" flipH="0" flipV="0">
            <a:off x="818865" y="318510"/>
            <a:ext cx="10413708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A/B测试与迭代优化</a:t>
            </a: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875207" y="3131046"/>
            <a:ext cx="1380768" cy="1380768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264601" y="3542994"/>
            <a:ext cx="601980" cy="556872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743001" y="2979644"/>
            <a:ext cx="1662060" cy="1662060"/>
          </a:xfrm>
          <a:prstGeom prst="arc">
            <a:avLst/>
          </a:prstGeom>
          <a:noFill/>
          <a:ln w="38100" cap="rnd">
            <a:gradFill>
              <a:gsLst>
                <a:gs pos="12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743001" y="2979644"/>
            <a:ext cx="1662060" cy="1662060"/>
          </a:xfrm>
          <a:prstGeom prst="arc">
            <a:avLst>
              <a:gd name="adj1" fmla="val 1440664"/>
              <a:gd name="adj2" fmla="val 6743005"/>
            </a:avLst>
          </a:prstGeom>
          <a:noFill/>
          <a:ln w="38100" cap="rnd">
            <a:gradFill>
              <a:gsLst>
                <a:gs pos="5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743001" y="2979644"/>
            <a:ext cx="1662060" cy="1662060"/>
          </a:xfrm>
          <a:prstGeom prst="arc">
            <a:avLst>
              <a:gd name="adj1" fmla="val 8219401"/>
              <a:gd name="adj2" fmla="val 14528154"/>
            </a:avLst>
          </a:prstGeom>
          <a:noFill/>
          <a:ln w="38100" cap="rnd">
            <a:gradFill>
              <a:gsLst>
                <a:gs pos="14000">
                  <a:schemeClr val="accent1"/>
                </a:gs>
                <a:gs pos="87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098741" y="2354580"/>
            <a:ext cx="2933700" cy="2933700"/>
          </a:xfrm>
          <a:prstGeom prst="arc">
            <a:avLst>
              <a:gd name="adj1" fmla="val 15368677"/>
              <a:gd name="adj2" fmla="val 14836256"/>
            </a:avLst>
          </a:prstGeom>
          <a:noFill/>
          <a:ln w="44450" cap="sq">
            <a:gradFill>
              <a:gsLst>
                <a:gs pos="14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path path="circle">
                <a:fillToRect t="100000" r="100000"/>
              </a:path>
              <a:tileRect l="-100000" b="-10000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412801" y="2055856"/>
            <a:ext cx="884488" cy="8844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9523873" y="3133274"/>
            <a:ext cx="884488" cy="8844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197370" y="4561624"/>
            <a:ext cx="884488" cy="8844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3497172" flipH="0" flipV="0">
            <a:off x="6024321" y="1165860"/>
            <a:ext cx="5190860" cy="5190860"/>
          </a:xfrm>
          <a:prstGeom prst="arc">
            <a:avLst>
              <a:gd name="adj1" fmla="val 15904742"/>
              <a:gd name="adj2" fmla="val 21271762"/>
            </a:avLst>
          </a:prstGeom>
          <a:noFill/>
          <a:ln w="301625" cap="rnd">
            <a:gradFill>
              <a:gsLst>
                <a:gs pos="11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3497172" flipH="0" flipV="0">
            <a:off x="6024321" y="1196340"/>
            <a:ext cx="5190860" cy="5190860"/>
          </a:xfrm>
          <a:prstGeom prst="arc">
            <a:avLst>
              <a:gd name="adj1" fmla="val 2228821"/>
              <a:gd name="adj2" fmla="val 6590782"/>
            </a:avLst>
          </a:prstGeom>
          <a:noFill/>
          <a:ln w="301625" cap="rnd">
            <a:gradFill>
              <a:gsLst>
                <a:gs pos="73000">
                  <a:schemeClr val="accent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60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3497172" flipH="0" flipV="0">
            <a:off x="6024321" y="1196340"/>
            <a:ext cx="5190860" cy="5190860"/>
          </a:xfrm>
          <a:prstGeom prst="arc">
            <a:avLst>
              <a:gd name="adj1" fmla="val 8512224"/>
              <a:gd name="adj2" fmla="val 14940849"/>
            </a:avLst>
          </a:prstGeom>
          <a:noFill/>
          <a:ln w="301625" cap="rnd">
            <a:gradFill>
              <a:gsLst>
                <a:gs pos="24000">
                  <a:schemeClr val="accent1">
                    <a:alpha val="20000"/>
                  </a:schemeClr>
                </a:gs>
                <a:gs pos="78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60400" y="1480739"/>
            <a:ext cx="49276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用户生命周期价值（LTV）回溯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0400" y="2000394"/>
            <a:ext cx="4927600" cy="9968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不仅要看单次转化，还需追踪被召回用户的后续复购行为，计算其LTV是否显著高于普通新客，以此判断再营销是否带来高质量用户。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60400" y="2979339"/>
            <a:ext cx="49276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频次控制与疲劳度预警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60400" y="3498994"/>
            <a:ext cx="4927600" cy="9968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同一用户频繁看到相同广告易产生反感，建议设置频次上限（如每周≤3次），并通过平台疲劳度指标（如CTR持续下降）及时更换创意或暂停投放。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60400" y="4477939"/>
            <a:ext cx="49276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跨渠道协同效果评估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60400" y="4997594"/>
            <a:ext cx="4927600" cy="9968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若同时运行邮件、短信、社交媒体等多渠道再营销，需使用统一ID体系（如登录态或设备ID）归因，识别各渠道贡献，避免重复计算或资源浪费。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794705" y="3389838"/>
            <a:ext cx="342824" cy="37136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669365" y="2335540"/>
            <a:ext cx="371360" cy="325120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453934" y="4818188"/>
            <a:ext cx="371360" cy="37136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矩形: 剪去单角 11"/>
          <p:cNvSpPr txBox="1"/>
          <p:nvPr/>
        </p:nvSpPr>
        <p:spPr>
          <a:xfrm rot="0" flipH="0" flipV="0">
            <a:off x="442912" y="246630"/>
            <a:ext cx="11298815" cy="605424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87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矩形 13"/>
          <p:cNvSpPr txBox="1"/>
          <p:nvPr/>
        </p:nvSpPr>
        <p:spPr>
          <a:xfrm rot="0" flipH="0" flipV="0">
            <a:off x="442913" y="246630"/>
            <a:ext cx="68262" cy="605424"/>
          </a:xfrm>
          <a:prstGeom prst="rect">
            <a:avLst/>
          </a:prstGeom>
          <a:solidFill>
            <a:schemeClr val="accent3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文本框 14"/>
          <p:cNvSpPr txBox="1"/>
          <p:nvPr/>
        </p:nvSpPr>
        <p:spPr>
          <a:xfrm rot="0" flipH="0" flipV="0">
            <a:off x="818865" y="318510"/>
            <a:ext cx="10413708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长期效果复盘与策略升级</a:t>
            </a: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889000" y="4930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39800" y="2927494"/>
            <a:ext cx="5372100" cy="9968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9806739" y="4987261"/>
            <a:ext cx="2359413" cy="2176448"/>
          </a:xfrm>
          <a:custGeom>
            <a:avLst/>
            <a:gdLst>
              <a:gd name="connsiteX0" fmla="*/ 2308032 w 2359413"/>
              <a:gd name="connsiteY0" fmla="*/ 2073686 h 2176448"/>
              <a:gd name="connsiteX1" fmla="*/ 2359413 w 2359413"/>
              <a:gd name="connsiteY1" fmla="*/ 2125067 h 2176448"/>
              <a:gd name="connsiteX2" fmla="*/ 2308032 w 2359413"/>
              <a:gd name="connsiteY2" fmla="*/ 2176448 h 2176448"/>
              <a:gd name="connsiteX3" fmla="*/ 2256651 w 2359413"/>
              <a:gd name="connsiteY3" fmla="*/ 2125067 h 2176448"/>
              <a:gd name="connsiteX4" fmla="*/ 2308032 w 2359413"/>
              <a:gd name="connsiteY4" fmla="*/ 2073686 h 2176448"/>
              <a:gd name="connsiteX5" fmla="*/ 1931922 w 2359413"/>
              <a:gd name="connsiteY5" fmla="*/ 2073686 h 2176448"/>
              <a:gd name="connsiteX6" fmla="*/ 1983303 w 2359413"/>
              <a:gd name="connsiteY6" fmla="*/ 2125067 h 2176448"/>
              <a:gd name="connsiteX7" fmla="*/ 1931922 w 2359413"/>
              <a:gd name="connsiteY7" fmla="*/ 2176448 h 2176448"/>
              <a:gd name="connsiteX8" fmla="*/ 1880541 w 2359413"/>
              <a:gd name="connsiteY8" fmla="*/ 2125067 h 2176448"/>
              <a:gd name="connsiteX9" fmla="*/ 1931922 w 2359413"/>
              <a:gd name="connsiteY9" fmla="*/ 2073686 h 2176448"/>
              <a:gd name="connsiteX10" fmla="*/ 1555814 w 2359413"/>
              <a:gd name="connsiteY10" fmla="*/ 2073686 h 2176448"/>
              <a:gd name="connsiteX11" fmla="*/ 1607195 w 2359413"/>
              <a:gd name="connsiteY11" fmla="*/ 2125067 h 2176448"/>
              <a:gd name="connsiteX12" fmla="*/ 1555814 w 2359413"/>
              <a:gd name="connsiteY12" fmla="*/ 2176448 h 2176448"/>
              <a:gd name="connsiteX13" fmla="*/ 1504433 w 2359413"/>
              <a:gd name="connsiteY13" fmla="*/ 2125067 h 2176448"/>
              <a:gd name="connsiteX14" fmla="*/ 1555814 w 2359413"/>
              <a:gd name="connsiteY14" fmla="*/ 2073686 h 2176448"/>
              <a:gd name="connsiteX15" fmla="*/ 1179708 w 2359413"/>
              <a:gd name="connsiteY15" fmla="*/ 2073686 h 2176448"/>
              <a:gd name="connsiteX16" fmla="*/ 1231089 w 2359413"/>
              <a:gd name="connsiteY16" fmla="*/ 2125067 h 2176448"/>
              <a:gd name="connsiteX17" fmla="*/ 1179708 w 2359413"/>
              <a:gd name="connsiteY17" fmla="*/ 2176448 h 2176448"/>
              <a:gd name="connsiteX18" fmla="*/ 1128327 w 2359413"/>
              <a:gd name="connsiteY18" fmla="*/ 2125067 h 2176448"/>
              <a:gd name="connsiteX19" fmla="*/ 1179708 w 2359413"/>
              <a:gd name="connsiteY19" fmla="*/ 2073686 h 2176448"/>
              <a:gd name="connsiteX20" fmla="*/ 803599 w 2359413"/>
              <a:gd name="connsiteY20" fmla="*/ 2073686 h 2176448"/>
              <a:gd name="connsiteX21" fmla="*/ 854980 w 2359413"/>
              <a:gd name="connsiteY21" fmla="*/ 2125067 h 2176448"/>
              <a:gd name="connsiteX22" fmla="*/ 803599 w 2359413"/>
              <a:gd name="connsiteY22" fmla="*/ 2176448 h 2176448"/>
              <a:gd name="connsiteX23" fmla="*/ 752218 w 2359413"/>
              <a:gd name="connsiteY23" fmla="*/ 2125067 h 2176448"/>
              <a:gd name="connsiteX24" fmla="*/ 803599 w 2359413"/>
              <a:gd name="connsiteY24" fmla="*/ 2073686 h 2176448"/>
              <a:gd name="connsiteX25" fmla="*/ 427489 w 2359413"/>
              <a:gd name="connsiteY25" fmla="*/ 2073686 h 2176448"/>
              <a:gd name="connsiteX26" fmla="*/ 478870 w 2359413"/>
              <a:gd name="connsiteY26" fmla="*/ 2125067 h 2176448"/>
              <a:gd name="connsiteX27" fmla="*/ 427489 w 2359413"/>
              <a:gd name="connsiteY27" fmla="*/ 2176448 h 2176448"/>
              <a:gd name="connsiteX28" fmla="*/ 376108 w 2359413"/>
              <a:gd name="connsiteY28" fmla="*/ 2125067 h 2176448"/>
              <a:gd name="connsiteX29" fmla="*/ 427489 w 2359413"/>
              <a:gd name="connsiteY29" fmla="*/ 2073686 h 2176448"/>
              <a:gd name="connsiteX30" fmla="*/ 51381 w 2359413"/>
              <a:gd name="connsiteY30" fmla="*/ 2073686 h 2176448"/>
              <a:gd name="connsiteX31" fmla="*/ 102762 w 2359413"/>
              <a:gd name="connsiteY31" fmla="*/ 2125067 h 2176448"/>
              <a:gd name="connsiteX32" fmla="*/ 51381 w 2359413"/>
              <a:gd name="connsiteY32" fmla="*/ 2176448 h 2176448"/>
              <a:gd name="connsiteX33" fmla="*/ 0 w 2359413"/>
              <a:gd name="connsiteY33" fmla="*/ 2125067 h 2176448"/>
              <a:gd name="connsiteX34" fmla="*/ 51381 w 2359413"/>
              <a:gd name="connsiteY34" fmla="*/ 2073686 h 2176448"/>
              <a:gd name="connsiteX35" fmla="*/ 2308032 w 2359413"/>
              <a:gd name="connsiteY35" fmla="*/ 1777446 h 2176448"/>
              <a:gd name="connsiteX36" fmla="*/ 2359413 w 2359413"/>
              <a:gd name="connsiteY36" fmla="*/ 1828827 h 2176448"/>
              <a:gd name="connsiteX37" fmla="*/ 2308032 w 2359413"/>
              <a:gd name="connsiteY37" fmla="*/ 1880208 h 2176448"/>
              <a:gd name="connsiteX38" fmla="*/ 2256651 w 2359413"/>
              <a:gd name="connsiteY38" fmla="*/ 1828827 h 2176448"/>
              <a:gd name="connsiteX39" fmla="*/ 2308032 w 2359413"/>
              <a:gd name="connsiteY39" fmla="*/ 1777446 h 2176448"/>
              <a:gd name="connsiteX40" fmla="*/ 1931922 w 2359413"/>
              <a:gd name="connsiteY40" fmla="*/ 1777446 h 2176448"/>
              <a:gd name="connsiteX41" fmla="*/ 1983303 w 2359413"/>
              <a:gd name="connsiteY41" fmla="*/ 1828827 h 2176448"/>
              <a:gd name="connsiteX42" fmla="*/ 1931922 w 2359413"/>
              <a:gd name="connsiteY42" fmla="*/ 1880208 h 2176448"/>
              <a:gd name="connsiteX43" fmla="*/ 1880541 w 2359413"/>
              <a:gd name="connsiteY43" fmla="*/ 1828827 h 2176448"/>
              <a:gd name="connsiteX44" fmla="*/ 1931922 w 2359413"/>
              <a:gd name="connsiteY44" fmla="*/ 1777446 h 2176448"/>
              <a:gd name="connsiteX45" fmla="*/ 1555814 w 2359413"/>
              <a:gd name="connsiteY45" fmla="*/ 1777446 h 2176448"/>
              <a:gd name="connsiteX46" fmla="*/ 1607195 w 2359413"/>
              <a:gd name="connsiteY46" fmla="*/ 1828827 h 2176448"/>
              <a:gd name="connsiteX47" fmla="*/ 1555814 w 2359413"/>
              <a:gd name="connsiteY47" fmla="*/ 1880208 h 2176448"/>
              <a:gd name="connsiteX48" fmla="*/ 1504433 w 2359413"/>
              <a:gd name="connsiteY48" fmla="*/ 1828827 h 2176448"/>
              <a:gd name="connsiteX49" fmla="*/ 1555814 w 2359413"/>
              <a:gd name="connsiteY49" fmla="*/ 1777446 h 2176448"/>
              <a:gd name="connsiteX50" fmla="*/ 1179708 w 2359413"/>
              <a:gd name="connsiteY50" fmla="*/ 1777446 h 2176448"/>
              <a:gd name="connsiteX51" fmla="*/ 1231089 w 2359413"/>
              <a:gd name="connsiteY51" fmla="*/ 1828827 h 2176448"/>
              <a:gd name="connsiteX52" fmla="*/ 1179708 w 2359413"/>
              <a:gd name="connsiteY52" fmla="*/ 1880208 h 2176448"/>
              <a:gd name="connsiteX53" fmla="*/ 1128327 w 2359413"/>
              <a:gd name="connsiteY53" fmla="*/ 1828827 h 2176448"/>
              <a:gd name="connsiteX54" fmla="*/ 1179708 w 2359413"/>
              <a:gd name="connsiteY54" fmla="*/ 1777446 h 2176448"/>
              <a:gd name="connsiteX55" fmla="*/ 803599 w 2359413"/>
              <a:gd name="connsiteY55" fmla="*/ 1777446 h 2176448"/>
              <a:gd name="connsiteX56" fmla="*/ 854980 w 2359413"/>
              <a:gd name="connsiteY56" fmla="*/ 1828827 h 2176448"/>
              <a:gd name="connsiteX57" fmla="*/ 803599 w 2359413"/>
              <a:gd name="connsiteY57" fmla="*/ 1880208 h 2176448"/>
              <a:gd name="connsiteX58" fmla="*/ 752218 w 2359413"/>
              <a:gd name="connsiteY58" fmla="*/ 1828827 h 2176448"/>
              <a:gd name="connsiteX59" fmla="*/ 803599 w 2359413"/>
              <a:gd name="connsiteY59" fmla="*/ 1777446 h 2176448"/>
              <a:gd name="connsiteX60" fmla="*/ 427489 w 2359413"/>
              <a:gd name="connsiteY60" fmla="*/ 1777446 h 2176448"/>
              <a:gd name="connsiteX61" fmla="*/ 478870 w 2359413"/>
              <a:gd name="connsiteY61" fmla="*/ 1828827 h 2176448"/>
              <a:gd name="connsiteX62" fmla="*/ 427489 w 2359413"/>
              <a:gd name="connsiteY62" fmla="*/ 1880208 h 2176448"/>
              <a:gd name="connsiteX63" fmla="*/ 376108 w 2359413"/>
              <a:gd name="connsiteY63" fmla="*/ 1828827 h 2176448"/>
              <a:gd name="connsiteX64" fmla="*/ 427489 w 2359413"/>
              <a:gd name="connsiteY64" fmla="*/ 1777446 h 2176448"/>
              <a:gd name="connsiteX65" fmla="*/ 51381 w 2359413"/>
              <a:gd name="connsiteY65" fmla="*/ 1777446 h 2176448"/>
              <a:gd name="connsiteX66" fmla="*/ 102762 w 2359413"/>
              <a:gd name="connsiteY66" fmla="*/ 1828827 h 2176448"/>
              <a:gd name="connsiteX67" fmla="*/ 51381 w 2359413"/>
              <a:gd name="connsiteY67" fmla="*/ 1880208 h 2176448"/>
              <a:gd name="connsiteX68" fmla="*/ 0 w 2359413"/>
              <a:gd name="connsiteY68" fmla="*/ 1828827 h 2176448"/>
              <a:gd name="connsiteX69" fmla="*/ 51381 w 2359413"/>
              <a:gd name="connsiteY69" fmla="*/ 1777446 h 2176448"/>
              <a:gd name="connsiteX70" fmla="*/ 2308032 w 2359413"/>
              <a:gd name="connsiteY70" fmla="*/ 1481205 h 2176448"/>
              <a:gd name="connsiteX71" fmla="*/ 2359413 w 2359413"/>
              <a:gd name="connsiteY71" fmla="*/ 1532586 h 2176448"/>
              <a:gd name="connsiteX72" fmla="*/ 2308032 w 2359413"/>
              <a:gd name="connsiteY72" fmla="*/ 1583967 h 2176448"/>
              <a:gd name="connsiteX73" fmla="*/ 2256651 w 2359413"/>
              <a:gd name="connsiteY73" fmla="*/ 1532586 h 2176448"/>
              <a:gd name="connsiteX74" fmla="*/ 2308032 w 2359413"/>
              <a:gd name="connsiteY74" fmla="*/ 1481205 h 2176448"/>
              <a:gd name="connsiteX75" fmla="*/ 1931922 w 2359413"/>
              <a:gd name="connsiteY75" fmla="*/ 1481205 h 2176448"/>
              <a:gd name="connsiteX76" fmla="*/ 1983303 w 2359413"/>
              <a:gd name="connsiteY76" fmla="*/ 1532586 h 2176448"/>
              <a:gd name="connsiteX77" fmla="*/ 1931922 w 2359413"/>
              <a:gd name="connsiteY77" fmla="*/ 1583967 h 2176448"/>
              <a:gd name="connsiteX78" fmla="*/ 1880541 w 2359413"/>
              <a:gd name="connsiteY78" fmla="*/ 1532586 h 2176448"/>
              <a:gd name="connsiteX79" fmla="*/ 1931922 w 2359413"/>
              <a:gd name="connsiteY79" fmla="*/ 1481205 h 2176448"/>
              <a:gd name="connsiteX80" fmla="*/ 1555814 w 2359413"/>
              <a:gd name="connsiteY80" fmla="*/ 1481205 h 2176448"/>
              <a:gd name="connsiteX81" fmla="*/ 1607195 w 2359413"/>
              <a:gd name="connsiteY81" fmla="*/ 1532586 h 2176448"/>
              <a:gd name="connsiteX82" fmla="*/ 1555814 w 2359413"/>
              <a:gd name="connsiteY82" fmla="*/ 1583967 h 2176448"/>
              <a:gd name="connsiteX83" fmla="*/ 1504433 w 2359413"/>
              <a:gd name="connsiteY83" fmla="*/ 1532586 h 2176448"/>
              <a:gd name="connsiteX84" fmla="*/ 1555814 w 2359413"/>
              <a:gd name="connsiteY84" fmla="*/ 1481205 h 2176448"/>
              <a:gd name="connsiteX85" fmla="*/ 1179708 w 2359413"/>
              <a:gd name="connsiteY85" fmla="*/ 1481205 h 2176448"/>
              <a:gd name="connsiteX86" fmla="*/ 1231089 w 2359413"/>
              <a:gd name="connsiteY86" fmla="*/ 1532586 h 2176448"/>
              <a:gd name="connsiteX87" fmla="*/ 1179708 w 2359413"/>
              <a:gd name="connsiteY87" fmla="*/ 1583967 h 2176448"/>
              <a:gd name="connsiteX88" fmla="*/ 1128327 w 2359413"/>
              <a:gd name="connsiteY88" fmla="*/ 1532586 h 2176448"/>
              <a:gd name="connsiteX89" fmla="*/ 1179708 w 2359413"/>
              <a:gd name="connsiteY89" fmla="*/ 1481205 h 2176448"/>
              <a:gd name="connsiteX90" fmla="*/ 803599 w 2359413"/>
              <a:gd name="connsiteY90" fmla="*/ 1481205 h 2176448"/>
              <a:gd name="connsiteX91" fmla="*/ 854980 w 2359413"/>
              <a:gd name="connsiteY91" fmla="*/ 1532586 h 2176448"/>
              <a:gd name="connsiteX92" fmla="*/ 803599 w 2359413"/>
              <a:gd name="connsiteY92" fmla="*/ 1583967 h 2176448"/>
              <a:gd name="connsiteX93" fmla="*/ 752218 w 2359413"/>
              <a:gd name="connsiteY93" fmla="*/ 1532586 h 2176448"/>
              <a:gd name="connsiteX94" fmla="*/ 803599 w 2359413"/>
              <a:gd name="connsiteY94" fmla="*/ 1481205 h 2176448"/>
              <a:gd name="connsiteX95" fmla="*/ 427489 w 2359413"/>
              <a:gd name="connsiteY95" fmla="*/ 1481205 h 2176448"/>
              <a:gd name="connsiteX96" fmla="*/ 478870 w 2359413"/>
              <a:gd name="connsiteY96" fmla="*/ 1532586 h 2176448"/>
              <a:gd name="connsiteX97" fmla="*/ 427489 w 2359413"/>
              <a:gd name="connsiteY97" fmla="*/ 1583967 h 2176448"/>
              <a:gd name="connsiteX98" fmla="*/ 376108 w 2359413"/>
              <a:gd name="connsiteY98" fmla="*/ 1532586 h 2176448"/>
              <a:gd name="connsiteX99" fmla="*/ 427489 w 2359413"/>
              <a:gd name="connsiteY99" fmla="*/ 1481205 h 2176448"/>
              <a:gd name="connsiteX100" fmla="*/ 51381 w 2359413"/>
              <a:gd name="connsiteY100" fmla="*/ 1481205 h 2176448"/>
              <a:gd name="connsiteX101" fmla="*/ 102762 w 2359413"/>
              <a:gd name="connsiteY101" fmla="*/ 1532586 h 2176448"/>
              <a:gd name="connsiteX102" fmla="*/ 51381 w 2359413"/>
              <a:gd name="connsiteY102" fmla="*/ 1583967 h 2176448"/>
              <a:gd name="connsiteX103" fmla="*/ 0 w 2359413"/>
              <a:gd name="connsiteY103" fmla="*/ 1532586 h 2176448"/>
              <a:gd name="connsiteX104" fmla="*/ 51381 w 2359413"/>
              <a:gd name="connsiteY104" fmla="*/ 1481205 h 2176448"/>
              <a:gd name="connsiteX105" fmla="*/ 2308032 w 2359413"/>
              <a:gd name="connsiteY105" fmla="*/ 1184964 h 2176448"/>
              <a:gd name="connsiteX106" fmla="*/ 2359413 w 2359413"/>
              <a:gd name="connsiteY106" fmla="*/ 1236345 h 2176448"/>
              <a:gd name="connsiteX107" fmla="*/ 2308032 w 2359413"/>
              <a:gd name="connsiteY107" fmla="*/ 1287726 h 2176448"/>
              <a:gd name="connsiteX108" fmla="*/ 2256651 w 2359413"/>
              <a:gd name="connsiteY108" fmla="*/ 1236345 h 2176448"/>
              <a:gd name="connsiteX109" fmla="*/ 2308032 w 2359413"/>
              <a:gd name="connsiteY109" fmla="*/ 1184964 h 2176448"/>
              <a:gd name="connsiteX110" fmla="*/ 1931922 w 2359413"/>
              <a:gd name="connsiteY110" fmla="*/ 1184964 h 2176448"/>
              <a:gd name="connsiteX111" fmla="*/ 1983303 w 2359413"/>
              <a:gd name="connsiteY111" fmla="*/ 1236345 h 2176448"/>
              <a:gd name="connsiteX112" fmla="*/ 1931922 w 2359413"/>
              <a:gd name="connsiteY112" fmla="*/ 1287726 h 2176448"/>
              <a:gd name="connsiteX113" fmla="*/ 1880541 w 2359413"/>
              <a:gd name="connsiteY113" fmla="*/ 1236345 h 2176448"/>
              <a:gd name="connsiteX114" fmla="*/ 1931922 w 2359413"/>
              <a:gd name="connsiteY114" fmla="*/ 1184964 h 2176448"/>
              <a:gd name="connsiteX115" fmla="*/ 1555814 w 2359413"/>
              <a:gd name="connsiteY115" fmla="*/ 1184964 h 2176448"/>
              <a:gd name="connsiteX116" fmla="*/ 1607195 w 2359413"/>
              <a:gd name="connsiteY116" fmla="*/ 1236345 h 2176448"/>
              <a:gd name="connsiteX117" fmla="*/ 1555814 w 2359413"/>
              <a:gd name="connsiteY117" fmla="*/ 1287726 h 2176448"/>
              <a:gd name="connsiteX118" fmla="*/ 1504433 w 2359413"/>
              <a:gd name="connsiteY118" fmla="*/ 1236345 h 2176448"/>
              <a:gd name="connsiteX119" fmla="*/ 1555814 w 2359413"/>
              <a:gd name="connsiteY119" fmla="*/ 1184964 h 2176448"/>
              <a:gd name="connsiteX120" fmla="*/ 1179708 w 2359413"/>
              <a:gd name="connsiteY120" fmla="*/ 1184964 h 2176448"/>
              <a:gd name="connsiteX121" fmla="*/ 1231089 w 2359413"/>
              <a:gd name="connsiteY121" fmla="*/ 1236345 h 2176448"/>
              <a:gd name="connsiteX122" fmla="*/ 1179708 w 2359413"/>
              <a:gd name="connsiteY122" fmla="*/ 1287726 h 2176448"/>
              <a:gd name="connsiteX123" fmla="*/ 1128327 w 2359413"/>
              <a:gd name="connsiteY123" fmla="*/ 1236345 h 2176448"/>
              <a:gd name="connsiteX124" fmla="*/ 1179708 w 2359413"/>
              <a:gd name="connsiteY124" fmla="*/ 1184964 h 2176448"/>
              <a:gd name="connsiteX125" fmla="*/ 803599 w 2359413"/>
              <a:gd name="connsiteY125" fmla="*/ 1184964 h 2176448"/>
              <a:gd name="connsiteX126" fmla="*/ 854980 w 2359413"/>
              <a:gd name="connsiteY126" fmla="*/ 1236345 h 2176448"/>
              <a:gd name="connsiteX127" fmla="*/ 803599 w 2359413"/>
              <a:gd name="connsiteY127" fmla="*/ 1287726 h 2176448"/>
              <a:gd name="connsiteX128" fmla="*/ 752218 w 2359413"/>
              <a:gd name="connsiteY128" fmla="*/ 1236345 h 2176448"/>
              <a:gd name="connsiteX129" fmla="*/ 803599 w 2359413"/>
              <a:gd name="connsiteY129" fmla="*/ 1184964 h 2176448"/>
              <a:gd name="connsiteX130" fmla="*/ 427489 w 2359413"/>
              <a:gd name="connsiteY130" fmla="*/ 1184964 h 2176448"/>
              <a:gd name="connsiteX131" fmla="*/ 478870 w 2359413"/>
              <a:gd name="connsiteY131" fmla="*/ 1236345 h 2176448"/>
              <a:gd name="connsiteX132" fmla="*/ 427489 w 2359413"/>
              <a:gd name="connsiteY132" fmla="*/ 1287726 h 2176448"/>
              <a:gd name="connsiteX133" fmla="*/ 376108 w 2359413"/>
              <a:gd name="connsiteY133" fmla="*/ 1236345 h 2176448"/>
              <a:gd name="connsiteX134" fmla="*/ 427489 w 2359413"/>
              <a:gd name="connsiteY134" fmla="*/ 1184964 h 2176448"/>
              <a:gd name="connsiteX135" fmla="*/ 51381 w 2359413"/>
              <a:gd name="connsiteY135" fmla="*/ 1184964 h 2176448"/>
              <a:gd name="connsiteX136" fmla="*/ 102762 w 2359413"/>
              <a:gd name="connsiteY136" fmla="*/ 1236345 h 2176448"/>
              <a:gd name="connsiteX137" fmla="*/ 51381 w 2359413"/>
              <a:gd name="connsiteY137" fmla="*/ 1287726 h 2176448"/>
              <a:gd name="connsiteX138" fmla="*/ 0 w 2359413"/>
              <a:gd name="connsiteY138" fmla="*/ 1236345 h 2176448"/>
              <a:gd name="connsiteX139" fmla="*/ 51381 w 2359413"/>
              <a:gd name="connsiteY139" fmla="*/ 1184964 h 2176448"/>
              <a:gd name="connsiteX140" fmla="*/ 2308032 w 2359413"/>
              <a:gd name="connsiteY140" fmla="*/ 888722 h 2176448"/>
              <a:gd name="connsiteX141" fmla="*/ 2359413 w 2359413"/>
              <a:gd name="connsiteY141" fmla="*/ 940103 h 2176448"/>
              <a:gd name="connsiteX142" fmla="*/ 2308032 w 2359413"/>
              <a:gd name="connsiteY142" fmla="*/ 991484 h 2176448"/>
              <a:gd name="connsiteX143" fmla="*/ 2256651 w 2359413"/>
              <a:gd name="connsiteY143" fmla="*/ 940103 h 2176448"/>
              <a:gd name="connsiteX144" fmla="*/ 2308032 w 2359413"/>
              <a:gd name="connsiteY144" fmla="*/ 888722 h 2176448"/>
              <a:gd name="connsiteX145" fmla="*/ 1931922 w 2359413"/>
              <a:gd name="connsiteY145" fmla="*/ 888722 h 2176448"/>
              <a:gd name="connsiteX146" fmla="*/ 1983303 w 2359413"/>
              <a:gd name="connsiteY146" fmla="*/ 940103 h 2176448"/>
              <a:gd name="connsiteX147" fmla="*/ 1931922 w 2359413"/>
              <a:gd name="connsiteY147" fmla="*/ 991484 h 2176448"/>
              <a:gd name="connsiteX148" fmla="*/ 1880541 w 2359413"/>
              <a:gd name="connsiteY148" fmla="*/ 940103 h 2176448"/>
              <a:gd name="connsiteX149" fmla="*/ 1931922 w 2359413"/>
              <a:gd name="connsiteY149" fmla="*/ 888722 h 2176448"/>
              <a:gd name="connsiteX150" fmla="*/ 1555814 w 2359413"/>
              <a:gd name="connsiteY150" fmla="*/ 888722 h 2176448"/>
              <a:gd name="connsiteX151" fmla="*/ 1607195 w 2359413"/>
              <a:gd name="connsiteY151" fmla="*/ 940103 h 2176448"/>
              <a:gd name="connsiteX152" fmla="*/ 1555814 w 2359413"/>
              <a:gd name="connsiteY152" fmla="*/ 991484 h 2176448"/>
              <a:gd name="connsiteX153" fmla="*/ 1504433 w 2359413"/>
              <a:gd name="connsiteY153" fmla="*/ 940103 h 2176448"/>
              <a:gd name="connsiteX154" fmla="*/ 1555814 w 2359413"/>
              <a:gd name="connsiteY154" fmla="*/ 888722 h 2176448"/>
              <a:gd name="connsiteX155" fmla="*/ 1179708 w 2359413"/>
              <a:gd name="connsiteY155" fmla="*/ 888722 h 2176448"/>
              <a:gd name="connsiteX156" fmla="*/ 1231089 w 2359413"/>
              <a:gd name="connsiteY156" fmla="*/ 940103 h 2176448"/>
              <a:gd name="connsiteX157" fmla="*/ 1179708 w 2359413"/>
              <a:gd name="connsiteY157" fmla="*/ 991484 h 2176448"/>
              <a:gd name="connsiteX158" fmla="*/ 1128327 w 2359413"/>
              <a:gd name="connsiteY158" fmla="*/ 940103 h 2176448"/>
              <a:gd name="connsiteX159" fmla="*/ 1179708 w 2359413"/>
              <a:gd name="connsiteY159" fmla="*/ 888722 h 2176448"/>
              <a:gd name="connsiteX160" fmla="*/ 803599 w 2359413"/>
              <a:gd name="connsiteY160" fmla="*/ 888722 h 2176448"/>
              <a:gd name="connsiteX161" fmla="*/ 854980 w 2359413"/>
              <a:gd name="connsiteY161" fmla="*/ 940103 h 2176448"/>
              <a:gd name="connsiteX162" fmla="*/ 803599 w 2359413"/>
              <a:gd name="connsiteY162" fmla="*/ 991484 h 2176448"/>
              <a:gd name="connsiteX163" fmla="*/ 752218 w 2359413"/>
              <a:gd name="connsiteY163" fmla="*/ 940103 h 2176448"/>
              <a:gd name="connsiteX164" fmla="*/ 803599 w 2359413"/>
              <a:gd name="connsiteY164" fmla="*/ 888722 h 2176448"/>
              <a:gd name="connsiteX165" fmla="*/ 427489 w 2359413"/>
              <a:gd name="connsiteY165" fmla="*/ 888722 h 2176448"/>
              <a:gd name="connsiteX166" fmla="*/ 478870 w 2359413"/>
              <a:gd name="connsiteY166" fmla="*/ 940103 h 2176448"/>
              <a:gd name="connsiteX167" fmla="*/ 427489 w 2359413"/>
              <a:gd name="connsiteY167" fmla="*/ 991484 h 2176448"/>
              <a:gd name="connsiteX168" fmla="*/ 376108 w 2359413"/>
              <a:gd name="connsiteY168" fmla="*/ 940103 h 2176448"/>
              <a:gd name="connsiteX169" fmla="*/ 427489 w 2359413"/>
              <a:gd name="connsiteY169" fmla="*/ 888722 h 2176448"/>
              <a:gd name="connsiteX170" fmla="*/ 51381 w 2359413"/>
              <a:gd name="connsiteY170" fmla="*/ 888722 h 2176448"/>
              <a:gd name="connsiteX171" fmla="*/ 102762 w 2359413"/>
              <a:gd name="connsiteY171" fmla="*/ 940103 h 2176448"/>
              <a:gd name="connsiteX172" fmla="*/ 51381 w 2359413"/>
              <a:gd name="connsiteY172" fmla="*/ 991484 h 2176448"/>
              <a:gd name="connsiteX173" fmla="*/ 0 w 2359413"/>
              <a:gd name="connsiteY173" fmla="*/ 940103 h 2176448"/>
              <a:gd name="connsiteX174" fmla="*/ 51381 w 2359413"/>
              <a:gd name="connsiteY174" fmla="*/ 888722 h 2176448"/>
              <a:gd name="connsiteX175" fmla="*/ 2308032 w 2359413"/>
              <a:gd name="connsiteY175" fmla="*/ 592481 h 2176448"/>
              <a:gd name="connsiteX176" fmla="*/ 2359413 w 2359413"/>
              <a:gd name="connsiteY176" fmla="*/ 643862 h 2176448"/>
              <a:gd name="connsiteX177" fmla="*/ 2308032 w 2359413"/>
              <a:gd name="connsiteY177" fmla="*/ 695243 h 2176448"/>
              <a:gd name="connsiteX178" fmla="*/ 2256651 w 2359413"/>
              <a:gd name="connsiteY178" fmla="*/ 643862 h 2176448"/>
              <a:gd name="connsiteX179" fmla="*/ 2308032 w 2359413"/>
              <a:gd name="connsiteY179" fmla="*/ 592481 h 2176448"/>
              <a:gd name="connsiteX180" fmla="*/ 1931922 w 2359413"/>
              <a:gd name="connsiteY180" fmla="*/ 592481 h 2176448"/>
              <a:gd name="connsiteX181" fmla="*/ 1983303 w 2359413"/>
              <a:gd name="connsiteY181" fmla="*/ 643862 h 2176448"/>
              <a:gd name="connsiteX182" fmla="*/ 1931922 w 2359413"/>
              <a:gd name="connsiteY182" fmla="*/ 695243 h 2176448"/>
              <a:gd name="connsiteX183" fmla="*/ 1880541 w 2359413"/>
              <a:gd name="connsiteY183" fmla="*/ 643862 h 2176448"/>
              <a:gd name="connsiteX184" fmla="*/ 1931922 w 2359413"/>
              <a:gd name="connsiteY184" fmla="*/ 592481 h 2176448"/>
              <a:gd name="connsiteX185" fmla="*/ 1555814 w 2359413"/>
              <a:gd name="connsiteY185" fmla="*/ 592481 h 2176448"/>
              <a:gd name="connsiteX186" fmla="*/ 1607195 w 2359413"/>
              <a:gd name="connsiteY186" fmla="*/ 643862 h 2176448"/>
              <a:gd name="connsiteX187" fmla="*/ 1555814 w 2359413"/>
              <a:gd name="connsiteY187" fmla="*/ 695243 h 2176448"/>
              <a:gd name="connsiteX188" fmla="*/ 1504433 w 2359413"/>
              <a:gd name="connsiteY188" fmla="*/ 643862 h 2176448"/>
              <a:gd name="connsiteX189" fmla="*/ 1555814 w 2359413"/>
              <a:gd name="connsiteY189" fmla="*/ 592481 h 2176448"/>
              <a:gd name="connsiteX190" fmla="*/ 1179708 w 2359413"/>
              <a:gd name="connsiteY190" fmla="*/ 592481 h 2176448"/>
              <a:gd name="connsiteX191" fmla="*/ 1231089 w 2359413"/>
              <a:gd name="connsiteY191" fmla="*/ 643862 h 2176448"/>
              <a:gd name="connsiteX192" fmla="*/ 1179708 w 2359413"/>
              <a:gd name="connsiteY192" fmla="*/ 695243 h 2176448"/>
              <a:gd name="connsiteX193" fmla="*/ 1128327 w 2359413"/>
              <a:gd name="connsiteY193" fmla="*/ 643862 h 2176448"/>
              <a:gd name="connsiteX194" fmla="*/ 1179708 w 2359413"/>
              <a:gd name="connsiteY194" fmla="*/ 592481 h 2176448"/>
              <a:gd name="connsiteX195" fmla="*/ 803599 w 2359413"/>
              <a:gd name="connsiteY195" fmla="*/ 592481 h 2176448"/>
              <a:gd name="connsiteX196" fmla="*/ 854980 w 2359413"/>
              <a:gd name="connsiteY196" fmla="*/ 643862 h 2176448"/>
              <a:gd name="connsiteX197" fmla="*/ 803599 w 2359413"/>
              <a:gd name="connsiteY197" fmla="*/ 695243 h 2176448"/>
              <a:gd name="connsiteX198" fmla="*/ 752218 w 2359413"/>
              <a:gd name="connsiteY198" fmla="*/ 643862 h 2176448"/>
              <a:gd name="connsiteX199" fmla="*/ 803599 w 2359413"/>
              <a:gd name="connsiteY199" fmla="*/ 592481 h 2176448"/>
              <a:gd name="connsiteX200" fmla="*/ 427489 w 2359413"/>
              <a:gd name="connsiteY200" fmla="*/ 592481 h 2176448"/>
              <a:gd name="connsiteX201" fmla="*/ 478870 w 2359413"/>
              <a:gd name="connsiteY201" fmla="*/ 643862 h 2176448"/>
              <a:gd name="connsiteX202" fmla="*/ 427489 w 2359413"/>
              <a:gd name="connsiteY202" fmla="*/ 695243 h 2176448"/>
              <a:gd name="connsiteX203" fmla="*/ 376108 w 2359413"/>
              <a:gd name="connsiteY203" fmla="*/ 643862 h 2176448"/>
              <a:gd name="connsiteX204" fmla="*/ 427489 w 2359413"/>
              <a:gd name="connsiteY204" fmla="*/ 592481 h 2176448"/>
              <a:gd name="connsiteX205" fmla="*/ 51381 w 2359413"/>
              <a:gd name="connsiteY205" fmla="*/ 592481 h 2176448"/>
              <a:gd name="connsiteX206" fmla="*/ 102762 w 2359413"/>
              <a:gd name="connsiteY206" fmla="*/ 643862 h 2176448"/>
              <a:gd name="connsiteX207" fmla="*/ 51381 w 2359413"/>
              <a:gd name="connsiteY207" fmla="*/ 695243 h 2176448"/>
              <a:gd name="connsiteX208" fmla="*/ 0 w 2359413"/>
              <a:gd name="connsiteY208" fmla="*/ 643862 h 2176448"/>
              <a:gd name="connsiteX209" fmla="*/ 51381 w 2359413"/>
              <a:gd name="connsiteY209" fmla="*/ 592481 h 2176448"/>
              <a:gd name="connsiteX210" fmla="*/ 2308032 w 2359413"/>
              <a:gd name="connsiteY210" fmla="*/ 296241 h 2176448"/>
              <a:gd name="connsiteX211" fmla="*/ 2359413 w 2359413"/>
              <a:gd name="connsiteY211" fmla="*/ 347622 h 2176448"/>
              <a:gd name="connsiteX212" fmla="*/ 2308032 w 2359413"/>
              <a:gd name="connsiteY212" fmla="*/ 399003 h 2176448"/>
              <a:gd name="connsiteX213" fmla="*/ 2256651 w 2359413"/>
              <a:gd name="connsiteY213" fmla="*/ 347622 h 2176448"/>
              <a:gd name="connsiteX214" fmla="*/ 2308032 w 2359413"/>
              <a:gd name="connsiteY214" fmla="*/ 296241 h 2176448"/>
              <a:gd name="connsiteX215" fmla="*/ 1931922 w 2359413"/>
              <a:gd name="connsiteY215" fmla="*/ 296241 h 2176448"/>
              <a:gd name="connsiteX216" fmla="*/ 1983303 w 2359413"/>
              <a:gd name="connsiteY216" fmla="*/ 347622 h 2176448"/>
              <a:gd name="connsiteX217" fmla="*/ 1931922 w 2359413"/>
              <a:gd name="connsiteY217" fmla="*/ 399003 h 2176448"/>
              <a:gd name="connsiteX218" fmla="*/ 1880541 w 2359413"/>
              <a:gd name="connsiteY218" fmla="*/ 347622 h 2176448"/>
              <a:gd name="connsiteX219" fmla="*/ 1931922 w 2359413"/>
              <a:gd name="connsiteY219" fmla="*/ 296241 h 2176448"/>
              <a:gd name="connsiteX220" fmla="*/ 1555814 w 2359413"/>
              <a:gd name="connsiteY220" fmla="*/ 296241 h 2176448"/>
              <a:gd name="connsiteX221" fmla="*/ 1607195 w 2359413"/>
              <a:gd name="connsiteY221" fmla="*/ 347622 h 2176448"/>
              <a:gd name="connsiteX222" fmla="*/ 1555814 w 2359413"/>
              <a:gd name="connsiteY222" fmla="*/ 399003 h 2176448"/>
              <a:gd name="connsiteX223" fmla="*/ 1504433 w 2359413"/>
              <a:gd name="connsiteY223" fmla="*/ 347622 h 2176448"/>
              <a:gd name="connsiteX224" fmla="*/ 1555814 w 2359413"/>
              <a:gd name="connsiteY224" fmla="*/ 296241 h 2176448"/>
              <a:gd name="connsiteX225" fmla="*/ 1179708 w 2359413"/>
              <a:gd name="connsiteY225" fmla="*/ 296241 h 2176448"/>
              <a:gd name="connsiteX226" fmla="*/ 1231089 w 2359413"/>
              <a:gd name="connsiteY226" fmla="*/ 347622 h 2176448"/>
              <a:gd name="connsiteX227" fmla="*/ 1179708 w 2359413"/>
              <a:gd name="connsiteY227" fmla="*/ 399003 h 2176448"/>
              <a:gd name="connsiteX228" fmla="*/ 1128327 w 2359413"/>
              <a:gd name="connsiteY228" fmla="*/ 347622 h 2176448"/>
              <a:gd name="connsiteX229" fmla="*/ 1179708 w 2359413"/>
              <a:gd name="connsiteY229" fmla="*/ 296241 h 2176448"/>
              <a:gd name="connsiteX230" fmla="*/ 803599 w 2359413"/>
              <a:gd name="connsiteY230" fmla="*/ 296241 h 2176448"/>
              <a:gd name="connsiteX231" fmla="*/ 854980 w 2359413"/>
              <a:gd name="connsiteY231" fmla="*/ 347622 h 2176448"/>
              <a:gd name="connsiteX232" fmla="*/ 803599 w 2359413"/>
              <a:gd name="connsiteY232" fmla="*/ 399003 h 2176448"/>
              <a:gd name="connsiteX233" fmla="*/ 752218 w 2359413"/>
              <a:gd name="connsiteY233" fmla="*/ 347622 h 2176448"/>
              <a:gd name="connsiteX234" fmla="*/ 803599 w 2359413"/>
              <a:gd name="connsiteY234" fmla="*/ 296241 h 2176448"/>
              <a:gd name="connsiteX235" fmla="*/ 427489 w 2359413"/>
              <a:gd name="connsiteY235" fmla="*/ 296241 h 2176448"/>
              <a:gd name="connsiteX236" fmla="*/ 478870 w 2359413"/>
              <a:gd name="connsiteY236" fmla="*/ 347622 h 2176448"/>
              <a:gd name="connsiteX237" fmla="*/ 427489 w 2359413"/>
              <a:gd name="connsiteY237" fmla="*/ 399003 h 2176448"/>
              <a:gd name="connsiteX238" fmla="*/ 376108 w 2359413"/>
              <a:gd name="connsiteY238" fmla="*/ 347622 h 2176448"/>
              <a:gd name="connsiteX239" fmla="*/ 427489 w 2359413"/>
              <a:gd name="connsiteY239" fmla="*/ 296241 h 2176448"/>
              <a:gd name="connsiteX240" fmla="*/ 51381 w 2359413"/>
              <a:gd name="connsiteY240" fmla="*/ 296241 h 2176448"/>
              <a:gd name="connsiteX241" fmla="*/ 102762 w 2359413"/>
              <a:gd name="connsiteY241" fmla="*/ 347622 h 2176448"/>
              <a:gd name="connsiteX242" fmla="*/ 51381 w 2359413"/>
              <a:gd name="connsiteY242" fmla="*/ 399003 h 2176448"/>
              <a:gd name="connsiteX243" fmla="*/ 0 w 2359413"/>
              <a:gd name="connsiteY243" fmla="*/ 347622 h 2176448"/>
              <a:gd name="connsiteX244" fmla="*/ 51381 w 2359413"/>
              <a:gd name="connsiteY244" fmla="*/ 296241 h 2176448"/>
              <a:gd name="connsiteX245" fmla="*/ 2308032 w 2359413"/>
              <a:gd name="connsiteY245" fmla="*/ 0 h 2176448"/>
              <a:gd name="connsiteX246" fmla="*/ 2359413 w 2359413"/>
              <a:gd name="connsiteY246" fmla="*/ 51381 h 2176448"/>
              <a:gd name="connsiteX247" fmla="*/ 2308032 w 2359413"/>
              <a:gd name="connsiteY247" fmla="*/ 102762 h 2176448"/>
              <a:gd name="connsiteX248" fmla="*/ 2256651 w 2359413"/>
              <a:gd name="connsiteY248" fmla="*/ 51381 h 2176448"/>
              <a:gd name="connsiteX249" fmla="*/ 2308032 w 2359413"/>
              <a:gd name="connsiteY249" fmla="*/ 0 h 2176448"/>
              <a:gd name="connsiteX250" fmla="*/ 1931922 w 2359413"/>
              <a:gd name="connsiteY250" fmla="*/ 0 h 2176448"/>
              <a:gd name="connsiteX251" fmla="*/ 1983303 w 2359413"/>
              <a:gd name="connsiteY251" fmla="*/ 51381 h 2176448"/>
              <a:gd name="connsiteX252" fmla="*/ 1931922 w 2359413"/>
              <a:gd name="connsiteY252" fmla="*/ 102762 h 2176448"/>
              <a:gd name="connsiteX253" fmla="*/ 1880541 w 2359413"/>
              <a:gd name="connsiteY253" fmla="*/ 51381 h 2176448"/>
              <a:gd name="connsiteX254" fmla="*/ 1931922 w 2359413"/>
              <a:gd name="connsiteY254" fmla="*/ 0 h 2176448"/>
              <a:gd name="connsiteX255" fmla="*/ 1555814 w 2359413"/>
              <a:gd name="connsiteY255" fmla="*/ 0 h 2176448"/>
              <a:gd name="connsiteX256" fmla="*/ 1607195 w 2359413"/>
              <a:gd name="connsiteY256" fmla="*/ 51381 h 2176448"/>
              <a:gd name="connsiteX257" fmla="*/ 1555814 w 2359413"/>
              <a:gd name="connsiteY257" fmla="*/ 102762 h 2176448"/>
              <a:gd name="connsiteX258" fmla="*/ 1504433 w 2359413"/>
              <a:gd name="connsiteY258" fmla="*/ 51381 h 2176448"/>
              <a:gd name="connsiteX259" fmla="*/ 1555814 w 2359413"/>
              <a:gd name="connsiteY259" fmla="*/ 0 h 2176448"/>
              <a:gd name="connsiteX260" fmla="*/ 1179708 w 2359413"/>
              <a:gd name="connsiteY260" fmla="*/ 0 h 2176448"/>
              <a:gd name="connsiteX261" fmla="*/ 1231089 w 2359413"/>
              <a:gd name="connsiteY261" fmla="*/ 51381 h 2176448"/>
              <a:gd name="connsiteX262" fmla="*/ 1179708 w 2359413"/>
              <a:gd name="connsiteY262" fmla="*/ 102762 h 2176448"/>
              <a:gd name="connsiteX263" fmla="*/ 1128327 w 2359413"/>
              <a:gd name="connsiteY263" fmla="*/ 51381 h 2176448"/>
              <a:gd name="connsiteX264" fmla="*/ 1179708 w 2359413"/>
              <a:gd name="connsiteY264" fmla="*/ 0 h 2176448"/>
              <a:gd name="connsiteX265" fmla="*/ 803599 w 2359413"/>
              <a:gd name="connsiteY265" fmla="*/ 0 h 2176448"/>
              <a:gd name="connsiteX266" fmla="*/ 854980 w 2359413"/>
              <a:gd name="connsiteY266" fmla="*/ 51381 h 2176448"/>
              <a:gd name="connsiteX267" fmla="*/ 803599 w 2359413"/>
              <a:gd name="connsiteY267" fmla="*/ 102762 h 2176448"/>
              <a:gd name="connsiteX268" fmla="*/ 752218 w 2359413"/>
              <a:gd name="connsiteY268" fmla="*/ 51381 h 2176448"/>
              <a:gd name="connsiteX269" fmla="*/ 803599 w 2359413"/>
              <a:gd name="connsiteY269" fmla="*/ 0 h 2176448"/>
              <a:gd name="connsiteX270" fmla="*/ 427489 w 2359413"/>
              <a:gd name="connsiteY270" fmla="*/ 0 h 2176448"/>
              <a:gd name="connsiteX271" fmla="*/ 478870 w 2359413"/>
              <a:gd name="connsiteY271" fmla="*/ 51381 h 2176448"/>
              <a:gd name="connsiteX272" fmla="*/ 427489 w 2359413"/>
              <a:gd name="connsiteY272" fmla="*/ 102762 h 2176448"/>
              <a:gd name="connsiteX273" fmla="*/ 376108 w 2359413"/>
              <a:gd name="connsiteY273" fmla="*/ 51381 h 2176448"/>
              <a:gd name="connsiteX274" fmla="*/ 427489 w 2359413"/>
              <a:gd name="connsiteY274" fmla="*/ 0 h 2176448"/>
              <a:gd name="connsiteX275" fmla="*/ 51381 w 2359413"/>
              <a:gd name="connsiteY275" fmla="*/ 0 h 2176448"/>
              <a:gd name="connsiteX276" fmla="*/ 102762 w 2359413"/>
              <a:gd name="connsiteY276" fmla="*/ 51381 h 2176448"/>
              <a:gd name="connsiteX277" fmla="*/ 51381 w 2359413"/>
              <a:gd name="connsiteY277" fmla="*/ 102762 h 2176448"/>
              <a:gd name="connsiteX278" fmla="*/ 0 w 2359413"/>
              <a:gd name="connsiteY278" fmla="*/ 51381 h 2176448"/>
              <a:gd name="connsiteX279" fmla="*/ 51381 w 2359413"/>
              <a:gd name="connsiteY279" fmla="*/ 0 h 2176448"/>
            </a:gdLst>
            <a:rect l="l" t="t" r="r" b="b"/>
            <a:pathLst>
              <a:path w="2359413" h="2176448">
                <a:moveTo>
                  <a:pt x="2308032" y="2073686"/>
                </a:moveTo>
                <a:cubicBezTo>
                  <a:pt x="2336409" y="2073686"/>
                  <a:pt x="2359413" y="2096690"/>
                  <a:pt x="2359413" y="2125067"/>
                </a:cubicBezTo>
                <a:cubicBezTo>
                  <a:pt x="2359413" y="2153444"/>
                  <a:pt x="2336409" y="2176448"/>
                  <a:pt x="2308032" y="2176448"/>
                </a:cubicBezTo>
                <a:cubicBezTo>
                  <a:pt x="2279655" y="2176448"/>
                  <a:pt x="2256651" y="2153444"/>
                  <a:pt x="2256651" y="2125067"/>
                </a:cubicBezTo>
                <a:cubicBezTo>
                  <a:pt x="2256651" y="2096690"/>
                  <a:pt x="2279655" y="2073686"/>
                  <a:pt x="2308032" y="2073686"/>
                </a:cubicBezTo>
                <a:close/>
                <a:moveTo>
                  <a:pt x="1931922" y="2073686"/>
                </a:moveTo>
                <a:cubicBezTo>
                  <a:pt x="1960299" y="2073686"/>
                  <a:pt x="1983303" y="2096690"/>
                  <a:pt x="1983303" y="2125067"/>
                </a:cubicBezTo>
                <a:cubicBezTo>
                  <a:pt x="1983303" y="2153444"/>
                  <a:pt x="1960299" y="2176448"/>
                  <a:pt x="1931922" y="2176448"/>
                </a:cubicBezTo>
                <a:cubicBezTo>
                  <a:pt x="1903545" y="2176448"/>
                  <a:pt x="1880541" y="2153444"/>
                  <a:pt x="1880541" y="2125067"/>
                </a:cubicBezTo>
                <a:cubicBezTo>
                  <a:pt x="1880541" y="2096690"/>
                  <a:pt x="1903545" y="2073686"/>
                  <a:pt x="1931922" y="2073686"/>
                </a:cubicBezTo>
                <a:close/>
                <a:moveTo>
                  <a:pt x="1555814" y="2073686"/>
                </a:moveTo>
                <a:cubicBezTo>
                  <a:pt x="1584191" y="2073686"/>
                  <a:pt x="1607195" y="2096690"/>
                  <a:pt x="1607195" y="2125067"/>
                </a:cubicBezTo>
                <a:cubicBezTo>
                  <a:pt x="1607195" y="2153444"/>
                  <a:pt x="1584191" y="2176448"/>
                  <a:pt x="1555814" y="2176448"/>
                </a:cubicBezTo>
                <a:cubicBezTo>
                  <a:pt x="1527437" y="2176448"/>
                  <a:pt x="1504433" y="2153444"/>
                  <a:pt x="1504433" y="2125067"/>
                </a:cubicBezTo>
                <a:cubicBezTo>
                  <a:pt x="1504433" y="2096690"/>
                  <a:pt x="1527437" y="2073686"/>
                  <a:pt x="1555814" y="2073686"/>
                </a:cubicBezTo>
                <a:close/>
                <a:moveTo>
                  <a:pt x="1179708" y="2073686"/>
                </a:moveTo>
                <a:cubicBezTo>
                  <a:pt x="1208085" y="2073686"/>
                  <a:pt x="1231089" y="2096690"/>
                  <a:pt x="1231089" y="2125067"/>
                </a:cubicBezTo>
                <a:cubicBezTo>
                  <a:pt x="1231089" y="2153444"/>
                  <a:pt x="1208085" y="2176448"/>
                  <a:pt x="1179708" y="2176448"/>
                </a:cubicBezTo>
                <a:cubicBezTo>
                  <a:pt x="1151331" y="2176448"/>
                  <a:pt x="1128327" y="2153444"/>
                  <a:pt x="1128327" y="2125067"/>
                </a:cubicBezTo>
                <a:cubicBezTo>
                  <a:pt x="1128327" y="2096690"/>
                  <a:pt x="1151331" y="2073686"/>
                  <a:pt x="1179708" y="2073686"/>
                </a:cubicBezTo>
                <a:close/>
                <a:moveTo>
                  <a:pt x="803599" y="2073686"/>
                </a:moveTo>
                <a:cubicBezTo>
                  <a:pt x="831976" y="2073686"/>
                  <a:pt x="854980" y="2096690"/>
                  <a:pt x="854980" y="2125067"/>
                </a:cubicBezTo>
                <a:cubicBezTo>
                  <a:pt x="854980" y="2153444"/>
                  <a:pt x="831976" y="2176448"/>
                  <a:pt x="803599" y="2176448"/>
                </a:cubicBezTo>
                <a:cubicBezTo>
                  <a:pt x="775222" y="2176448"/>
                  <a:pt x="752218" y="2153444"/>
                  <a:pt x="752218" y="2125067"/>
                </a:cubicBezTo>
                <a:cubicBezTo>
                  <a:pt x="752218" y="2096690"/>
                  <a:pt x="775222" y="2073686"/>
                  <a:pt x="803599" y="2073686"/>
                </a:cubicBezTo>
                <a:close/>
                <a:moveTo>
                  <a:pt x="427489" y="2073686"/>
                </a:moveTo>
                <a:cubicBezTo>
                  <a:pt x="455866" y="2073686"/>
                  <a:pt x="478870" y="2096690"/>
                  <a:pt x="478870" y="2125067"/>
                </a:cubicBezTo>
                <a:cubicBezTo>
                  <a:pt x="478870" y="2153444"/>
                  <a:pt x="455866" y="2176448"/>
                  <a:pt x="427489" y="2176448"/>
                </a:cubicBezTo>
                <a:cubicBezTo>
                  <a:pt x="399112" y="2176448"/>
                  <a:pt x="376108" y="2153444"/>
                  <a:pt x="376108" y="2125067"/>
                </a:cubicBezTo>
                <a:cubicBezTo>
                  <a:pt x="376108" y="2096690"/>
                  <a:pt x="399112" y="2073686"/>
                  <a:pt x="427489" y="2073686"/>
                </a:cubicBezTo>
                <a:close/>
                <a:moveTo>
                  <a:pt x="51381" y="2073686"/>
                </a:moveTo>
                <a:cubicBezTo>
                  <a:pt x="79758" y="2073686"/>
                  <a:pt x="102762" y="2096690"/>
                  <a:pt x="102762" y="2125067"/>
                </a:cubicBezTo>
                <a:cubicBezTo>
                  <a:pt x="102762" y="2153444"/>
                  <a:pt x="79758" y="2176448"/>
                  <a:pt x="51381" y="2176448"/>
                </a:cubicBezTo>
                <a:cubicBezTo>
                  <a:pt x="23004" y="2176448"/>
                  <a:pt x="0" y="2153444"/>
                  <a:pt x="0" y="2125067"/>
                </a:cubicBezTo>
                <a:cubicBezTo>
                  <a:pt x="0" y="2096690"/>
                  <a:pt x="23004" y="2073686"/>
                  <a:pt x="51381" y="2073686"/>
                </a:cubicBezTo>
                <a:close/>
                <a:moveTo>
                  <a:pt x="2308032" y="1777446"/>
                </a:moveTo>
                <a:cubicBezTo>
                  <a:pt x="2336409" y="1777446"/>
                  <a:pt x="2359413" y="1800450"/>
                  <a:pt x="2359413" y="1828827"/>
                </a:cubicBezTo>
                <a:cubicBezTo>
                  <a:pt x="2359413" y="1857204"/>
                  <a:pt x="2336409" y="1880208"/>
                  <a:pt x="2308032" y="1880208"/>
                </a:cubicBezTo>
                <a:cubicBezTo>
                  <a:pt x="2279655" y="1880208"/>
                  <a:pt x="2256651" y="1857204"/>
                  <a:pt x="2256651" y="1828827"/>
                </a:cubicBezTo>
                <a:cubicBezTo>
                  <a:pt x="2256651" y="1800450"/>
                  <a:pt x="2279655" y="1777446"/>
                  <a:pt x="2308032" y="1777446"/>
                </a:cubicBezTo>
                <a:close/>
                <a:moveTo>
                  <a:pt x="1931922" y="1777446"/>
                </a:moveTo>
                <a:cubicBezTo>
                  <a:pt x="1960299" y="1777446"/>
                  <a:pt x="1983303" y="1800450"/>
                  <a:pt x="1983303" y="1828827"/>
                </a:cubicBezTo>
                <a:cubicBezTo>
                  <a:pt x="1983303" y="1857204"/>
                  <a:pt x="1960299" y="1880208"/>
                  <a:pt x="1931922" y="1880208"/>
                </a:cubicBezTo>
                <a:cubicBezTo>
                  <a:pt x="1903545" y="1880208"/>
                  <a:pt x="1880541" y="1857204"/>
                  <a:pt x="1880541" y="1828827"/>
                </a:cubicBezTo>
                <a:cubicBezTo>
                  <a:pt x="1880541" y="1800450"/>
                  <a:pt x="1903545" y="1777446"/>
                  <a:pt x="1931922" y="1777446"/>
                </a:cubicBezTo>
                <a:close/>
                <a:moveTo>
                  <a:pt x="1555814" y="1777446"/>
                </a:moveTo>
                <a:cubicBezTo>
                  <a:pt x="1584191" y="1777446"/>
                  <a:pt x="1607195" y="1800450"/>
                  <a:pt x="1607195" y="1828827"/>
                </a:cubicBezTo>
                <a:cubicBezTo>
                  <a:pt x="1607195" y="1857204"/>
                  <a:pt x="1584191" y="1880208"/>
                  <a:pt x="1555814" y="1880208"/>
                </a:cubicBezTo>
                <a:cubicBezTo>
                  <a:pt x="1527437" y="1880208"/>
                  <a:pt x="1504433" y="1857204"/>
                  <a:pt x="1504433" y="1828827"/>
                </a:cubicBezTo>
                <a:cubicBezTo>
                  <a:pt x="1504433" y="1800450"/>
                  <a:pt x="1527437" y="1777446"/>
                  <a:pt x="1555814" y="1777446"/>
                </a:cubicBezTo>
                <a:close/>
                <a:moveTo>
                  <a:pt x="1179708" y="1777446"/>
                </a:moveTo>
                <a:cubicBezTo>
                  <a:pt x="1208085" y="1777446"/>
                  <a:pt x="1231089" y="1800450"/>
                  <a:pt x="1231089" y="1828827"/>
                </a:cubicBezTo>
                <a:cubicBezTo>
                  <a:pt x="1231089" y="1857204"/>
                  <a:pt x="1208085" y="1880208"/>
                  <a:pt x="1179708" y="1880208"/>
                </a:cubicBezTo>
                <a:cubicBezTo>
                  <a:pt x="1151331" y="1880208"/>
                  <a:pt x="1128327" y="1857204"/>
                  <a:pt x="1128327" y="1828827"/>
                </a:cubicBezTo>
                <a:cubicBezTo>
                  <a:pt x="1128327" y="1800450"/>
                  <a:pt x="1151331" y="1777446"/>
                  <a:pt x="1179708" y="1777446"/>
                </a:cubicBezTo>
                <a:close/>
                <a:moveTo>
                  <a:pt x="803599" y="1777446"/>
                </a:moveTo>
                <a:cubicBezTo>
                  <a:pt x="831976" y="1777446"/>
                  <a:pt x="854980" y="1800450"/>
                  <a:pt x="854980" y="1828827"/>
                </a:cubicBezTo>
                <a:cubicBezTo>
                  <a:pt x="854980" y="1857204"/>
                  <a:pt x="831976" y="1880208"/>
                  <a:pt x="803599" y="1880208"/>
                </a:cubicBezTo>
                <a:cubicBezTo>
                  <a:pt x="775222" y="1880208"/>
                  <a:pt x="752218" y="1857204"/>
                  <a:pt x="752218" y="1828827"/>
                </a:cubicBezTo>
                <a:cubicBezTo>
                  <a:pt x="752218" y="1800450"/>
                  <a:pt x="775222" y="1777446"/>
                  <a:pt x="803599" y="1777446"/>
                </a:cubicBezTo>
                <a:close/>
                <a:moveTo>
                  <a:pt x="427489" y="1777446"/>
                </a:moveTo>
                <a:cubicBezTo>
                  <a:pt x="455866" y="1777446"/>
                  <a:pt x="478870" y="1800450"/>
                  <a:pt x="478870" y="1828827"/>
                </a:cubicBezTo>
                <a:cubicBezTo>
                  <a:pt x="478870" y="1857204"/>
                  <a:pt x="455866" y="1880208"/>
                  <a:pt x="427489" y="1880208"/>
                </a:cubicBezTo>
                <a:cubicBezTo>
                  <a:pt x="399112" y="1880208"/>
                  <a:pt x="376108" y="1857204"/>
                  <a:pt x="376108" y="1828827"/>
                </a:cubicBezTo>
                <a:cubicBezTo>
                  <a:pt x="376108" y="1800450"/>
                  <a:pt x="399112" y="1777446"/>
                  <a:pt x="427489" y="1777446"/>
                </a:cubicBezTo>
                <a:close/>
                <a:moveTo>
                  <a:pt x="51381" y="1777446"/>
                </a:moveTo>
                <a:cubicBezTo>
                  <a:pt x="79758" y="1777446"/>
                  <a:pt x="102762" y="1800450"/>
                  <a:pt x="102762" y="1828827"/>
                </a:cubicBezTo>
                <a:cubicBezTo>
                  <a:pt x="102762" y="1857204"/>
                  <a:pt x="79758" y="1880208"/>
                  <a:pt x="51381" y="1880208"/>
                </a:cubicBezTo>
                <a:cubicBezTo>
                  <a:pt x="23004" y="1880208"/>
                  <a:pt x="0" y="1857204"/>
                  <a:pt x="0" y="1828827"/>
                </a:cubicBezTo>
                <a:cubicBezTo>
                  <a:pt x="0" y="1800450"/>
                  <a:pt x="23004" y="1777446"/>
                  <a:pt x="51381" y="1777446"/>
                </a:cubicBezTo>
                <a:close/>
                <a:moveTo>
                  <a:pt x="2308032" y="1481205"/>
                </a:moveTo>
                <a:cubicBezTo>
                  <a:pt x="2336409" y="1481205"/>
                  <a:pt x="2359413" y="1504209"/>
                  <a:pt x="2359413" y="1532586"/>
                </a:cubicBezTo>
                <a:cubicBezTo>
                  <a:pt x="2359413" y="1560963"/>
                  <a:pt x="2336409" y="1583967"/>
                  <a:pt x="2308032" y="1583967"/>
                </a:cubicBezTo>
                <a:cubicBezTo>
                  <a:pt x="2279655" y="1583967"/>
                  <a:pt x="2256651" y="1560963"/>
                  <a:pt x="2256651" y="1532586"/>
                </a:cubicBezTo>
                <a:cubicBezTo>
                  <a:pt x="2256651" y="1504209"/>
                  <a:pt x="2279655" y="1481205"/>
                  <a:pt x="2308032" y="1481205"/>
                </a:cubicBezTo>
                <a:close/>
                <a:moveTo>
                  <a:pt x="1931922" y="1481205"/>
                </a:moveTo>
                <a:cubicBezTo>
                  <a:pt x="1960299" y="1481205"/>
                  <a:pt x="1983303" y="1504209"/>
                  <a:pt x="1983303" y="1532586"/>
                </a:cubicBezTo>
                <a:cubicBezTo>
                  <a:pt x="1983303" y="1560963"/>
                  <a:pt x="1960299" y="1583967"/>
                  <a:pt x="1931922" y="1583967"/>
                </a:cubicBezTo>
                <a:cubicBezTo>
                  <a:pt x="1903545" y="1583967"/>
                  <a:pt x="1880541" y="1560963"/>
                  <a:pt x="1880541" y="1532586"/>
                </a:cubicBezTo>
                <a:cubicBezTo>
                  <a:pt x="1880541" y="1504209"/>
                  <a:pt x="1903545" y="1481205"/>
                  <a:pt x="1931922" y="1481205"/>
                </a:cubicBezTo>
                <a:close/>
                <a:moveTo>
                  <a:pt x="1555814" y="1481205"/>
                </a:moveTo>
                <a:cubicBezTo>
                  <a:pt x="1584191" y="1481205"/>
                  <a:pt x="1607195" y="1504209"/>
                  <a:pt x="1607195" y="1532586"/>
                </a:cubicBezTo>
                <a:cubicBezTo>
                  <a:pt x="1607195" y="1560963"/>
                  <a:pt x="1584191" y="1583967"/>
                  <a:pt x="1555814" y="1583967"/>
                </a:cubicBezTo>
                <a:cubicBezTo>
                  <a:pt x="1527437" y="1583967"/>
                  <a:pt x="1504433" y="1560963"/>
                  <a:pt x="1504433" y="1532586"/>
                </a:cubicBezTo>
                <a:cubicBezTo>
                  <a:pt x="1504433" y="1504209"/>
                  <a:pt x="1527437" y="1481205"/>
                  <a:pt x="1555814" y="1481205"/>
                </a:cubicBezTo>
                <a:close/>
                <a:moveTo>
                  <a:pt x="1179708" y="1481205"/>
                </a:moveTo>
                <a:cubicBezTo>
                  <a:pt x="1208085" y="1481205"/>
                  <a:pt x="1231089" y="1504209"/>
                  <a:pt x="1231089" y="1532586"/>
                </a:cubicBezTo>
                <a:cubicBezTo>
                  <a:pt x="1231089" y="1560963"/>
                  <a:pt x="1208085" y="1583967"/>
                  <a:pt x="1179708" y="1583967"/>
                </a:cubicBezTo>
                <a:cubicBezTo>
                  <a:pt x="1151331" y="1583967"/>
                  <a:pt x="1128327" y="1560963"/>
                  <a:pt x="1128327" y="1532586"/>
                </a:cubicBezTo>
                <a:cubicBezTo>
                  <a:pt x="1128327" y="1504209"/>
                  <a:pt x="1151331" y="1481205"/>
                  <a:pt x="1179708" y="1481205"/>
                </a:cubicBezTo>
                <a:close/>
                <a:moveTo>
                  <a:pt x="803599" y="1481205"/>
                </a:moveTo>
                <a:cubicBezTo>
                  <a:pt x="831976" y="1481205"/>
                  <a:pt x="854980" y="1504209"/>
                  <a:pt x="854980" y="1532586"/>
                </a:cubicBezTo>
                <a:cubicBezTo>
                  <a:pt x="854980" y="1560963"/>
                  <a:pt x="831976" y="1583967"/>
                  <a:pt x="803599" y="1583967"/>
                </a:cubicBezTo>
                <a:cubicBezTo>
                  <a:pt x="775222" y="1583967"/>
                  <a:pt x="752218" y="1560963"/>
                  <a:pt x="752218" y="1532586"/>
                </a:cubicBezTo>
                <a:cubicBezTo>
                  <a:pt x="752218" y="1504209"/>
                  <a:pt x="775222" y="1481205"/>
                  <a:pt x="803599" y="1481205"/>
                </a:cubicBezTo>
                <a:close/>
                <a:moveTo>
                  <a:pt x="427489" y="1481205"/>
                </a:moveTo>
                <a:cubicBezTo>
                  <a:pt x="455866" y="1481205"/>
                  <a:pt x="478870" y="1504209"/>
                  <a:pt x="478870" y="1532586"/>
                </a:cubicBezTo>
                <a:cubicBezTo>
                  <a:pt x="478870" y="1560963"/>
                  <a:pt x="455866" y="1583967"/>
                  <a:pt x="427489" y="1583967"/>
                </a:cubicBezTo>
                <a:cubicBezTo>
                  <a:pt x="399112" y="1583967"/>
                  <a:pt x="376108" y="1560963"/>
                  <a:pt x="376108" y="1532586"/>
                </a:cubicBezTo>
                <a:cubicBezTo>
                  <a:pt x="376108" y="1504209"/>
                  <a:pt x="399112" y="1481205"/>
                  <a:pt x="427489" y="1481205"/>
                </a:cubicBezTo>
                <a:close/>
                <a:moveTo>
                  <a:pt x="51381" y="1481205"/>
                </a:moveTo>
                <a:cubicBezTo>
                  <a:pt x="79758" y="1481205"/>
                  <a:pt x="102762" y="1504209"/>
                  <a:pt x="102762" y="1532586"/>
                </a:cubicBezTo>
                <a:cubicBezTo>
                  <a:pt x="102762" y="1560963"/>
                  <a:pt x="79758" y="1583967"/>
                  <a:pt x="51381" y="1583967"/>
                </a:cubicBezTo>
                <a:cubicBezTo>
                  <a:pt x="23004" y="1583967"/>
                  <a:pt x="0" y="1560963"/>
                  <a:pt x="0" y="1532586"/>
                </a:cubicBezTo>
                <a:cubicBezTo>
                  <a:pt x="0" y="1504209"/>
                  <a:pt x="23004" y="1481205"/>
                  <a:pt x="51381" y="1481205"/>
                </a:cubicBezTo>
                <a:close/>
                <a:moveTo>
                  <a:pt x="2308032" y="1184964"/>
                </a:moveTo>
                <a:cubicBezTo>
                  <a:pt x="2336409" y="1184964"/>
                  <a:pt x="2359413" y="1207968"/>
                  <a:pt x="2359413" y="1236345"/>
                </a:cubicBezTo>
                <a:cubicBezTo>
                  <a:pt x="2359413" y="1264722"/>
                  <a:pt x="2336409" y="1287726"/>
                  <a:pt x="2308032" y="1287726"/>
                </a:cubicBezTo>
                <a:cubicBezTo>
                  <a:pt x="2279655" y="1287726"/>
                  <a:pt x="2256651" y="1264722"/>
                  <a:pt x="2256651" y="1236345"/>
                </a:cubicBezTo>
                <a:cubicBezTo>
                  <a:pt x="2256651" y="1207968"/>
                  <a:pt x="2279655" y="1184964"/>
                  <a:pt x="2308032" y="1184964"/>
                </a:cubicBezTo>
                <a:close/>
                <a:moveTo>
                  <a:pt x="1931922" y="1184964"/>
                </a:moveTo>
                <a:cubicBezTo>
                  <a:pt x="1960299" y="1184964"/>
                  <a:pt x="1983303" y="1207968"/>
                  <a:pt x="1983303" y="1236345"/>
                </a:cubicBezTo>
                <a:cubicBezTo>
                  <a:pt x="1983303" y="1264722"/>
                  <a:pt x="1960299" y="1287726"/>
                  <a:pt x="1931922" y="1287726"/>
                </a:cubicBezTo>
                <a:cubicBezTo>
                  <a:pt x="1903545" y="1287726"/>
                  <a:pt x="1880541" y="1264722"/>
                  <a:pt x="1880541" y="1236345"/>
                </a:cubicBezTo>
                <a:cubicBezTo>
                  <a:pt x="1880541" y="1207968"/>
                  <a:pt x="1903545" y="1184964"/>
                  <a:pt x="1931922" y="1184964"/>
                </a:cubicBezTo>
                <a:close/>
                <a:moveTo>
                  <a:pt x="1555814" y="1184964"/>
                </a:moveTo>
                <a:cubicBezTo>
                  <a:pt x="1584191" y="1184964"/>
                  <a:pt x="1607195" y="1207968"/>
                  <a:pt x="1607195" y="1236345"/>
                </a:cubicBezTo>
                <a:cubicBezTo>
                  <a:pt x="1607195" y="1264722"/>
                  <a:pt x="1584191" y="1287726"/>
                  <a:pt x="1555814" y="1287726"/>
                </a:cubicBezTo>
                <a:cubicBezTo>
                  <a:pt x="1527437" y="1287726"/>
                  <a:pt x="1504433" y="1264722"/>
                  <a:pt x="1504433" y="1236345"/>
                </a:cubicBezTo>
                <a:cubicBezTo>
                  <a:pt x="1504433" y="1207968"/>
                  <a:pt x="1527437" y="1184964"/>
                  <a:pt x="1555814" y="1184964"/>
                </a:cubicBezTo>
                <a:close/>
                <a:moveTo>
                  <a:pt x="1179708" y="1184964"/>
                </a:moveTo>
                <a:cubicBezTo>
                  <a:pt x="1208085" y="1184964"/>
                  <a:pt x="1231089" y="1207968"/>
                  <a:pt x="1231089" y="1236345"/>
                </a:cubicBezTo>
                <a:cubicBezTo>
                  <a:pt x="1231089" y="1264722"/>
                  <a:pt x="1208085" y="1287726"/>
                  <a:pt x="1179708" y="1287726"/>
                </a:cubicBezTo>
                <a:cubicBezTo>
                  <a:pt x="1151331" y="1287726"/>
                  <a:pt x="1128327" y="1264722"/>
                  <a:pt x="1128327" y="1236345"/>
                </a:cubicBezTo>
                <a:cubicBezTo>
                  <a:pt x="1128327" y="1207968"/>
                  <a:pt x="1151331" y="1184964"/>
                  <a:pt x="1179708" y="1184964"/>
                </a:cubicBezTo>
                <a:close/>
                <a:moveTo>
                  <a:pt x="803599" y="1184964"/>
                </a:moveTo>
                <a:cubicBezTo>
                  <a:pt x="831976" y="1184964"/>
                  <a:pt x="854980" y="1207968"/>
                  <a:pt x="854980" y="1236345"/>
                </a:cubicBezTo>
                <a:cubicBezTo>
                  <a:pt x="854980" y="1264722"/>
                  <a:pt x="831976" y="1287726"/>
                  <a:pt x="803599" y="1287726"/>
                </a:cubicBezTo>
                <a:cubicBezTo>
                  <a:pt x="775222" y="1287726"/>
                  <a:pt x="752218" y="1264722"/>
                  <a:pt x="752218" y="1236345"/>
                </a:cubicBezTo>
                <a:cubicBezTo>
                  <a:pt x="752218" y="1207968"/>
                  <a:pt x="775222" y="1184964"/>
                  <a:pt x="803599" y="1184964"/>
                </a:cubicBezTo>
                <a:close/>
                <a:moveTo>
                  <a:pt x="427489" y="1184964"/>
                </a:moveTo>
                <a:cubicBezTo>
                  <a:pt x="455866" y="1184964"/>
                  <a:pt x="478870" y="1207968"/>
                  <a:pt x="478870" y="1236345"/>
                </a:cubicBezTo>
                <a:cubicBezTo>
                  <a:pt x="478870" y="1264722"/>
                  <a:pt x="455866" y="1287726"/>
                  <a:pt x="427489" y="1287726"/>
                </a:cubicBezTo>
                <a:cubicBezTo>
                  <a:pt x="399112" y="1287726"/>
                  <a:pt x="376108" y="1264722"/>
                  <a:pt x="376108" y="1236345"/>
                </a:cubicBezTo>
                <a:cubicBezTo>
                  <a:pt x="376108" y="1207968"/>
                  <a:pt x="399112" y="1184964"/>
                  <a:pt x="427489" y="1184964"/>
                </a:cubicBezTo>
                <a:close/>
                <a:moveTo>
                  <a:pt x="51381" y="1184964"/>
                </a:moveTo>
                <a:cubicBezTo>
                  <a:pt x="79758" y="1184964"/>
                  <a:pt x="102762" y="1207968"/>
                  <a:pt x="102762" y="1236345"/>
                </a:cubicBezTo>
                <a:cubicBezTo>
                  <a:pt x="102762" y="1264722"/>
                  <a:pt x="79758" y="1287726"/>
                  <a:pt x="51381" y="1287726"/>
                </a:cubicBezTo>
                <a:cubicBezTo>
                  <a:pt x="23004" y="1287726"/>
                  <a:pt x="0" y="1264722"/>
                  <a:pt x="0" y="1236345"/>
                </a:cubicBezTo>
                <a:cubicBezTo>
                  <a:pt x="0" y="1207968"/>
                  <a:pt x="23004" y="1184964"/>
                  <a:pt x="51381" y="1184964"/>
                </a:cubicBezTo>
                <a:close/>
                <a:moveTo>
                  <a:pt x="2308032" y="888722"/>
                </a:moveTo>
                <a:cubicBezTo>
                  <a:pt x="2336409" y="888722"/>
                  <a:pt x="2359413" y="911726"/>
                  <a:pt x="2359413" y="940103"/>
                </a:cubicBezTo>
                <a:cubicBezTo>
                  <a:pt x="2359413" y="968480"/>
                  <a:pt x="2336409" y="991484"/>
                  <a:pt x="2308032" y="991484"/>
                </a:cubicBezTo>
                <a:cubicBezTo>
                  <a:pt x="2279655" y="991484"/>
                  <a:pt x="2256651" y="968480"/>
                  <a:pt x="2256651" y="940103"/>
                </a:cubicBezTo>
                <a:cubicBezTo>
                  <a:pt x="2256651" y="911726"/>
                  <a:pt x="2279655" y="888722"/>
                  <a:pt x="2308032" y="888722"/>
                </a:cubicBezTo>
                <a:close/>
                <a:moveTo>
                  <a:pt x="1931922" y="888722"/>
                </a:moveTo>
                <a:cubicBezTo>
                  <a:pt x="1960299" y="888722"/>
                  <a:pt x="1983303" y="911726"/>
                  <a:pt x="1983303" y="940103"/>
                </a:cubicBezTo>
                <a:cubicBezTo>
                  <a:pt x="1983303" y="968480"/>
                  <a:pt x="1960299" y="991484"/>
                  <a:pt x="1931922" y="991484"/>
                </a:cubicBezTo>
                <a:cubicBezTo>
                  <a:pt x="1903545" y="991484"/>
                  <a:pt x="1880541" y="968480"/>
                  <a:pt x="1880541" y="940103"/>
                </a:cubicBezTo>
                <a:cubicBezTo>
                  <a:pt x="1880541" y="911726"/>
                  <a:pt x="1903545" y="888722"/>
                  <a:pt x="1931922" y="888722"/>
                </a:cubicBezTo>
                <a:close/>
                <a:moveTo>
                  <a:pt x="1555814" y="888722"/>
                </a:moveTo>
                <a:cubicBezTo>
                  <a:pt x="1584191" y="888722"/>
                  <a:pt x="1607195" y="911726"/>
                  <a:pt x="1607195" y="940103"/>
                </a:cubicBezTo>
                <a:cubicBezTo>
                  <a:pt x="1607195" y="968480"/>
                  <a:pt x="1584191" y="991484"/>
                  <a:pt x="1555814" y="991484"/>
                </a:cubicBezTo>
                <a:cubicBezTo>
                  <a:pt x="1527437" y="991484"/>
                  <a:pt x="1504433" y="968480"/>
                  <a:pt x="1504433" y="940103"/>
                </a:cubicBezTo>
                <a:cubicBezTo>
                  <a:pt x="1504433" y="911726"/>
                  <a:pt x="1527437" y="888722"/>
                  <a:pt x="1555814" y="888722"/>
                </a:cubicBezTo>
                <a:close/>
                <a:moveTo>
                  <a:pt x="1179708" y="888722"/>
                </a:moveTo>
                <a:cubicBezTo>
                  <a:pt x="1208085" y="888722"/>
                  <a:pt x="1231089" y="911726"/>
                  <a:pt x="1231089" y="940103"/>
                </a:cubicBezTo>
                <a:cubicBezTo>
                  <a:pt x="1231089" y="968480"/>
                  <a:pt x="1208085" y="991484"/>
                  <a:pt x="1179708" y="991484"/>
                </a:cubicBezTo>
                <a:cubicBezTo>
                  <a:pt x="1151331" y="991484"/>
                  <a:pt x="1128327" y="968480"/>
                  <a:pt x="1128327" y="940103"/>
                </a:cubicBezTo>
                <a:cubicBezTo>
                  <a:pt x="1128327" y="911726"/>
                  <a:pt x="1151331" y="888722"/>
                  <a:pt x="1179708" y="888722"/>
                </a:cubicBezTo>
                <a:close/>
                <a:moveTo>
                  <a:pt x="803599" y="888722"/>
                </a:moveTo>
                <a:cubicBezTo>
                  <a:pt x="831976" y="888722"/>
                  <a:pt x="854980" y="911726"/>
                  <a:pt x="854980" y="940103"/>
                </a:cubicBezTo>
                <a:cubicBezTo>
                  <a:pt x="854980" y="968480"/>
                  <a:pt x="831976" y="991484"/>
                  <a:pt x="803599" y="991484"/>
                </a:cubicBezTo>
                <a:cubicBezTo>
                  <a:pt x="775222" y="991484"/>
                  <a:pt x="752218" y="968480"/>
                  <a:pt x="752218" y="940103"/>
                </a:cubicBezTo>
                <a:cubicBezTo>
                  <a:pt x="752218" y="911726"/>
                  <a:pt x="775222" y="888722"/>
                  <a:pt x="803599" y="888722"/>
                </a:cubicBezTo>
                <a:close/>
                <a:moveTo>
                  <a:pt x="427489" y="888722"/>
                </a:moveTo>
                <a:cubicBezTo>
                  <a:pt x="455866" y="888722"/>
                  <a:pt x="478870" y="911726"/>
                  <a:pt x="478870" y="940103"/>
                </a:cubicBezTo>
                <a:cubicBezTo>
                  <a:pt x="478870" y="968480"/>
                  <a:pt x="455866" y="991484"/>
                  <a:pt x="427489" y="991484"/>
                </a:cubicBezTo>
                <a:cubicBezTo>
                  <a:pt x="399112" y="991484"/>
                  <a:pt x="376108" y="968480"/>
                  <a:pt x="376108" y="940103"/>
                </a:cubicBezTo>
                <a:cubicBezTo>
                  <a:pt x="376108" y="911726"/>
                  <a:pt x="399112" y="888722"/>
                  <a:pt x="427489" y="888722"/>
                </a:cubicBezTo>
                <a:close/>
                <a:moveTo>
                  <a:pt x="51381" y="888722"/>
                </a:moveTo>
                <a:cubicBezTo>
                  <a:pt x="79758" y="888722"/>
                  <a:pt x="102762" y="911726"/>
                  <a:pt x="102762" y="940103"/>
                </a:cubicBezTo>
                <a:cubicBezTo>
                  <a:pt x="102762" y="968480"/>
                  <a:pt x="79758" y="991484"/>
                  <a:pt x="51381" y="991484"/>
                </a:cubicBezTo>
                <a:cubicBezTo>
                  <a:pt x="23004" y="991484"/>
                  <a:pt x="0" y="968480"/>
                  <a:pt x="0" y="940103"/>
                </a:cubicBezTo>
                <a:cubicBezTo>
                  <a:pt x="0" y="911726"/>
                  <a:pt x="23004" y="888722"/>
                  <a:pt x="51381" y="888722"/>
                </a:cubicBezTo>
                <a:close/>
                <a:moveTo>
                  <a:pt x="2308032" y="592481"/>
                </a:moveTo>
                <a:cubicBezTo>
                  <a:pt x="2336409" y="592481"/>
                  <a:pt x="2359413" y="615485"/>
                  <a:pt x="2359413" y="643862"/>
                </a:cubicBezTo>
                <a:cubicBezTo>
                  <a:pt x="2359413" y="672239"/>
                  <a:pt x="2336409" y="695243"/>
                  <a:pt x="2308032" y="695243"/>
                </a:cubicBezTo>
                <a:cubicBezTo>
                  <a:pt x="2279655" y="695243"/>
                  <a:pt x="2256651" y="672239"/>
                  <a:pt x="2256651" y="643862"/>
                </a:cubicBezTo>
                <a:cubicBezTo>
                  <a:pt x="2256651" y="615485"/>
                  <a:pt x="2279655" y="592481"/>
                  <a:pt x="2308032" y="592481"/>
                </a:cubicBezTo>
                <a:close/>
                <a:moveTo>
                  <a:pt x="1931922" y="592481"/>
                </a:moveTo>
                <a:cubicBezTo>
                  <a:pt x="1960299" y="592481"/>
                  <a:pt x="1983303" y="615485"/>
                  <a:pt x="1983303" y="643862"/>
                </a:cubicBezTo>
                <a:cubicBezTo>
                  <a:pt x="1983303" y="672239"/>
                  <a:pt x="1960299" y="695243"/>
                  <a:pt x="1931922" y="695243"/>
                </a:cubicBezTo>
                <a:cubicBezTo>
                  <a:pt x="1903545" y="695243"/>
                  <a:pt x="1880541" y="672239"/>
                  <a:pt x="1880541" y="643862"/>
                </a:cubicBezTo>
                <a:cubicBezTo>
                  <a:pt x="1880541" y="615485"/>
                  <a:pt x="1903545" y="592481"/>
                  <a:pt x="1931922" y="592481"/>
                </a:cubicBezTo>
                <a:close/>
                <a:moveTo>
                  <a:pt x="1555814" y="592481"/>
                </a:moveTo>
                <a:cubicBezTo>
                  <a:pt x="1584191" y="592481"/>
                  <a:pt x="1607195" y="615485"/>
                  <a:pt x="1607195" y="643862"/>
                </a:cubicBezTo>
                <a:cubicBezTo>
                  <a:pt x="1607195" y="672239"/>
                  <a:pt x="1584191" y="695243"/>
                  <a:pt x="1555814" y="695243"/>
                </a:cubicBezTo>
                <a:cubicBezTo>
                  <a:pt x="1527437" y="695243"/>
                  <a:pt x="1504433" y="672239"/>
                  <a:pt x="1504433" y="643862"/>
                </a:cubicBezTo>
                <a:cubicBezTo>
                  <a:pt x="1504433" y="615485"/>
                  <a:pt x="1527437" y="592481"/>
                  <a:pt x="1555814" y="592481"/>
                </a:cubicBezTo>
                <a:close/>
                <a:moveTo>
                  <a:pt x="1179708" y="592481"/>
                </a:moveTo>
                <a:cubicBezTo>
                  <a:pt x="1208085" y="592481"/>
                  <a:pt x="1231089" y="615485"/>
                  <a:pt x="1231089" y="643862"/>
                </a:cubicBezTo>
                <a:cubicBezTo>
                  <a:pt x="1231089" y="672239"/>
                  <a:pt x="1208085" y="695243"/>
                  <a:pt x="1179708" y="695243"/>
                </a:cubicBezTo>
                <a:cubicBezTo>
                  <a:pt x="1151331" y="695243"/>
                  <a:pt x="1128327" y="672239"/>
                  <a:pt x="1128327" y="643862"/>
                </a:cubicBezTo>
                <a:cubicBezTo>
                  <a:pt x="1128327" y="615485"/>
                  <a:pt x="1151331" y="592481"/>
                  <a:pt x="1179708" y="592481"/>
                </a:cubicBezTo>
                <a:close/>
                <a:moveTo>
                  <a:pt x="803599" y="592481"/>
                </a:moveTo>
                <a:cubicBezTo>
                  <a:pt x="831976" y="592481"/>
                  <a:pt x="854980" y="615485"/>
                  <a:pt x="854980" y="643862"/>
                </a:cubicBezTo>
                <a:cubicBezTo>
                  <a:pt x="854980" y="672239"/>
                  <a:pt x="831976" y="695243"/>
                  <a:pt x="803599" y="695243"/>
                </a:cubicBezTo>
                <a:cubicBezTo>
                  <a:pt x="775222" y="695243"/>
                  <a:pt x="752218" y="672239"/>
                  <a:pt x="752218" y="643862"/>
                </a:cubicBezTo>
                <a:cubicBezTo>
                  <a:pt x="752218" y="615485"/>
                  <a:pt x="775222" y="592481"/>
                  <a:pt x="803599" y="592481"/>
                </a:cubicBezTo>
                <a:close/>
                <a:moveTo>
                  <a:pt x="427489" y="592481"/>
                </a:moveTo>
                <a:cubicBezTo>
                  <a:pt x="455866" y="592481"/>
                  <a:pt x="478870" y="615485"/>
                  <a:pt x="478870" y="643862"/>
                </a:cubicBezTo>
                <a:cubicBezTo>
                  <a:pt x="478870" y="672239"/>
                  <a:pt x="455866" y="695243"/>
                  <a:pt x="427489" y="695243"/>
                </a:cubicBezTo>
                <a:cubicBezTo>
                  <a:pt x="399112" y="695243"/>
                  <a:pt x="376108" y="672239"/>
                  <a:pt x="376108" y="643862"/>
                </a:cubicBezTo>
                <a:cubicBezTo>
                  <a:pt x="376108" y="615485"/>
                  <a:pt x="399112" y="592481"/>
                  <a:pt x="427489" y="592481"/>
                </a:cubicBezTo>
                <a:close/>
                <a:moveTo>
                  <a:pt x="51381" y="592481"/>
                </a:moveTo>
                <a:cubicBezTo>
                  <a:pt x="79758" y="592481"/>
                  <a:pt x="102762" y="615485"/>
                  <a:pt x="102762" y="643862"/>
                </a:cubicBezTo>
                <a:cubicBezTo>
                  <a:pt x="102762" y="672239"/>
                  <a:pt x="79758" y="695243"/>
                  <a:pt x="51381" y="695243"/>
                </a:cubicBezTo>
                <a:cubicBezTo>
                  <a:pt x="23004" y="695243"/>
                  <a:pt x="0" y="672239"/>
                  <a:pt x="0" y="643862"/>
                </a:cubicBezTo>
                <a:cubicBezTo>
                  <a:pt x="0" y="615485"/>
                  <a:pt x="23004" y="592481"/>
                  <a:pt x="51381" y="592481"/>
                </a:cubicBezTo>
                <a:close/>
                <a:moveTo>
                  <a:pt x="2308032" y="296241"/>
                </a:moveTo>
                <a:cubicBezTo>
                  <a:pt x="2336409" y="296241"/>
                  <a:pt x="2359413" y="319245"/>
                  <a:pt x="2359413" y="347622"/>
                </a:cubicBezTo>
                <a:cubicBezTo>
                  <a:pt x="2359413" y="375999"/>
                  <a:pt x="2336409" y="399003"/>
                  <a:pt x="2308032" y="399003"/>
                </a:cubicBezTo>
                <a:cubicBezTo>
                  <a:pt x="2279655" y="399003"/>
                  <a:pt x="2256651" y="375999"/>
                  <a:pt x="2256651" y="347622"/>
                </a:cubicBezTo>
                <a:cubicBezTo>
                  <a:pt x="2256651" y="319245"/>
                  <a:pt x="2279655" y="296241"/>
                  <a:pt x="2308032" y="296241"/>
                </a:cubicBezTo>
                <a:close/>
                <a:moveTo>
                  <a:pt x="1931922" y="296241"/>
                </a:moveTo>
                <a:cubicBezTo>
                  <a:pt x="1960299" y="296241"/>
                  <a:pt x="1983303" y="319245"/>
                  <a:pt x="1983303" y="347622"/>
                </a:cubicBezTo>
                <a:cubicBezTo>
                  <a:pt x="1983303" y="375999"/>
                  <a:pt x="1960299" y="399003"/>
                  <a:pt x="1931922" y="399003"/>
                </a:cubicBezTo>
                <a:cubicBezTo>
                  <a:pt x="1903545" y="399003"/>
                  <a:pt x="1880541" y="375999"/>
                  <a:pt x="1880541" y="347622"/>
                </a:cubicBezTo>
                <a:cubicBezTo>
                  <a:pt x="1880541" y="319245"/>
                  <a:pt x="1903545" y="296241"/>
                  <a:pt x="1931922" y="296241"/>
                </a:cubicBezTo>
                <a:close/>
                <a:moveTo>
                  <a:pt x="1555814" y="296241"/>
                </a:moveTo>
                <a:cubicBezTo>
                  <a:pt x="1584191" y="296241"/>
                  <a:pt x="1607195" y="319245"/>
                  <a:pt x="1607195" y="347622"/>
                </a:cubicBezTo>
                <a:cubicBezTo>
                  <a:pt x="1607195" y="375999"/>
                  <a:pt x="1584191" y="399003"/>
                  <a:pt x="1555814" y="399003"/>
                </a:cubicBezTo>
                <a:cubicBezTo>
                  <a:pt x="1527437" y="399003"/>
                  <a:pt x="1504433" y="375999"/>
                  <a:pt x="1504433" y="347622"/>
                </a:cubicBezTo>
                <a:cubicBezTo>
                  <a:pt x="1504433" y="319245"/>
                  <a:pt x="1527437" y="296241"/>
                  <a:pt x="1555814" y="296241"/>
                </a:cubicBezTo>
                <a:close/>
                <a:moveTo>
                  <a:pt x="1179708" y="296241"/>
                </a:moveTo>
                <a:cubicBezTo>
                  <a:pt x="1208085" y="296241"/>
                  <a:pt x="1231089" y="319245"/>
                  <a:pt x="1231089" y="347622"/>
                </a:cubicBezTo>
                <a:cubicBezTo>
                  <a:pt x="1231089" y="375999"/>
                  <a:pt x="1208085" y="399003"/>
                  <a:pt x="1179708" y="399003"/>
                </a:cubicBezTo>
                <a:cubicBezTo>
                  <a:pt x="1151331" y="399003"/>
                  <a:pt x="1128327" y="375999"/>
                  <a:pt x="1128327" y="347622"/>
                </a:cubicBezTo>
                <a:cubicBezTo>
                  <a:pt x="1128327" y="319245"/>
                  <a:pt x="1151331" y="296241"/>
                  <a:pt x="1179708" y="296241"/>
                </a:cubicBezTo>
                <a:close/>
                <a:moveTo>
                  <a:pt x="803599" y="296241"/>
                </a:moveTo>
                <a:cubicBezTo>
                  <a:pt x="831976" y="296241"/>
                  <a:pt x="854980" y="319245"/>
                  <a:pt x="854980" y="347622"/>
                </a:cubicBezTo>
                <a:cubicBezTo>
                  <a:pt x="854980" y="375999"/>
                  <a:pt x="831976" y="399003"/>
                  <a:pt x="803599" y="399003"/>
                </a:cubicBezTo>
                <a:cubicBezTo>
                  <a:pt x="775222" y="399003"/>
                  <a:pt x="752218" y="375999"/>
                  <a:pt x="752218" y="347622"/>
                </a:cubicBezTo>
                <a:cubicBezTo>
                  <a:pt x="752218" y="319245"/>
                  <a:pt x="775222" y="296241"/>
                  <a:pt x="803599" y="296241"/>
                </a:cubicBezTo>
                <a:close/>
                <a:moveTo>
                  <a:pt x="427489" y="296241"/>
                </a:moveTo>
                <a:cubicBezTo>
                  <a:pt x="455866" y="296241"/>
                  <a:pt x="478870" y="319245"/>
                  <a:pt x="478870" y="347622"/>
                </a:cubicBezTo>
                <a:cubicBezTo>
                  <a:pt x="478870" y="375999"/>
                  <a:pt x="455866" y="399003"/>
                  <a:pt x="427489" y="399003"/>
                </a:cubicBezTo>
                <a:cubicBezTo>
                  <a:pt x="399112" y="399003"/>
                  <a:pt x="376108" y="375999"/>
                  <a:pt x="376108" y="347622"/>
                </a:cubicBezTo>
                <a:cubicBezTo>
                  <a:pt x="376108" y="319245"/>
                  <a:pt x="399112" y="296241"/>
                  <a:pt x="427489" y="296241"/>
                </a:cubicBezTo>
                <a:close/>
                <a:moveTo>
                  <a:pt x="51381" y="296241"/>
                </a:moveTo>
                <a:cubicBezTo>
                  <a:pt x="79758" y="296241"/>
                  <a:pt x="102762" y="319245"/>
                  <a:pt x="102762" y="347622"/>
                </a:cubicBezTo>
                <a:cubicBezTo>
                  <a:pt x="102762" y="375999"/>
                  <a:pt x="79758" y="399003"/>
                  <a:pt x="51381" y="399003"/>
                </a:cubicBezTo>
                <a:cubicBezTo>
                  <a:pt x="23004" y="399003"/>
                  <a:pt x="0" y="375999"/>
                  <a:pt x="0" y="347622"/>
                </a:cubicBezTo>
                <a:cubicBezTo>
                  <a:pt x="0" y="319245"/>
                  <a:pt x="23004" y="296241"/>
                  <a:pt x="51381" y="296241"/>
                </a:cubicBezTo>
                <a:close/>
                <a:moveTo>
                  <a:pt x="2308032" y="0"/>
                </a:moveTo>
                <a:cubicBezTo>
                  <a:pt x="2336409" y="0"/>
                  <a:pt x="2359413" y="23004"/>
                  <a:pt x="2359413" y="51381"/>
                </a:cubicBezTo>
                <a:cubicBezTo>
                  <a:pt x="2359413" y="79758"/>
                  <a:pt x="2336409" y="102762"/>
                  <a:pt x="2308032" y="102762"/>
                </a:cubicBezTo>
                <a:cubicBezTo>
                  <a:pt x="2279655" y="102762"/>
                  <a:pt x="2256651" y="79758"/>
                  <a:pt x="2256651" y="51381"/>
                </a:cubicBezTo>
                <a:cubicBezTo>
                  <a:pt x="2256651" y="23004"/>
                  <a:pt x="2279655" y="0"/>
                  <a:pt x="2308032" y="0"/>
                </a:cubicBezTo>
                <a:close/>
                <a:moveTo>
                  <a:pt x="1931922" y="0"/>
                </a:moveTo>
                <a:cubicBezTo>
                  <a:pt x="1960299" y="0"/>
                  <a:pt x="1983303" y="23004"/>
                  <a:pt x="1983303" y="51381"/>
                </a:cubicBezTo>
                <a:cubicBezTo>
                  <a:pt x="1983303" y="79758"/>
                  <a:pt x="1960299" y="102762"/>
                  <a:pt x="1931922" y="102762"/>
                </a:cubicBezTo>
                <a:cubicBezTo>
                  <a:pt x="1903545" y="102762"/>
                  <a:pt x="1880541" y="79758"/>
                  <a:pt x="1880541" y="51381"/>
                </a:cubicBezTo>
                <a:cubicBezTo>
                  <a:pt x="1880541" y="23004"/>
                  <a:pt x="1903545" y="0"/>
                  <a:pt x="1931922" y="0"/>
                </a:cubicBezTo>
                <a:close/>
                <a:moveTo>
                  <a:pt x="1555814" y="0"/>
                </a:moveTo>
                <a:cubicBezTo>
                  <a:pt x="1584191" y="0"/>
                  <a:pt x="1607195" y="23004"/>
                  <a:pt x="1607195" y="51381"/>
                </a:cubicBezTo>
                <a:cubicBezTo>
                  <a:pt x="1607195" y="79758"/>
                  <a:pt x="1584191" y="102762"/>
                  <a:pt x="1555814" y="102762"/>
                </a:cubicBezTo>
                <a:cubicBezTo>
                  <a:pt x="1527437" y="102762"/>
                  <a:pt x="1504433" y="79758"/>
                  <a:pt x="1504433" y="51381"/>
                </a:cubicBezTo>
                <a:cubicBezTo>
                  <a:pt x="1504433" y="23004"/>
                  <a:pt x="1527437" y="0"/>
                  <a:pt x="1555814" y="0"/>
                </a:cubicBezTo>
                <a:close/>
                <a:moveTo>
                  <a:pt x="1179708" y="0"/>
                </a:moveTo>
                <a:cubicBezTo>
                  <a:pt x="1208085" y="0"/>
                  <a:pt x="1231089" y="23004"/>
                  <a:pt x="1231089" y="51381"/>
                </a:cubicBezTo>
                <a:cubicBezTo>
                  <a:pt x="1231089" y="79758"/>
                  <a:pt x="1208085" y="102762"/>
                  <a:pt x="1179708" y="102762"/>
                </a:cubicBezTo>
                <a:cubicBezTo>
                  <a:pt x="1151331" y="102762"/>
                  <a:pt x="1128327" y="79758"/>
                  <a:pt x="1128327" y="51381"/>
                </a:cubicBezTo>
                <a:cubicBezTo>
                  <a:pt x="1128327" y="23004"/>
                  <a:pt x="1151331" y="0"/>
                  <a:pt x="1179708" y="0"/>
                </a:cubicBezTo>
                <a:close/>
                <a:moveTo>
                  <a:pt x="803599" y="0"/>
                </a:moveTo>
                <a:cubicBezTo>
                  <a:pt x="831976" y="0"/>
                  <a:pt x="854980" y="23004"/>
                  <a:pt x="854980" y="51381"/>
                </a:cubicBezTo>
                <a:cubicBezTo>
                  <a:pt x="854980" y="79758"/>
                  <a:pt x="831976" y="102762"/>
                  <a:pt x="803599" y="102762"/>
                </a:cubicBezTo>
                <a:cubicBezTo>
                  <a:pt x="775222" y="102762"/>
                  <a:pt x="752218" y="79758"/>
                  <a:pt x="752218" y="51381"/>
                </a:cubicBezTo>
                <a:cubicBezTo>
                  <a:pt x="752218" y="23004"/>
                  <a:pt x="775222" y="0"/>
                  <a:pt x="803599" y="0"/>
                </a:cubicBezTo>
                <a:close/>
                <a:moveTo>
                  <a:pt x="427489" y="0"/>
                </a:moveTo>
                <a:cubicBezTo>
                  <a:pt x="455866" y="0"/>
                  <a:pt x="478870" y="23004"/>
                  <a:pt x="478870" y="51381"/>
                </a:cubicBezTo>
                <a:cubicBezTo>
                  <a:pt x="478870" y="79758"/>
                  <a:pt x="455866" y="102762"/>
                  <a:pt x="427489" y="102762"/>
                </a:cubicBezTo>
                <a:cubicBezTo>
                  <a:pt x="399112" y="102762"/>
                  <a:pt x="376108" y="79758"/>
                  <a:pt x="376108" y="51381"/>
                </a:cubicBezTo>
                <a:cubicBezTo>
                  <a:pt x="376108" y="23004"/>
                  <a:pt x="399112" y="0"/>
                  <a:pt x="427489" y="0"/>
                </a:cubicBezTo>
                <a:close/>
                <a:moveTo>
                  <a:pt x="51381" y="0"/>
                </a:moveTo>
                <a:cubicBezTo>
                  <a:pt x="79758" y="0"/>
                  <a:pt x="102762" y="23004"/>
                  <a:pt x="102762" y="51381"/>
                </a:cubicBezTo>
                <a:cubicBezTo>
                  <a:pt x="102762" y="79758"/>
                  <a:pt x="79758" y="102762"/>
                  <a:pt x="51381" y="102762"/>
                </a:cubicBezTo>
                <a:cubicBezTo>
                  <a:pt x="23004" y="102762"/>
                  <a:pt x="0" y="79758"/>
                  <a:pt x="0" y="51381"/>
                </a:cubicBezTo>
                <a:cubicBezTo>
                  <a:pt x="0" y="23004"/>
                  <a:pt x="23004" y="0"/>
                  <a:pt x="513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0" y="5995196"/>
            <a:ext cx="12191999" cy="318791"/>
          </a:xfrm>
          <a:prstGeom prst="rect">
            <a:avLst/>
          </a:prstGeom>
          <a:gradFill>
            <a:gsLst>
              <a:gs pos="25000">
                <a:schemeClr val="accent1"/>
              </a:gs>
              <a:gs pos="90000">
                <a:schemeClr val="accent1">
                  <a:lumMod val="5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359342" y="2538311"/>
            <a:ext cx="869833" cy="869833"/>
          </a:xfrm>
          <a:prstGeom prst="ellipse">
            <a:avLst/>
          </a:prstGeom>
          <a:gradFill>
            <a:gsLst>
              <a:gs pos="25000">
                <a:schemeClr val="accent1"/>
              </a:gs>
              <a:gs pos="90000">
                <a:schemeClr val="accent1">
                  <a:lumMod val="50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63500" blurRad="1397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470408" y="2757327"/>
            <a:ext cx="647700" cy="381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710766" y="2538310"/>
            <a:ext cx="869833" cy="869833"/>
          </a:xfrm>
          <a:prstGeom prst="ellipse">
            <a:avLst/>
          </a:prstGeom>
          <a:gradFill>
            <a:gsLst>
              <a:gs pos="25000">
                <a:schemeClr val="accent1"/>
              </a:gs>
              <a:gs pos="90000">
                <a:schemeClr val="accent1">
                  <a:lumMod val="50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63500" blurRad="1397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359341" y="3939373"/>
            <a:ext cx="869833" cy="869833"/>
          </a:xfrm>
          <a:prstGeom prst="ellipse">
            <a:avLst/>
          </a:prstGeom>
          <a:gradFill>
            <a:gsLst>
              <a:gs pos="25000">
                <a:schemeClr val="accent1"/>
              </a:gs>
              <a:gs pos="90000">
                <a:schemeClr val="accent1">
                  <a:lumMod val="50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63500" blurRad="1397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7710766" y="3933485"/>
            <a:ext cx="869833" cy="869833"/>
          </a:xfrm>
          <a:prstGeom prst="ellipse">
            <a:avLst/>
          </a:prstGeom>
          <a:gradFill>
            <a:gsLst>
              <a:gs pos="25000">
                <a:schemeClr val="accent1"/>
              </a:gs>
              <a:gs pos="90000">
                <a:schemeClr val="accent1">
                  <a:lumMod val="50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dist="63500" blurRad="1397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470408" y="4158389"/>
            <a:ext cx="647700" cy="381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3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821833" y="2757327"/>
            <a:ext cx="647700" cy="381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821833" y="4158389"/>
            <a:ext cx="647700" cy="381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4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4240" y="68788"/>
            <a:ext cx="2892338" cy="1088703"/>
          </a:xfrm>
          <a:custGeom>
            <a:avLst/>
            <a:gdLst>
              <a:gd name="connsiteX0" fmla="*/ 2867067 w 2892338"/>
              <a:gd name="connsiteY0" fmla="*/ 1038161 h 1088703"/>
              <a:gd name="connsiteX1" fmla="*/ 2892338 w 2892338"/>
              <a:gd name="connsiteY1" fmla="*/ 1063432 h 1088703"/>
              <a:gd name="connsiteX2" fmla="*/ 2867067 w 2892338"/>
              <a:gd name="connsiteY2" fmla="*/ 1088703 h 1088703"/>
              <a:gd name="connsiteX3" fmla="*/ 2841796 w 2892338"/>
              <a:gd name="connsiteY3" fmla="*/ 1063432 h 1088703"/>
              <a:gd name="connsiteX4" fmla="*/ 2867067 w 2892338"/>
              <a:gd name="connsiteY4" fmla="*/ 1038161 h 1088703"/>
              <a:gd name="connsiteX5" fmla="*/ 2682086 w 2892338"/>
              <a:gd name="connsiteY5" fmla="*/ 1038161 h 1088703"/>
              <a:gd name="connsiteX6" fmla="*/ 2707357 w 2892338"/>
              <a:gd name="connsiteY6" fmla="*/ 1063432 h 1088703"/>
              <a:gd name="connsiteX7" fmla="*/ 2682086 w 2892338"/>
              <a:gd name="connsiteY7" fmla="*/ 1088703 h 1088703"/>
              <a:gd name="connsiteX8" fmla="*/ 2656815 w 2892338"/>
              <a:gd name="connsiteY8" fmla="*/ 1063432 h 1088703"/>
              <a:gd name="connsiteX9" fmla="*/ 2682086 w 2892338"/>
              <a:gd name="connsiteY9" fmla="*/ 1038161 h 1088703"/>
              <a:gd name="connsiteX10" fmla="*/ 2497106 w 2892338"/>
              <a:gd name="connsiteY10" fmla="*/ 1038161 h 1088703"/>
              <a:gd name="connsiteX11" fmla="*/ 2522377 w 2892338"/>
              <a:gd name="connsiteY11" fmla="*/ 1063432 h 1088703"/>
              <a:gd name="connsiteX12" fmla="*/ 2497106 w 2892338"/>
              <a:gd name="connsiteY12" fmla="*/ 1088703 h 1088703"/>
              <a:gd name="connsiteX13" fmla="*/ 2471835 w 2892338"/>
              <a:gd name="connsiteY13" fmla="*/ 1063432 h 1088703"/>
              <a:gd name="connsiteX14" fmla="*/ 2497106 w 2892338"/>
              <a:gd name="connsiteY14" fmla="*/ 1038161 h 1088703"/>
              <a:gd name="connsiteX15" fmla="*/ 2312127 w 2892338"/>
              <a:gd name="connsiteY15" fmla="*/ 1038161 h 1088703"/>
              <a:gd name="connsiteX16" fmla="*/ 2337398 w 2892338"/>
              <a:gd name="connsiteY16" fmla="*/ 1063432 h 1088703"/>
              <a:gd name="connsiteX17" fmla="*/ 2312127 w 2892338"/>
              <a:gd name="connsiteY17" fmla="*/ 1088703 h 1088703"/>
              <a:gd name="connsiteX18" fmla="*/ 2286856 w 2892338"/>
              <a:gd name="connsiteY18" fmla="*/ 1063432 h 1088703"/>
              <a:gd name="connsiteX19" fmla="*/ 2312127 w 2892338"/>
              <a:gd name="connsiteY19" fmla="*/ 1038161 h 1088703"/>
              <a:gd name="connsiteX20" fmla="*/ 2127147 w 2892338"/>
              <a:gd name="connsiteY20" fmla="*/ 1038161 h 1088703"/>
              <a:gd name="connsiteX21" fmla="*/ 2152418 w 2892338"/>
              <a:gd name="connsiteY21" fmla="*/ 1063432 h 1088703"/>
              <a:gd name="connsiteX22" fmla="*/ 2127147 w 2892338"/>
              <a:gd name="connsiteY22" fmla="*/ 1088703 h 1088703"/>
              <a:gd name="connsiteX23" fmla="*/ 2101876 w 2892338"/>
              <a:gd name="connsiteY23" fmla="*/ 1063432 h 1088703"/>
              <a:gd name="connsiteX24" fmla="*/ 2127147 w 2892338"/>
              <a:gd name="connsiteY24" fmla="*/ 1038161 h 1088703"/>
              <a:gd name="connsiteX25" fmla="*/ 1942166 w 2892338"/>
              <a:gd name="connsiteY25" fmla="*/ 1038161 h 1088703"/>
              <a:gd name="connsiteX26" fmla="*/ 1967437 w 2892338"/>
              <a:gd name="connsiteY26" fmla="*/ 1063432 h 1088703"/>
              <a:gd name="connsiteX27" fmla="*/ 1942166 w 2892338"/>
              <a:gd name="connsiteY27" fmla="*/ 1088703 h 1088703"/>
              <a:gd name="connsiteX28" fmla="*/ 1916895 w 2892338"/>
              <a:gd name="connsiteY28" fmla="*/ 1063432 h 1088703"/>
              <a:gd name="connsiteX29" fmla="*/ 1942166 w 2892338"/>
              <a:gd name="connsiteY29" fmla="*/ 1038161 h 1088703"/>
              <a:gd name="connsiteX30" fmla="*/ 1757186 w 2892338"/>
              <a:gd name="connsiteY30" fmla="*/ 1038161 h 1088703"/>
              <a:gd name="connsiteX31" fmla="*/ 1782457 w 2892338"/>
              <a:gd name="connsiteY31" fmla="*/ 1063432 h 1088703"/>
              <a:gd name="connsiteX32" fmla="*/ 1757186 w 2892338"/>
              <a:gd name="connsiteY32" fmla="*/ 1088703 h 1088703"/>
              <a:gd name="connsiteX33" fmla="*/ 1731915 w 2892338"/>
              <a:gd name="connsiteY33" fmla="*/ 1063432 h 1088703"/>
              <a:gd name="connsiteX34" fmla="*/ 1757186 w 2892338"/>
              <a:gd name="connsiteY34" fmla="*/ 1038161 h 1088703"/>
              <a:gd name="connsiteX35" fmla="*/ 1135152 w 2892338"/>
              <a:gd name="connsiteY35" fmla="*/ 1019893 h 1088703"/>
              <a:gd name="connsiteX36" fmla="*/ 1160423 w 2892338"/>
              <a:gd name="connsiteY36" fmla="*/ 1045164 h 1088703"/>
              <a:gd name="connsiteX37" fmla="*/ 1135152 w 2892338"/>
              <a:gd name="connsiteY37" fmla="*/ 1070435 h 1088703"/>
              <a:gd name="connsiteX38" fmla="*/ 1109881 w 2892338"/>
              <a:gd name="connsiteY38" fmla="*/ 1045164 h 1088703"/>
              <a:gd name="connsiteX39" fmla="*/ 1135152 w 2892338"/>
              <a:gd name="connsiteY39" fmla="*/ 1019893 h 1088703"/>
              <a:gd name="connsiteX40" fmla="*/ 950171 w 2892338"/>
              <a:gd name="connsiteY40" fmla="*/ 1019893 h 1088703"/>
              <a:gd name="connsiteX41" fmla="*/ 975442 w 2892338"/>
              <a:gd name="connsiteY41" fmla="*/ 1045164 h 1088703"/>
              <a:gd name="connsiteX42" fmla="*/ 950171 w 2892338"/>
              <a:gd name="connsiteY42" fmla="*/ 1070435 h 1088703"/>
              <a:gd name="connsiteX43" fmla="*/ 924900 w 2892338"/>
              <a:gd name="connsiteY43" fmla="*/ 1045164 h 1088703"/>
              <a:gd name="connsiteX44" fmla="*/ 950171 w 2892338"/>
              <a:gd name="connsiteY44" fmla="*/ 1019893 h 1088703"/>
              <a:gd name="connsiteX45" fmla="*/ 765191 w 2892338"/>
              <a:gd name="connsiteY45" fmla="*/ 1019893 h 1088703"/>
              <a:gd name="connsiteX46" fmla="*/ 790462 w 2892338"/>
              <a:gd name="connsiteY46" fmla="*/ 1045164 h 1088703"/>
              <a:gd name="connsiteX47" fmla="*/ 765191 w 2892338"/>
              <a:gd name="connsiteY47" fmla="*/ 1070435 h 1088703"/>
              <a:gd name="connsiteX48" fmla="*/ 739920 w 2892338"/>
              <a:gd name="connsiteY48" fmla="*/ 1045164 h 1088703"/>
              <a:gd name="connsiteX49" fmla="*/ 765191 w 2892338"/>
              <a:gd name="connsiteY49" fmla="*/ 1019893 h 1088703"/>
              <a:gd name="connsiteX50" fmla="*/ 580212 w 2892338"/>
              <a:gd name="connsiteY50" fmla="*/ 1019893 h 1088703"/>
              <a:gd name="connsiteX51" fmla="*/ 605483 w 2892338"/>
              <a:gd name="connsiteY51" fmla="*/ 1045164 h 1088703"/>
              <a:gd name="connsiteX52" fmla="*/ 580212 w 2892338"/>
              <a:gd name="connsiteY52" fmla="*/ 1070435 h 1088703"/>
              <a:gd name="connsiteX53" fmla="*/ 554941 w 2892338"/>
              <a:gd name="connsiteY53" fmla="*/ 1045164 h 1088703"/>
              <a:gd name="connsiteX54" fmla="*/ 580212 w 2892338"/>
              <a:gd name="connsiteY54" fmla="*/ 1019893 h 1088703"/>
              <a:gd name="connsiteX55" fmla="*/ 395232 w 2892338"/>
              <a:gd name="connsiteY55" fmla="*/ 1019893 h 1088703"/>
              <a:gd name="connsiteX56" fmla="*/ 420503 w 2892338"/>
              <a:gd name="connsiteY56" fmla="*/ 1045164 h 1088703"/>
              <a:gd name="connsiteX57" fmla="*/ 395232 w 2892338"/>
              <a:gd name="connsiteY57" fmla="*/ 1070435 h 1088703"/>
              <a:gd name="connsiteX58" fmla="*/ 369961 w 2892338"/>
              <a:gd name="connsiteY58" fmla="*/ 1045164 h 1088703"/>
              <a:gd name="connsiteX59" fmla="*/ 395232 w 2892338"/>
              <a:gd name="connsiteY59" fmla="*/ 1019893 h 1088703"/>
              <a:gd name="connsiteX60" fmla="*/ 210251 w 2892338"/>
              <a:gd name="connsiteY60" fmla="*/ 1019893 h 1088703"/>
              <a:gd name="connsiteX61" fmla="*/ 235522 w 2892338"/>
              <a:gd name="connsiteY61" fmla="*/ 1045164 h 1088703"/>
              <a:gd name="connsiteX62" fmla="*/ 210251 w 2892338"/>
              <a:gd name="connsiteY62" fmla="*/ 1070435 h 1088703"/>
              <a:gd name="connsiteX63" fmla="*/ 184980 w 2892338"/>
              <a:gd name="connsiteY63" fmla="*/ 1045164 h 1088703"/>
              <a:gd name="connsiteX64" fmla="*/ 210251 w 2892338"/>
              <a:gd name="connsiteY64" fmla="*/ 1019893 h 1088703"/>
              <a:gd name="connsiteX65" fmla="*/ 25271 w 2892338"/>
              <a:gd name="connsiteY65" fmla="*/ 1019893 h 1088703"/>
              <a:gd name="connsiteX66" fmla="*/ 50542 w 2892338"/>
              <a:gd name="connsiteY66" fmla="*/ 1045164 h 1088703"/>
              <a:gd name="connsiteX67" fmla="*/ 25271 w 2892338"/>
              <a:gd name="connsiteY67" fmla="*/ 1070435 h 1088703"/>
              <a:gd name="connsiteX68" fmla="*/ 0 w 2892338"/>
              <a:gd name="connsiteY68" fmla="*/ 1045164 h 1088703"/>
              <a:gd name="connsiteX69" fmla="*/ 25271 w 2892338"/>
              <a:gd name="connsiteY69" fmla="*/ 1019893 h 1088703"/>
              <a:gd name="connsiteX70" fmla="*/ 2867067 w 2892338"/>
              <a:gd name="connsiteY70" fmla="*/ 892462 h 1088703"/>
              <a:gd name="connsiteX71" fmla="*/ 2892338 w 2892338"/>
              <a:gd name="connsiteY71" fmla="*/ 917733 h 1088703"/>
              <a:gd name="connsiteX72" fmla="*/ 2867067 w 2892338"/>
              <a:gd name="connsiteY72" fmla="*/ 943004 h 1088703"/>
              <a:gd name="connsiteX73" fmla="*/ 2841796 w 2892338"/>
              <a:gd name="connsiteY73" fmla="*/ 917733 h 1088703"/>
              <a:gd name="connsiteX74" fmla="*/ 2867067 w 2892338"/>
              <a:gd name="connsiteY74" fmla="*/ 892462 h 1088703"/>
              <a:gd name="connsiteX75" fmla="*/ 2682086 w 2892338"/>
              <a:gd name="connsiteY75" fmla="*/ 892462 h 1088703"/>
              <a:gd name="connsiteX76" fmla="*/ 2707357 w 2892338"/>
              <a:gd name="connsiteY76" fmla="*/ 917733 h 1088703"/>
              <a:gd name="connsiteX77" fmla="*/ 2682086 w 2892338"/>
              <a:gd name="connsiteY77" fmla="*/ 943004 h 1088703"/>
              <a:gd name="connsiteX78" fmla="*/ 2656815 w 2892338"/>
              <a:gd name="connsiteY78" fmla="*/ 917733 h 1088703"/>
              <a:gd name="connsiteX79" fmla="*/ 2682086 w 2892338"/>
              <a:gd name="connsiteY79" fmla="*/ 892462 h 1088703"/>
              <a:gd name="connsiteX80" fmla="*/ 2497106 w 2892338"/>
              <a:gd name="connsiteY80" fmla="*/ 892462 h 1088703"/>
              <a:gd name="connsiteX81" fmla="*/ 2522377 w 2892338"/>
              <a:gd name="connsiteY81" fmla="*/ 917733 h 1088703"/>
              <a:gd name="connsiteX82" fmla="*/ 2497106 w 2892338"/>
              <a:gd name="connsiteY82" fmla="*/ 943004 h 1088703"/>
              <a:gd name="connsiteX83" fmla="*/ 2471835 w 2892338"/>
              <a:gd name="connsiteY83" fmla="*/ 917733 h 1088703"/>
              <a:gd name="connsiteX84" fmla="*/ 2497106 w 2892338"/>
              <a:gd name="connsiteY84" fmla="*/ 892462 h 1088703"/>
              <a:gd name="connsiteX85" fmla="*/ 2312127 w 2892338"/>
              <a:gd name="connsiteY85" fmla="*/ 892462 h 1088703"/>
              <a:gd name="connsiteX86" fmla="*/ 2337398 w 2892338"/>
              <a:gd name="connsiteY86" fmla="*/ 917733 h 1088703"/>
              <a:gd name="connsiteX87" fmla="*/ 2312127 w 2892338"/>
              <a:gd name="connsiteY87" fmla="*/ 943004 h 1088703"/>
              <a:gd name="connsiteX88" fmla="*/ 2286856 w 2892338"/>
              <a:gd name="connsiteY88" fmla="*/ 917733 h 1088703"/>
              <a:gd name="connsiteX89" fmla="*/ 2312127 w 2892338"/>
              <a:gd name="connsiteY89" fmla="*/ 892462 h 1088703"/>
              <a:gd name="connsiteX90" fmla="*/ 2127147 w 2892338"/>
              <a:gd name="connsiteY90" fmla="*/ 892462 h 1088703"/>
              <a:gd name="connsiteX91" fmla="*/ 2152418 w 2892338"/>
              <a:gd name="connsiteY91" fmla="*/ 917733 h 1088703"/>
              <a:gd name="connsiteX92" fmla="*/ 2127147 w 2892338"/>
              <a:gd name="connsiteY92" fmla="*/ 943004 h 1088703"/>
              <a:gd name="connsiteX93" fmla="*/ 2101876 w 2892338"/>
              <a:gd name="connsiteY93" fmla="*/ 917733 h 1088703"/>
              <a:gd name="connsiteX94" fmla="*/ 2127147 w 2892338"/>
              <a:gd name="connsiteY94" fmla="*/ 892462 h 1088703"/>
              <a:gd name="connsiteX95" fmla="*/ 1942166 w 2892338"/>
              <a:gd name="connsiteY95" fmla="*/ 892462 h 1088703"/>
              <a:gd name="connsiteX96" fmla="*/ 1967437 w 2892338"/>
              <a:gd name="connsiteY96" fmla="*/ 917733 h 1088703"/>
              <a:gd name="connsiteX97" fmla="*/ 1942166 w 2892338"/>
              <a:gd name="connsiteY97" fmla="*/ 943004 h 1088703"/>
              <a:gd name="connsiteX98" fmla="*/ 1916895 w 2892338"/>
              <a:gd name="connsiteY98" fmla="*/ 917733 h 1088703"/>
              <a:gd name="connsiteX99" fmla="*/ 1942166 w 2892338"/>
              <a:gd name="connsiteY99" fmla="*/ 892462 h 1088703"/>
              <a:gd name="connsiteX100" fmla="*/ 1757186 w 2892338"/>
              <a:gd name="connsiteY100" fmla="*/ 892462 h 1088703"/>
              <a:gd name="connsiteX101" fmla="*/ 1782457 w 2892338"/>
              <a:gd name="connsiteY101" fmla="*/ 917733 h 1088703"/>
              <a:gd name="connsiteX102" fmla="*/ 1757186 w 2892338"/>
              <a:gd name="connsiteY102" fmla="*/ 943004 h 1088703"/>
              <a:gd name="connsiteX103" fmla="*/ 1731915 w 2892338"/>
              <a:gd name="connsiteY103" fmla="*/ 917733 h 1088703"/>
              <a:gd name="connsiteX104" fmla="*/ 1757186 w 2892338"/>
              <a:gd name="connsiteY104" fmla="*/ 892462 h 1088703"/>
              <a:gd name="connsiteX105" fmla="*/ 1135152 w 2892338"/>
              <a:gd name="connsiteY105" fmla="*/ 874194 h 1088703"/>
              <a:gd name="connsiteX106" fmla="*/ 1160423 w 2892338"/>
              <a:gd name="connsiteY106" fmla="*/ 899465 h 1088703"/>
              <a:gd name="connsiteX107" fmla="*/ 1135152 w 2892338"/>
              <a:gd name="connsiteY107" fmla="*/ 924736 h 1088703"/>
              <a:gd name="connsiteX108" fmla="*/ 1109881 w 2892338"/>
              <a:gd name="connsiteY108" fmla="*/ 899465 h 1088703"/>
              <a:gd name="connsiteX109" fmla="*/ 1135152 w 2892338"/>
              <a:gd name="connsiteY109" fmla="*/ 874194 h 1088703"/>
              <a:gd name="connsiteX110" fmla="*/ 950171 w 2892338"/>
              <a:gd name="connsiteY110" fmla="*/ 874194 h 1088703"/>
              <a:gd name="connsiteX111" fmla="*/ 975442 w 2892338"/>
              <a:gd name="connsiteY111" fmla="*/ 899465 h 1088703"/>
              <a:gd name="connsiteX112" fmla="*/ 950171 w 2892338"/>
              <a:gd name="connsiteY112" fmla="*/ 924736 h 1088703"/>
              <a:gd name="connsiteX113" fmla="*/ 924900 w 2892338"/>
              <a:gd name="connsiteY113" fmla="*/ 899465 h 1088703"/>
              <a:gd name="connsiteX114" fmla="*/ 950171 w 2892338"/>
              <a:gd name="connsiteY114" fmla="*/ 874194 h 1088703"/>
              <a:gd name="connsiteX115" fmla="*/ 765191 w 2892338"/>
              <a:gd name="connsiteY115" fmla="*/ 874194 h 1088703"/>
              <a:gd name="connsiteX116" fmla="*/ 790462 w 2892338"/>
              <a:gd name="connsiteY116" fmla="*/ 899465 h 1088703"/>
              <a:gd name="connsiteX117" fmla="*/ 765191 w 2892338"/>
              <a:gd name="connsiteY117" fmla="*/ 924736 h 1088703"/>
              <a:gd name="connsiteX118" fmla="*/ 739920 w 2892338"/>
              <a:gd name="connsiteY118" fmla="*/ 899465 h 1088703"/>
              <a:gd name="connsiteX119" fmla="*/ 765191 w 2892338"/>
              <a:gd name="connsiteY119" fmla="*/ 874194 h 1088703"/>
              <a:gd name="connsiteX120" fmla="*/ 580212 w 2892338"/>
              <a:gd name="connsiteY120" fmla="*/ 874194 h 1088703"/>
              <a:gd name="connsiteX121" fmla="*/ 605483 w 2892338"/>
              <a:gd name="connsiteY121" fmla="*/ 899465 h 1088703"/>
              <a:gd name="connsiteX122" fmla="*/ 580212 w 2892338"/>
              <a:gd name="connsiteY122" fmla="*/ 924736 h 1088703"/>
              <a:gd name="connsiteX123" fmla="*/ 554942 w 2892338"/>
              <a:gd name="connsiteY123" fmla="*/ 899465 h 1088703"/>
              <a:gd name="connsiteX124" fmla="*/ 580212 w 2892338"/>
              <a:gd name="connsiteY124" fmla="*/ 874194 h 1088703"/>
              <a:gd name="connsiteX125" fmla="*/ 395232 w 2892338"/>
              <a:gd name="connsiteY125" fmla="*/ 874194 h 1088703"/>
              <a:gd name="connsiteX126" fmla="*/ 420503 w 2892338"/>
              <a:gd name="connsiteY126" fmla="*/ 899465 h 1088703"/>
              <a:gd name="connsiteX127" fmla="*/ 395232 w 2892338"/>
              <a:gd name="connsiteY127" fmla="*/ 924736 h 1088703"/>
              <a:gd name="connsiteX128" fmla="*/ 369961 w 2892338"/>
              <a:gd name="connsiteY128" fmla="*/ 899465 h 1088703"/>
              <a:gd name="connsiteX129" fmla="*/ 395232 w 2892338"/>
              <a:gd name="connsiteY129" fmla="*/ 874194 h 1088703"/>
              <a:gd name="connsiteX130" fmla="*/ 210251 w 2892338"/>
              <a:gd name="connsiteY130" fmla="*/ 874194 h 1088703"/>
              <a:gd name="connsiteX131" fmla="*/ 235522 w 2892338"/>
              <a:gd name="connsiteY131" fmla="*/ 899465 h 1088703"/>
              <a:gd name="connsiteX132" fmla="*/ 210251 w 2892338"/>
              <a:gd name="connsiteY132" fmla="*/ 924736 h 1088703"/>
              <a:gd name="connsiteX133" fmla="*/ 184980 w 2892338"/>
              <a:gd name="connsiteY133" fmla="*/ 899465 h 1088703"/>
              <a:gd name="connsiteX134" fmla="*/ 210251 w 2892338"/>
              <a:gd name="connsiteY134" fmla="*/ 874194 h 1088703"/>
              <a:gd name="connsiteX135" fmla="*/ 25272 w 2892338"/>
              <a:gd name="connsiteY135" fmla="*/ 874194 h 1088703"/>
              <a:gd name="connsiteX136" fmla="*/ 50543 w 2892338"/>
              <a:gd name="connsiteY136" fmla="*/ 899465 h 1088703"/>
              <a:gd name="connsiteX137" fmla="*/ 25272 w 2892338"/>
              <a:gd name="connsiteY137" fmla="*/ 924736 h 1088703"/>
              <a:gd name="connsiteX138" fmla="*/ 1 w 2892338"/>
              <a:gd name="connsiteY138" fmla="*/ 899465 h 1088703"/>
              <a:gd name="connsiteX139" fmla="*/ 25272 w 2892338"/>
              <a:gd name="connsiteY139" fmla="*/ 874194 h 1088703"/>
              <a:gd name="connsiteX140" fmla="*/ 2867067 w 2892338"/>
              <a:gd name="connsiteY140" fmla="*/ 746763 h 1088703"/>
              <a:gd name="connsiteX141" fmla="*/ 2892338 w 2892338"/>
              <a:gd name="connsiteY141" fmla="*/ 772034 h 1088703"/>
              <a:gd name="connsiteX142" fmla="*/ 2867067 w 2892338"/>
              <a:gd name="connsiteY142" fmla="*/ 797305 h 1088703"/>
              <a:gd name="connsiteX143" fmla="*/ 2841796 w 2892338"/>
              <a:gd name="connsiteY143" fmla="*/ 772034 h 1088703"/>
              <a:gd name="connsiteX144" fmla="*/ 2867067 w 2892338"/>
              <a:gd name="connsiteY144" fmla="*/ 746763 h 1088703"/>
              <a:gd name="connsiteX145" fmla="*/ 2682086 w 2892338"/>
              <a:gd name="connsiteY145" fmla="*/ 746763 h 1088703"/>
              <a:gd name="connsiteX146" fmla="*/ 2707357 w 2892338"/>
              <a:gd name="connsiteY146" fmla="*/ 772034 h 1088703"/>
              <a:gd name="connsiteX147" fmla="*/ 2682086 w 2892338"/>
              <a:gd name="connsiteY147" fmla="*/ 797305 h 1088703"/>
              <a:gd name="connsiteX148" fmla="*/ 2656815 w 2892338"/>
              <a:gd name="connsiteY148" fmla="*/ 772034 h 1088703"/>
              <a:gd name="connsiteX149" fmla="*/ 2682086 w 2892338"/>
              <a:gd name="connsiteY149" fmla="*/ 746763 h 1088703"/>
              <a:gd name="connsiteX150" fmla="*/ 2497106 w 2892338"/>
              <a:gd name="connsiteY150" fmla="*/ 746763 h 1088703"/>
              <a:gd name="connsiteX151" fmla="*/ 2522377 w 2892338"/>
              <a:gd name="connsiteY151" fmla="*/ 772034 h 1088703"/>
              <a:gd name="connsiteX152" fmla="*/ 2497106 w 2892338"/>
              <a:gd name="connsiteY152" fmla="*/ 797305 h 1088703"/>
              <a:gd name="connsiteX153" fmla="*/ 2471835 w 2892338"/>
              <a:gd name="connsiteY153" fmla="*/ 772034 h 1088703"/>
              <a:gd name="connsiteX154" fmla="*/ 2497106 w 2892338"/>
              <a:gd name="connsiteY154" fmla="*/ 746763 h 1088703"/>
              <a:gd name="connsiteX155" fmla="*/ 2312127 w 2892338"/>
              <a:gd name="connsiteY155" fmla="*/ 746763 h 1088703"/>
              <a:gd name="connsiteX156" fmla="*/ 2337398 w 2892338"/>
              <a:gd name="connsiteY156" fmla="*/ 772034 h 1088703"/>
              <a:gd name="connsiteX157" fmla="*/ 2312127 w 2892338"/>
              <a:gd name="connsiteY157" fmla="*/ 797305 h 1088703"/>
              <a:gd name="connsiteX158" fmla="*/ 2286856 w 2892338"/>
              <a:gd name="connsiteY158" fmla="*/ 772034 h 1088703"/>
              <a:gd name="connsiteX159" fmla="*/ 2312127 w 2892338"/>
              <a:gd name="connsiteY159" fmla="*/ 746763 h 1088703"/>
              <a:gd name="connsiteX160" fmla="*/ 2127147 w 2892338"/>
              <a:gd name="connsiteY160" fmla="*/ 746763 h 1088703"/>
              <a:gd name="connsiteX161" fmla="*/ 2152418 w 2892338"/>
              <a:gd name="connsiteY161" fmla="*/ 772034 h 1088703"/>
              <a:gd name="connsiteX162" fmla="*/ 2127147 w 2892338"/>
              <a:gd name="connsiteY162" fmla="*/ 797305 h 1088703"/>
              <a:gd name="connsiteX163" fmla="*/ 2101876 w 2892338"/>
              <a:gd name="connsiteY163" fmla="*/ 772034 h 1088703"/>
              <a:gd name="connsiteX164" fmla="*/ 2127147 w 2892338"/>
              <a:gd name="connsiteY164" fmla="*/ 746763 h 1088703"/>
              <a:gd name="connsiteX165" fmla="*/ 1942166 w 2892338"/>
              <a:gd name="connsiteY165" fmla="*/ 746763 h 1088703"/>
              <a:gd name="connsiteX166" fmla="*/ 1967437 w 2892338"/>
              <a:gd name="connsiteY166" fmla="*/ 772034 h 1088703"/>
              <a:gd name="connsiteX167" fmla="*/ 1942166 w 2892338"/>
              <a:gd name="connsiteY167" fmla="*/ 797305 h 1088703"/>
              <a:gd name="connsiteX168" fmla="*/ 1916895 w 2892338"/>
              <a:gd name="connsiteY168" fmla="*/ 772034 h 1088703"/>
              <a:gd name="connsiteX169" fmla="*/ 1942166 w 2892338"/>
              <a:gd name="connsiteY169" fmla="*/ 746763 h 1088703"/>
              <a:gd name="connsiteX170" fmla="*/ 1757186 w 2892338"/>
              <a:gd name="connsiteY170" fmla="*/ 746763 h 1088703"/>
              <a:gd name="connsiteX171" fmla="*/ 1782457 w 2892338"/>
              <a:gd name="connsiteY171" fmla="*/ 772034 h 1088703"/>
              <a:gd name="connsiteX172" fmla="*/ 1757186 w 2892338"/>
              <a:gd name="connsiteY172" fmla="*/ 797305 h 1088703"/>
              <a:gd name="connsiteX173" fmla="*/ 1731915 w 2892338"/>
              <a:gd name="connsiteY173" fmla="*/ 772034 h 1088703"/>
              <a:gd name="connsiteX174" fmla="*/ 1757186 w 2892338"/>
              <a:gd name="connsiteY174" fmla="*/ 746763 h 1088703"/>
              <a:gd name="connsiteX175" fmla="*/ 1135152 w 2892338"/>
              <a:gd name="connsiteY175" fmla="*/ 728495 h 1088703"/>
              <a:gd name="connsiteX176" fmla="*/ 1160423 w 2892338"/>
              <a:gd name="connsiteY176" fmla="*/ 753766 h 1088703"/>
              <a:gd name="connsiteX177" fmla="*/ 1135152 w 2892338"/>
              <a:gd name="connsiteY177" fmla="*/ 779037 h 1088703"/>
              <a:gd name="connsiteX178" fmla="*/ 1109881 w 2892338"/>
              <a:gd name="connsiteY178" fmla="*/ 753766 h 1088703"/>
              <a:gd name="connsiteX179" fmla="*/ 1135152 w 2892338"/>
              <a:gd name="connsiteY179" fmla="*/ 728495 h 1088703"/>
              <a:gd name="connsiteX180" fmla="*/ 950172 w 2892338"/>
              <a:gd name="connsiteY180" fmla="*/ 728495 h 1088703"/>
              <a:gd name="connsiteX181" fmla="*/ 975442 w 2892338"/>
              <a:gd name="connsiteY181" fmla="*/ 753766 h 1088703"/>
              <a:gd name="connsiteX182" fmla="*/ 950172 w 2892338"/>
              <a:gd name="connsiteY182" fmla="*/ 779037 h 1088703"/>
              <a:gd name="connsiteX183" fmla="*/ 924901 w 2892338"/>
              <a:gd name="connsiteY183" fmla="*/ 753766 h 1088703"/>
              <a:gd name="connsiteX184" fmla="*/ 950172 w 2892338"/>
              <a:gd name="connsiteY184" fmla="*/ 728495 h 1088703"/>
              <a:gd name="connsiteX185" fmla="*/ 765192 w 2892338"/>
              <a:gd name="connsiteY185" fmla="*/ 728495 h 1088703"/>
              <a:gd name="connsiteX186" fmla="*/ 790463 w 2892338"/>
              <a:gd name="connsiteY186" fmla="*/ 753766 h 1088703"/>
              <a:gd name="connsiteX187" fmla="*/ 765192 w 2892338"/>
              <a:gd name="connsiteY187" fmla="*/ 779037 h 1088703"/>
              <a:gd name="connsiteX188" fmla="*/ 739920 w 2892338"/>
              <a:gd name="connsiteY188" fmla="*/ 753766 h 1088703"/>
              <a:gd name="connsiteX189" fmla="*/ 765192 w 2892338"/>
              <a:gd name="connsiteY189" fmla="*/ 728495 h 1088703"/>
              <a:gd name="connsiteX190" fmla="*/ 580213 w 2892338"/>
              <a:gd name="connsiteY190" fmla="*/ 728495 h 1088703"/>
              <a:gd name="connsiteX191" fmla="*/ 605484 w 2892338"/>
              <a:gd name="connsiteY191" fmla="*/ 753766 h 1088703"/>
              <a:gd name="connsiteX192" fmla="*/ 580213 w 2892338"/>
              <a:gd name="connsiteY192" fmla="*/ 779037 h 1088703"/>
              <a:gd name="connsiteX193" fmla="*/ 554942 w 2892338"/>
              <a:gd name="connsiteY193" fmla="*/ 753766 h 1088703"/>
              <a:gd name="connsiteX194" fmla="*/ 580213 w 2892338"/>
              <a:gd name="connsiteY194" fmla="*/ 728495 h 1088703"/>
              <a:gd name="connsiteX195" fmla="*/ 395233 w 2892338"/>
              <a:gd name="connsiteY195" fmla="*/ 728495 h 1088703"/>
              <a:gd name="connsiteX196" fmla="*/ 420504 w 2892338"/>
              <a:gd name="connsiteY196" fmla="*/ 753766 h 1088703"/>
              <a:gd name="connsiteX197" fmla="*/ 395233 w 2892338"/>
              <a:gd name="connsiteY197" fmla="*/ 779037 h 1088703"/>
              <a:gd name="connsiteX198" fmla="*/ 369962 w 2892338"/>
              <a:gd name="connsiteY198" fmla="*/ 753766 h 1088703"/>
              <a:gd name="connsiteX199" fmla="*/ 395233 w 2892338"/>
              <a:gd name="connsiteY199" fmla="*/ 728495 h 1088703"/>
              <a:gd name="connsiteX200" fmla="*/ 210252 w 2892338"/>
              <a:gd name="connsiteY200" fmla="*/ 728495 h 1088703"/>
              <a:gd name="connsiteX201" fmla="*/ 235523 w 2892338"/>
              <a:gd name="connsiteY201" fmla="*/ 753766 h 1088703"/>
              <a:gd name="connsiteX202" fmla="*/ 210252 w 2892338"/>
              <a:gd name="connsiteY202" fmla="*/ 779037 h 1088703"/>
              <a:gd name="connsiteX203" fmla="*/ 184981 w 2892338"/>
              <a:gd name="connsiteY203" fmla="*/ 753766 h 1088703"/>
              <a:gd name="connsiteX204" fmla="*/ 210252 w 2892338"/>
              <a:gd name="connsiteY204" fmla="*/ 728495 h 1088703"/>
              <a:gd name="connsiteX205" fmla="*/ 25272 w 2892338"/>
              <a:gd name="connsiteY205" fmla="*/ 728495 h 1088703"/>
              <a:gd name="connsiteX206" fmla="*/ 50543 w 2892338"/>
              <a:gd name="connsiteY206" fmla="*/ 753766 h 1088703"/>
              <a:gd name="connsiteX207" fmla="*/ 25272 w 2892338"/>
              <a:gd name="connsiteY207" fmla="*/ 779037 h 1088703"/>
              <a:gd name="connsiteX208" fmla="*/ 1 w 2892338"/>
              <a:gd name="connsiteY208" fmla="*/ 753766 h 1088703"/>
              <a:gd name="connsiteX209" fmla="*/ 25272 w 2892338"/>
              <a:gd name="connsiteY209" fmla="*/ 728495 h 1088703"/>
              <a:gd name="connsiteX210" fmla="*/ 2867067 w 2892338"/>
              <a:gd name="connsiteY210" fmla="*/ 601064 h 1088703"/>
              <a:gd name="connsiteX211" fmla="*/ 2892338 w 2892338"/>
              <a:gd name="connsiteY211" fmla="*/ 626335 h 1088703"/>
              <a:gd name="connsiteX212" fmla="*/ 2867067 w 2892338"/>
              <a:gd name="connsiteY212" fmla="*/ 651606 h 1088703"/>
              <a:gd name="connsiteX213" fmla="*/ 2841796 w 2892338"/>
              <a:gd name="connsiteY213" fmla="*/ 626335 h 1088703"/>
              <a:gd name="connsiteX214" fmla="*/ 2867067 w 2892338"/>
              <a:gd name="connsiteY214" fmla="*/ 601064 h 1088703"/>
              <a:gd name="connsiteX215" fmla="*/ 2682086 w 2892338"/>
              <a:gd name="connsiteY215" fmla="*/ 601064 h 1088703"/>
              <a:gd name="connsiteX216" fmla="*/ 2707357 w 2892338"/>
              <a:gd name="connsiteY216" fmla="*/ 626335 h 1088703"/>
              <a:gd name="connsiteX217" fmla="*/ 2682086 w 2892338"/>
              <a:gd name="connsiteY217" fmla="*/ 651606 h 1088703"/>
              <a:gd name="connsiteX218" fmla="*/ 2656815 w 2892338"/>
              <a:gd name="connsiteY218" fmla="*/ 626335 h 1088703"/>
              <a:gd name="connsiteX219" fmla="*/ 2682086 w 2892338"/>
              <a:gd name="connsiteY219" fmla="*/ 601064 h 1088703"/>
              <a:gd name="connsiteX220" fmla="*/ 2497106 w 2892338"/>
              <a:gd name="connsiteY220" fmla="*/ 601064 h 1088703"/>
              <a:gd name="connsiteX221" fmla="*/ 2522377 w 2892338"/>
              <a:gd name="connsiteY221" fmla="*/ 626335 h 1088703"/>
              <a:gd name="connsiteX222" fmla="*/ 2497106 w 2892338"/>
              <a:gd name="connsiteY222" fmla="*/ 651606 h 1088703"/>
              <a:gd name="connsiteX223" fmla="*/ 2471835 w 2892338"/>
              <a:gd name="connsiteY223" fmla="*/ 626335 h 1088703"/>
              <a:gd name="connsiteX224" fmla="*/ 2497106 w 2892338"/>
              <a:gd name="connsiteY224" fmla="*/ 601064 h 1088703"/>
              <a:gd name="connsiteX225" fmla="*/ 2312127 w 2892338"/>
              <a:gd name="connsiteY225" fmla="*/ 601064 h 1088703"/>
              <a:gd name="connsiteX226" fmla="*/ 2337398 w 2892338"/>
              <a:gd name="connsiteY226" fmla="*/ 626335 h 1088703"/>
              <a:gd name="connsiteX227" fmla="*/ 2312127 w 2892338"/>
              <a:gd name="connsiteY227" fmla="*/ 651606 h 1088703"/>
              <a:gd name="connsiteX228" fmla="*/ 2286856 w 2892338"/>
              <a:gd name="connsiteY228" fmla="*/ 626335 h 1088703"/>
              <a:gd name="connsiteX229" fmla="*/ 2312127 w 2892338"/>
              <a:gd name="connsiteY229" fmla="*/ 601064 h 1088703"/>
              <a:gd name="connsiteX230" fmla="*/ 2127147 w 2892338"/>
              <a:gd name="connsiteY230" fmla="*/ 601064 h 1088703"/>
              <a:gd name="connsiteX231" fmla="*/ 2152418 w 2892338"/>
              <a:gd name="connsiteY231" fmla="*/ 626335 h 1088703"/>
              <a:gd name="connsiteX232" fmla="*/ 2127147 w 2892338"/>
              <a:gd name="connsiteY232" fmla="*/ 651606 h 1088703"/>
              <a:gd name="connsiteX233" fmla="*/ 2101876 w 2892338"/>
              <a:gd name="connsiteY233" fmla="*/ 626335 h 1088703"/>
              <a:gd name="connsiteX234" fmla="*/ 2127147 w 2892338"/>
              <a:gd name="connsiteY234" fmla="*/ 601064 h 1088703"/>
              <a:gd name="connsiteX235" fmla="*/ 1942166 w 2892338"/>
              <a:gd name="connsiteY235" fmla="*/ 601064 h 1088703"/>
              <a:gd name="connsiteX236" fmla="*/ 1967437 w 2892338"/>
              <a:gd name="connsiteY236" fmla="*/ 626335 h 1088703"/>
              <a:gd name="connsiteX237" fmla="*/ 1942166 w 2892338"/>
              <a:gd name="connsiteY237" fmla="*/ 651606 h 1088703"/>
              <a:gd name="connsiteX238" fmla="*/ 1916895 w 2892338"/>
              <a:gd name="connsiteY238" fmla="*/ 626335 h 1088703"/>
              <a:gd name="connsiteX239" fmla="*/ 1942166 w 2892338"/>
              <a:gd name="connsiteY239" fmla="*/ 601064 h 1088703"/>
              <a:gd name="connsiteX240" fmla="*/ 1757186 w 2892338"/>
              <a:gd name="connsiteY240" fmla="*/ 601064 h 1088703"/>
              <a:gd name="connsiteX241" fmla="*/ 1782457 w 2892338"/>
              <a:gd name="connsiteY241" fmla="*/ 626335 h 1088703"/>
              <a:gd name="connsiteX242" fmla="*/ 1757186 w 2892338"/>
              <a:gd name="connsiteY242" fmla="*/ 651606 h 1088703"/>
              <a:gd name="connsiteX243" fmla="*/ 1731915 w 2892338"/>
              <a:gd name="connsiteY243" fmla="*/ 626335 h 1088703"/>
              <a:gd name="connsiteX244" fmla="*/ 1757186 w 2892338"/>
              <a:gd name="connsiteY244" fmla="*/ 601064 h 1088703"/>
              <a:gd name="connsiteX245" fmla="*/ 1135152 w 2892338"/>
              <a:gd name="connsiteY245" fmla="*/ 582796 h 1088703"/>
              <a:gd name="connsiteX246" fmla="*/ 1160423 w 2892338"/>
              <a:gd name="connsiteY246" fmla="*/ 608067 h 1088703"/>
              <a:gd name="connsiteX247" fmla="*/ 1135152 w 2892338"/>
              <a:gd name="connsiteY247" fmla="*/ 633338 h 1088703"/>
              <a:gd name="connsiteX248" fmla="*/ 1109881 w 2892338"/>
              <a:gd name="connsiteY248" fmla="*/ 608067 h 1088703"/>
              <a:gd name="connsiteX249" fmla="*/ 1135152 w 2892338"/>
              <a:gd name="connsiteY249" fmla="*/ 582796 h 1088703"/>
              <a:gd name="connsiteX250" fmla="*/ 950172 w 2892338"/>
              <a:gd name="connsiteY250" fmla="*/ 582796 h 1088703"/>
              <a:gd name="connsiteX251" fmla="*/ 975442 w 2892338"/>
              <a:gd name="connsiteY251" fmla="*/ 608067 h 1088703"/>
              <a:gd name="connsiteX252" fmla="*/ 950172 w 2892338"/>
              <a:gd name="connsiteY252" fmla="*/ 633338 h 1088703"/>
              <a:gd name="connsiteX253" fmla="*/ 924901 w 2892338"/>
              <a:gd name="connsiteY253" fmla="*/ 608067 h 1088703"/>
              <a:gd name="connsiteX254" fmla="*/ 950172 w 2892338"/>
              <a:gd name="connsiteY254" fmla="*/ 582796 h 1088703"/>
              <a:gd name="connsiteX255" fmla="*/ 765192 w 2892338"/>
              <a:gd name="connsiteY255" fmla="*/ 582796 h 1088703"/>
              <a:gd name="connsiteX256" fmla="*/ 790463 w 2892338"/>
              <a:gd name="connsiteY256" fmla="*/ 608067 h 1088703"/>
              <a:gd name="connsiteX257" fmla="*/ 765192 w 2892338"/>
              <a:gd name="connsiteY257" fmla="*/ 633338 h 1088703"/>
              <a:gd name="connsiteX258" fmla="*/ 739921 w 2892338"/>
              <a:gd name="connsiteY258" fmla="*/ 608067 h 1088703"/>
              <a:gd name="connsiteX259" fmla="*/ 765192 w 2892338"/>
              <a:gd name="connsiteY259" fmla="*/ 582796 h 1088703"/>
              <a:gd name="connsiteX260" fmla="*/ 580213 w 2892338"/>
              <a:gd name="connsiteY260" fmla="*/ 582796 h 1088703"/>
              <a:gd name="connsiteX261" fmla="*/ 605484 w 2892338"/>
              <a:gd name="connsiteY261" fmla="*/ 608067 h 1088703"/>
              <a:gd name="connsiteX262" fmla="*/ 580213 w 2892338"/>
              <a:gd name="connsiteY262" fmla="*/ 633338 h 1088703"/>
              <a:gd name="connsiteX263" fmla="*/ 554942 w 2892338"/>
              <a:gd name="connsiteY263" fmla="*/ 608067 h 1088703"/>
              <a:gd name="connsiteX264" fmla="*/ 580213 w 2892338"/>
              <a:gd name="connsiteY264" fmla="*/ 582796 h 1088703"/>
              <a:gd name="connsiteX265" fmla="*/ 395233 w 2892338"/>
              <a:gd name="connsiteY265" fmla="*/ 582796 h 1088703"/>
              <a:gd name="connsiteX266" fmla="*/ 420504 w 2892338"/>
              <a:gd name="connsiteY266" fmla="*/ 608067 h 1088703"/>
              <a:gd name="connsiteX267" fmla="*/ 395233 w 2892338"/>
              <a:gd name="connsiteY267" fmla="*/ 633338 h 1088703"/>
              <a:gd name="connsiteX268" fmla="*/ 369962 w 2892338"/>
              <a:gd name="connsiteY268" fmla="*/ 608067 h 1088703"/>
              <a:gd name="connsiteX269" fmla="*/ 395233 w 2892338"/>
              <a:gd name="connsiteY269" fmla="*/ 582796 h 1088703"/>
              <a:gd name="connsiteX270" fmla="*/ 210252 w 2892338"/>
              <a:gd name="connsiteY270" fmla="*/ 582796 h 1088703"/>
              <a:gd name="connsiteX271" fmla="*/ 235523 w 2892338"/>
              <a:gd name="connsiteY271" fmla="*/ 608067 h 1088703"/>
              <a:gd name="connsiteX272" fmla="*/ 210252 w 2892338"/>
              <a:gd name="connsiteY272" fmla="*/ 633338 h 1088703"/>
              <a:gd name="connsiteX273" fmla="*/ 184981 w 2892338"/>
              <a:gd name="connsiteY273" fmla="*/ 608067 h 1088703"/>
              <a:gd name="connsiteX274" fmla="*/ 210252 w 2892338"/>
              <a:gd name="connsiteY274" fmla="*/ 582796 h 1088703"/>
              <a:gd name="connsiteX275" fmla="*/ 25272 w 2892338"/>
              <a:gd name="connsiteY275" fmla="*/ 582796 h 1088703"/>
              <a:gd name="connsiteX276" fmla="*/ 50543 w 2892338"/>
              <a:gd name="connsiteY276" fmla="*/ 608067 h 1088703"/>
              <a:gd name="connsiteX277" fmla="*/ 25272 w 2892338"/>
              <a:gd name="connsiteY277" fmla="*/ 633338 h 1088703"/>
              <a:gd name="connsiteX278" fmla="*/ 1 w 2892338"/>
              <a:gd name="connsiteY278" fmla="*/ 608067 h 1088703"/>
              <a:gd name="connsiteX279" fmla="*/ 25272 w 2892338"/>
              <a:gd name="connsiteY279" fmla="*/ 582796 h 1088703"/>
              <a:gd name="connsiteX280" fmla="*/ 2867067 w 2892338"/>
              <a:gd name="connsiteY280" fmla="*/ 455365 h 1088703"/>
              <a:gd name="connsiteX281" fmla="*/ 2892338 w 2892338"/>
              <a:gd name="connsiteY281" fmla="*/ 480635 h 1088703"/>
              <a:gd name="connsiteX282" fmla="*/ 2867067 w 2892338"/>
              <a:gd name="connsiteY282" fmla="*/ 505906 h 1088703"/>
              <a:gd name="connsiteX283" fmla="*/ 2841796 w 2892338"/>
              <a:gd name="connsiteY283" fmla="*/ 480635 h 1088703"/>
              <a:gd name="connsiteX284" fmla="*/ 2867067 w 2892338"/>
              <a:gd name="connsiteY284" fmla="*/ 455365 h 1088703"/>
              <a:gd name="connsiteX285" fmla="*/ 2682086 w 2892338"/>
              <a:gd name="connsiteY285" fmla="*/ 455365 h 1088703"/>
              <a:gd name="connsiteX286" fmla="*/ 2707357 w 2892338"/>
              <a:gd name="connsiteY286" fmla="*/ 480635 h 1088703"/>
              <a:gd name="connsiteX287" fmla="*/ 2682086 w 2892338"/>
              <a:gd name="connsiteY287" fmla="*/ 505906 h 1088703"/>
              <a:gd name="connsiteX288" fmla="*/ 2656815 w 2892338"/>
              <a:gd name="connsiteY288" fmla="*/ 480635 h 1088703"/>
              <a:gd name="connsiteX289" fmla="*/ 2682086 w 2892338"/>
              <a:gd name="connsiteY289" fmla="*/ 455365 h 1088703"/>
              <a:gd name="connsiteX290" fmla="*/ 2497106 w 2892338"/>
              <a:gd name="connsiteY290" fmla="*/ 455365 h 1088703"/>
              <a:gd name="connsiteX291" fmla="*/ 2522377 w 2892338"/>
              <a:gd name="connsiteY291" fmla="*/ 480635 h 1088703"/>
              <a:gd name="connsiteX292" fmla="*/ 2497106 w 2892338"/>
              <a:gd name="connsiteY292" fmla="*/ 505906 h 1088703"/>
              <a:gd name="connsiteX293" fmla="*/ 2471835 w 2892338"/>
              <a:gd name="connsiteY293" fmla="*/ 480635 h 1088703"/>
              <a:gd name="connsiteX294" fmla="*/ 2497106 w 2892338"/>
              <a:gd name="connsiteY294" fmla="*/ 455365 h 1088703"/>
              <a:gd name="connsiteX295" fmla="*/ 2312127 w 2892338"/>
              <a:gd name="connsiteY295" fmla="*/ 455365 h 1088703"/>
              <a:gd name="connsiteX296" fmla="*/ 2337398 w 2892338"/>
              <a:gd name="connsiteY296" fmla="*/ 480635 h 1088703"/>
              <a:gd name="connsiteX297" fmla="*/ 2312127 w 2892338"/>
              <a:gd name="connsiteY297" fmla="*/ 505906 h 1088703"/>
              <a:gd name="connsiteX298" fmla="*/ 2286856 w 2892338"/>
              <a:gd name="connsiteY298" fmla="*/ 480635 h 1088703"/>
              <a:gd name="connsiteX299" fmla="*/ 2312127 w 2892338"/>
              <a:gd name="connsiteY299" fmla="*/ 455365 h 1088703"/>
              <a:gd name="connsiteX300" fmla="*/ 2127147 w 2892338"/>
              <a:gd name="connsiteY300" fmla="*/ 455365 h 1088703"/>
              <a:gd name="connsiteX301" fmla="*/ 2152418 w 2892338"/>
              <a:gd name="connsiteY301" fmla="*/ 480635 h 1088703"/>
              <a:gd name="connsiteX302" fmla="*/ 2127147 w 2892338"/>
              <a:gd name="connsiteY302" fmla="*/ 505906 h 1088703"/>
              <a:gd name="connsiteX303" fmla="*/ 2101876 w 2892338"/>
              <a:gd name="connsiteY303" fmla="*/ 480635 h 1088703"/>
              <a:gd name="connsiteX304" fmla="*/ 2127147 w 2892338"/>
              <a:gd name="connsiteY304" fmla="*/ 455365 h 1088703"/>
              <a:gd name="connsiteX305" fmla="*/ 1942166 w 2892338"/>
              <a:gd name="connsiteY305" fmla="*/ 455365 h 1088703"/>
              <a:gd name="connsiteX306" fmla="*/ 1967437 w 2892338"/>
              <a:gd name="connsiteY306" fmla="*/ 480635 h 1088703"/>
              <a:gd name="connsiteX307" fmla="*/ 1942166 w 2892338"/>
              <a:gd name="connsiteY307" fmla="*/ 505906 h 1088703"/>
              <a:gd name="connsiteX308" fmla="*/ 1916895 w 2892338"/>
              <a:gd name="connsiteY308" fmla="*/ 480635 h 1088703"/>
              <a:gd name="connsiteX309" fmla="*/ 1942166 w 2892338"/>
              <a:gd name="connsiteY309" fmla="*/ 455365 h 1088703"/>
              <a:gd name="connsiteX310" fmla="*/ 1757186 w 2892338"/>
              <a:gd name="connsiteY310" fmla="*/ 455365 h 1088703"/>
              <a:gd name="connsiteX311" fmla="*/ 1782457 w 2892338"/>
              <a:gd name="connsiteY311" fmla="*/ 480635 h 1088703"/>
              <a:gd name="connsiteX312" fmla="*/ 1757186 w 2892338"/>
              <a:gd name="connsiteY312" fmla="*/ 505906 h 1088703"/>
              <a:gd name="connsiteX313" fmla="*/ 1731915 w 2892338"/>
              <a:gd name="connsiteY313" fmla="*/ 480635 h 1088703"/>
              <a:gd name="connsiteX314" fmla="*/ 1757186 w 2892338"/>
              <a:gd name="connsiteY314" fmla="*/ 455365 h 1088703"/>
              <a:gd name="connsiteX315" fmla="*/ 210252 w 2892338"/>
              <a:gd name="connsiteY315" fmla="*/ 437097 h 1088703"/>
              <a:gd name="connsiteX316" fmla="*/ 235523 w 2892338"/>
              <a:gd name="connsiteY316" fmla="*/ 462367 h 1088703"/>
              <a:gd name="connsiteX317" fmla="*/ 210252 w 2892338"/>
              <a:gd name="connsiteY317" fmla="*/ 487638 h 1088703"/>
              <a:gd name="connsiteX318" fmla="*/ 184981 w 2892338"/>
              <a:gd name="connsiteY318" fmla="*/ 462367 h 1088703"/>
              <a:gd name="connsiteX319" fmla="*/ 210252 w 2892338"/>
              <a:gd name="connsiteY319" fmla="*/ 437097 h 1088703"/>
              <a:gd name="connsiteX320" fmla="*/ 25272 w 2892338"/>
              <a:gd name="connsiteY320" fmla="*/ 437097 h 1088703"/>
              <a:gd name="connsiteX321" fmla="*/ 50543 w 2892338"/>
              <a:gd name="connsiteY321" fmla="*/ 462367 h 1088703"/>
              <a:gd name="connsiteX322" fmla="*/ 25272 w 2892338"/>
              <a:gd name="connsiteY322" fmla="*/ 487638 h 1088703"/>
              <a:gd name="connsiteX323" fmla="*/ 1 w 2892338"/>
              <a:gd name="connsiteY323" fmla="*/ 462367 h 1088703"/>
              <a:gd name="connsiteX324" fmla="*/ 25272 w 2892338"/>
              <a:gd name="connsiteY324" fmla="*/ 437097 h 1088703"/>
              <a:gd name="connsiteX325" fmla="*/ 950172 w 2892338"/>
              <a:gd name="connsiteY325" fmla="*/ 437096 h 1088703"/>
              <a:gd name="connsiteX326" fmla="*/ 975442 w 2892338"/>
              <a:gd name="connsiteY326" fmla="*/ 462367 h 1088703"/>
              <a:gd name="connsiteX327" fmla="*/ 950172 w 2892338"/>
              <a:gd name="connsiteY327" fmla="*/ 487638 h 1088703"/>
              <a:gd name="connsiteX328" fmla="*/ 924901 w 2892338"/>
              <a:gd name="connsiteY328" fmla="*/ 462367 h 1088703"/>
              <a:gd name="connsiteX329" fmla="*/ 950172 w 2892338"/>
              <a:gd name="connsiteY329" fmla="*/ 437096 h 1088703"/>
              <a:gd name="connsiteX330" fmla="*/ 765192 w 2892338"/>
              <a:gd name="connsiteY330" fmla="*/ 437096 h 1088703"/>
              <a:gd name="connsiteX331" fmla="*/ 790463 w 2892338"/>
              <a:gd name="connsiteY331" fmla="*/ 462367 h 1088703"/>
              <a:gd name="connsiteX332" fmla="*/ 765192 w 2892338"/>
              <a:gd name="connsiteY332" fmla="*/ 487638 h 1088703"/>
              <a:gd name="connsiteX333" fmla="*/ 739921 w 2892338"/>
              <a:gd name="connsiteY333" fmla="*/ 462367 h 1088703"/>
              <a:gd name="connsiteX334" fmla="*/ 765192 w 2892338"/>
              <a:gd name="connsiteY334" fmla="*/ 437096 h 1088703"/>
              <a:gd name="connsiteX335" fmla="*/ 580214 w 2892338"/>
              <a:gd name="connsiteY335" fmla="*/ 437096 h 1088703"/>
              <a:gd name="connsiteX336" fmla="*/ 605484 w 2892338"/>
              <a:gd name="connsiteY336" fmla="*/ 462367 h 1088703"/>
              <a:gd name="connsiteX337" fmla="*/ 580214 w 2892338"/>
              <a:gd name="connsiteY337" fmla="*/ 487638 h 1088703"/>
              <a:gd name="connsiteX338" fmla="*/ 554942 w 2892338"/>
              <a:gd name="connsiteY338" fmla="*/ 462367 h 1088703"/>
              <a:gd name="connsiteX339" fmla="*/ 580214 w 2892338"/>
              <a:gd name="connsiteY339" fmla="*/ 437096 h 1088703"/>
              <a:gd name="connsiteX340" fmla="*/ 395233 w 2892338"/>
              <a:gd name="connsiteY340" fmla="*/ 437096 h 1088703"/>
              <a:gd name="connsiteX341" fmla="*/ 420504 w 2892338"/>
              <a:gd name="connsiteY341" fmla="*/ 462367 h 1088703"/>
              <a:gd name="connsiteX342" fmla="*/ 395233 w 2892338"/>
              <a:gd name="connsiteY342" fmla="*/ 487638 h 1088703"/>
              <a:gd name="connsiteX343" fmla="*/ 369962 w 2892338"/>
              <a:gd name="connsiteY343" fmla="*/ 462367 h 1088703"/>
              <a:gd name="connsiteX344" fmla="*/ 395233 w 2892338"/>
              <a:gd name="connsiteY344" fmla="*/ 437096 h 1088703"/>
              <a:gd name="connsiteX345" fmla="*/ 1135152 w 2892338"/>
              <a:gd name="connsiteY345" fmla="*/ 437096 h 1088703"/>
              <a:gd name="connsiteX346" fmla="*/ 1160423 w 2892338"/>
              <a:gd name="connsiteY346" fmla="*/ 462367 h 1088703"/>
              <a:gd name="connsiteX347" fmla="*/ 1135152 w 2892338"/>
              <a:gd name="connsiteY347" fmla="*/ 487638 h 1088703"/>
              <a:gd name="connsiteX348" fmla="*/ 1109881 w 2892338"/>
              <a:gd name="connsiteY348" fmla="*/ 462367 h 1088703"/>
              <a:gd name="connsiteX349" fmla="*/ 1135152 w 2892338"/>
              <a:gd name="connsiteY349" fmla="*/ 437096 h 1088703"/>
              <a:gd name="connsiteX350" fmla="*/ 2497106 w 2892338"/>
              <a:gd name="connsiteY350" fmla="*/ 309666 h 1088703"/>
              <a:gd name="connsiteX351" fmla="*/ 2522377 w 2892338"/>
              <a:gd name="connsiteY351" fmla="*/ 334937 h 1088703"/>
              <a:gd name="connsiteX352" fmla="*/ 2497106 w 2892338"/>
              <a:gd name="connsiteY352" fmla="*/ 360209 h 1088703"/>
              <a:gd name="connsiteX353" fmla="*/ 2471835 w 2892338"/>
              <a:gd name="connsiteY353" fmla="*/ 334937 h 1088703"/>
              <a:gd name="connsiteX354" fmla="*/ 2497106 w 2892338"/>
              <a:gd name="connsiteY354" fmla="*/ 309666 h 1088703"/>
              <a:gd name="connsiteX355" fmla="*/ 2312127 w 2892338"/>
              <a:gd name="connsiteY355" fmla="*/ 309666 h 1088703"/>
              <a:gd name="connsiteX356" fmla="*/ 2337398 w 2892338"/>
              <a:gd name="connsiteY356" fmla="*/ 334937 h 1088703"/>
              <a:gd name="connsiteX357" fmla="*/ 2312127 w 2892338"/>
              <a:gd name="connsiteY357" fmla="*/ 360209 h 1088703"/>
              <a:gd name="connsiteX358" fmla="*/ 2286856 w 2892338"/>
              <a:gd name="connsiteY358" fmla="*/ 334937 h 1088703"/>
              <a:gd name="connsiteX359" fmla="*/ 2312127 w 2892338"/>
              <a:gd name="connsiteY359" fmla="*/ 309666 h 1088703"/>
              <a:gd name="connsiteX360" fmla="*/ 2127147 w 2892338"/>
              <a:gd name="connsiteY360" fmla="*/ 309666 h 1088703"/>
              <a:gd name="connsiteX361" fmla="*/ 2152418 w 2892338"/>
              <a:gd name="connsiteY361" fmla="*/ 334937 h 1088703"/>
              <a:gd name="connsiteX362" fmla="*/ 2127147 w 2892338"/>
              <a:gd name="connsiteY362" fmla="*/ 360209 h 1088703"/>
              <a:gd name="connsiteX363" fmla="*/ 2101876 w 2892338"/>
              <a:gd name="connsiteY363" fmla="*/ 334937 h 1088703"/>
              <a:gd name="connsiteX364" fmla="*/ 2127147 w 2892338"/>
              <a:gd name="connsiteY364" fmla="*/ 309666 h 1088703"/>
              <a:gd name="connsiteX365" fmla="*/ 1942166 w 2892338"/>
              <a:gd name="connsiteY365" fmla="*/ 309666 h 1088703"/>
              <a:gd name="connsiteX366" fmla="*/ 1967437 w 2892338"/>
              <a:gd name="connsiteY366" fmla="*/ 334937 h 1088703"/>
              <a:gd name="connsiteX367" fmla="*/ 1942166 w 2892338"/>
              <a:gd name="connsiteY367" fmla="*/ 360209 h 1088703"/>
              <a:gd name="connsiteX368" fmla="*/ 1916895 w 2892338"/>
              <a:gd name="connsiteY368" fmla="*/ 334937 h 1088703"/>
              <a:gd name="connsiteX369" fmla="*/ 1942166 w 2892338"/>
              <a:gd name="connsiteY369" fmla="*/ 309666 h 1088703"/>
              <a:gd name="connsiteX370" fmla="*/ 1757186 w 2892338"/>
              <a:gd name="connsiteY370" fmla="*/ 309666 h 1088703"/>
              <a:gd name="connsiteX371" fmla="*/ 1782457 w 2892338"/>
              <a:gd name="connsiteY371" fmla="*/ 334937 h 1088703"/>
              <a:gd name="connsiteX372" fmla="*/ 1757186 w 2892338"/>
              <a:gd name="connsiteY372" fmla="*/ 360209 h 1088703"/>
              <a:gd name="connsiteX373" fmla="*/ 1731915 w 2892338"/>
              <a:gd name="connsiteY373" fmla="*/ 334937 h 1088703"/>
              <a:gd name="connsiteX374" fmla="*/ 1757186 w 2892338"/>
              <a:gd name="connsiteY374" fmla="*/ 309666 h 1088703"/>
              <a:gd name="connsiteX375" fmla="*/ 2867067 w 2892338"/>
              <a:gd name="connsiteY375" fmla="*/ 309666 h 1088703"/>
              <a:gd name="connsiteX376" fmla="*/ 2892338 w 2892338"/>
              <a:gd name="connsiteY376" fmla="*/ 334937 h 1088703"/>
              <a:gd name="connsiteX377" fmla="*/ 2867067 w 2892338"/>
              <a:gd name="connsiteY377" fmla="*/ 360209 h 1088703"/>
              <a:gd name="connsiteX378" fmla="*/ 2841796 w 2892338"/>
              <a:gd name="connsiteY378" fmla="*/ 334937 h 1088703"/>
              <a:gd name="connsiteX379" fmla="*/ 2867067 w 2892338"/>
              <a:gd name="connsiteY379" fmla="*/ 309666 h 1088703"/>
              <a:gd name="connsiteX380" fmla="*/ 2682086 w 2892338"/>
              <a:gd name="connsiteY380" fmla="*/ 309666 h 1088703"/>
              <a:gd name="connsiteX381" fmla="*/ 2707357 w 2892338"/>
              <a:gd name="connsiteY381" fmla="*/ 334937 h 1088703"/>
              <a:gd name="connsiteX382" fmla="*/ 2682086 w 2892338"/>
              <a:gd name="connsiteY382" fmla="*/ 360209 h 1088703"/>
              <a:gd name="connsiteX383" fmla="*/ 2656815 w 2892338"/>
              <a:gd name="connsiteY383" fmla="*/ 334937 h 1088703"/>
              <a:gd name="connsiteX384" fmla="*/ 2682086 w 2892338"/>
              <a:gd name="connsiteY384" fmla="*/ 309666 h 1088703"/>
              <a:gd name="connsiteX385" fmla="*/ 580214 w 2892338"/>
              <a:gd name="connsiteY385" fmla="*/ 291398 h 1088703"/>
              <a:gd name="connsiteX386" fmla="*/ 605485 w 2892338"/>
              <a:gd name="connsiteY386" fmla="*/ 316669 h 1088703"/>
              <a:gd name="connsiteX387" fmla="*/ 580214 w 2892338"/>
              <a:gd name="connsiteY387" fmla="*/ 341940 h 1088703"/>
              <a:gd name="connsiteX388" fmla="*/ 554943 w 2892338"/>
              <a:gd name="connsiteY388" fmla="*/ 316669 h 1088703"/>
              <a:gd name="connsiteX389" fmla="*/ 580214 w 2892338"/>
              <a:gd name="connsiteY389" fmla="*/ 291398 h 1088703"/>
              <a:gd name="connsiteX390" fmla="*/ 395233 w 2892338"/>
              <a:gd name="connsiteY390" fmla="*/ 291398 h 1088703"/>
              <a:gd name="connsiteX391" fmla="*/ 420504 w 2892338"/>
              <a:gd name="connsiteY391" fmla="*/ 316669 h 1088703"/>
              <a:gd name="connsiteX392" fmla="*/ 395233 w 2892338"/>
              <a:gd name="connsiteY392" fmla="*/ 341940 h 1088703"/>
              <a:gd name="connsiteX393" fmla="*/ 369962 w 2892338"/>
              <a:gd name="connsiteY393" fmla="*/ 316669 h 1088703"/>
              <a:gd name="connsiteX394" fmla="*/ 395233 w 2892338"/>
              <a:gd name="connsiteY394" fmla="*/ 291398 h 1088703"/>
              <a:gd name="connsiteX395" fmla="*/ 210253 w 2892338"/>
              <a:gd name="connsiteY395" fmla="*/ 291398 h 1088703"/>
              <a:gd name="connsiteX396" fmla="*/ 235524 w 2892338"/>
              <a:gd name="connsiteY396" fmla="*/ 316669 h 1088703"/>
              <a:gd name="connsiteX397" fmla="*/ 210253 w 2892338"/>
              <a:gd name="connsiteY397" fmla="*/ 341940 h 1088703"/>
              <a:gd name="connsiteX398" fmla="*/ 184982 w 2892338"/>
              <a:gd name="connsiteY398" fmla="*/ 316669 h 1088703"/>
              <a:gd name="connsiteX399" fmla="*/ 210253 w 2892338"/>
              <a:gd name="connsiteY399" fmla="*/ 291398 h 1088703"/>
              <a:gd name="connsiteX400" fmla="*/ 25273 w 2892338"/>
              <a:gd name="connsiteY400" fmla="*/ 291398 h 1088703"/>
              <a:gd name="connsiteX401" fmla="*/ 50544 w 2892338"/>
              <a:gd name="connsiteY401" fmla="*/ 316669 h 1088703"/>
              <a:gd name="connsiteX402" fmla="*/ 25273 w 2892338"/>
              <a:gd name="connsiteY402" fmla="*/ 341940 h 1088703"/>
              <a:gd name="connsiteX403" fmla="*/ 2 w 2892338"/>
              <a:gd name="connsiteY403" fmla="*/ 316669 h 1088703"/>
              <a:gd name="connsiteX404" fmla="*/ 25273 w 2892338"/>
              <a:gd name="connsiteY404" fmla="*/ 291398 h 1088703"/>
              <a:gd name="connsiteX405" fmla="*/ 1135152 w 2892338"/>
              <a:gd name="connsiteY405" fmla="*/ 291398 h 1088703"/>
              <a:gd name="connsiteX406" fmla="*/ 1160423 w 2892338"/>
              <a:gd name="connsiteY406" fmla="*/ 316669 h 1088703"/>
              <a:gd name="connsiteX407" fmla="*/ 1135152 w 2892338"/>
              <a:gd name="connsiteY407" fmla="*/ 341940 h 1088703"/>
              <a:gd name="connsiteX408" fmla="*/ 1109881 w 2892338"/>
              <a:gd name="connsiteY408" fmla="*/ 316669 h 1088703"/>
              <a:gd name="connsiteX409" fmla="*/ 1135152 w 2892338"/>
              <a:gd name="connsiteY409" fmla="*/ 291398 h 1088703"/>
              <a:gd name="connsiteX410" fmla="*/ 950172 w 2892338"/>
              <a:gd name="connsiteY410" fmla="*/ 291398 h 1088703"/>
              <a:gd name="connsiteX411" fmla="*/ 975442 w 2892338"/>
              <a:gd name="connsiteY411" fmla="*/ 316669 h 1088703"/>
              <a:gd name="connsiteX412" fmla="*/ 950172 w 2892338"/>
              <a:gd name="connsiteY412" fmla="*/ 341940 h 1088703"/>
              <a:gd name="connsiteX413" fmla="*/ 924902 w 2892338"/>
              <a:gd name="connsiteY413" fmla="*/ 316669 h 1088703"/>
              <a:gd name="connsiteX414" fmla="*/ 950172 w 2892338"/>
              <a:gd name="connsiteY414" fmla="*/ 291398 h 1088703"/>
              <a:gd name="connsiteX415" fmla="*/ 765192 w 2892338"/>
              <a:gd name="connsiteY415" fmla="*/ 291398 h 1088703"/>
              <a:gd name="connsiteX416" fmla="*/ 790464 w 2892338"/>
              <a:gd name="connsiteY416" fmla="*/ 316669 h 1088703"/>
              <a:gd name="connsiteX417" fmla="*/ 765192 w 2892338"/>
              <a:gd name="connsiteY417" fmla="*/ 341940 h 1088703"/>
              <a:gd name="connsiteX418" fmla="*/ 739921 w 2892338"/>
              <a:gd name="connsiteY418" fmla="*/ 316669 h 1088703"/>
              <a:gd name="connsiteX419" fmla="*/ 765192 w 2892338"/>
              <a:gd name="connsiteY419" fmla="*/ 291398 h 1088703"/>
              <a:gd name="connsiteX420" fmla="*/ 2127147 w 2892338"/>
              <a:gd name="connsiteY420" fmla="*/ 163968 h 1088703"/>
              <a:gd name="connsiteX421" fmla="*/ 2152418 w 2892338"/>
              <a:gd name="connsiteY421" fmla="*/ 189239 h 1088703"/>
              <a:gd name="connsiteX422" fmla="*/ 2127147 w 2892338"/>
              <a:gd name="connsiteY422" fmla="*/ 214510 h 1088703"/>
              <a:gd name="connsiteX423" fmla="*/ 2101876 w 2892338"/>
              <a:gd name="connsiteY423" fmla="*/ 189239 h 1088703"/>
              <a:gd name="connsiteX424" fmla="*/ 2127147 w 2892338"/>
              <a:gd name="connsiteY424" fmla="*/ 163968 h 1088703"/>
              <a:gd name="connsiteX425" fmla="*/ 1942166 w 2892338"/>
              <a:gd name="connsiteY425" fmla="*/ 163968 h 1088703"/>
              <a:gd name="connsiteX426" fmla="*/ 1967437 w 2892338"/>
              <a:gd name="connsiteY426" fmla="*/ 189239 h 1088703"/>
              <a:gd name="connsiteX427" fmla="*/ 1942166 w 2892338"/>
              <a:gd name="connsiteY427" fmla="*/ 214510 h 1088703"/>
              <a:gd name="connsiteX428" fmla="*/ 1916895 w 2892338"/>
              <a:gd name="connsiteY428" fmla="*/ 189239 h 1088703"/>
              <a:gd name="connsiteX429" fmla="*/ 1942166 w 2892338"/>
              <a:gd name="connsiteY429" fmla="*/ 163968 h 1088703"/>
              <a:gd name="connsiteX430" fmla="*/ 1757186 w 2892338"/>
              <a:gd name="connsiteY430" fmla="*/ 163968 h 1088703"/>
              <a:gd name="connsiteX431" fmla="*/ 1782457 w 2892338"/>
              <a:gd name="connsiteY431" fmla="*/ 189239 h 1088703"/>
              <a:gd name="connsiteX432" fmla="*/ 1757186 w 2892338"/>
              <a:gd name="connsiteY432" fmla="*/ 214510 h 1088703"/>
              <a:gd name="connsiteX433" fmla="*/ 1731915 w 2892338"/>
              <a:gd name="connsiteY433" fmla="*/ 189239 h 1088703"/>
              <a:gd name="connsiteX434" fmla="*/ 1757186 w 2892338"/>
              <a:gd name="connsiteY434" fmla="*/ 163968 h 1088703"/>
              <a:gd name="connsiteX435" fmla="*/ 2312127 w 2892338"/>
              <a:gd name="connsiteY435" fmla="*/ 163968 h 1088703"/>
              <a:gd name="connsiteX436" fmla="*/ 2337398 w 2892338"/>
              <a:gd name="connsiteY436" fmla="*/ 189239 h 1088703"/>
              <a:gd name="connsiteX437" fmla="*/ 2312127 w 2892338"/>
              <a:gd name="connsiteY437" fmla="*/ 214510 h 1088703"/>
              <a:gd name="connsiteX438" fmla="*/ 2286856 w 2892338"/>
              <a:gd name="connsiteY438" fmla="*/ 189239 h 1088703"/>
              <a:gd name="connsiteX439" fmla="*/ 2312127 w 2892338"/>
              <a:gd name="connsiteY439" fmla="*/ 163968 h 1088703"/>
              <a:gd name="connsiteX440" fmla="*/ 2867067 w 2892338"/>
              <a:gd name="connsiteY440" fmla="*/ 163968 h 1088703"/>
              <a:gd name="connsiteX441" fmla="*/ 2892338 w 2892338"/>
              <a:gd name="connsiteY441" fmla="*/ 189239 h 1088703"/>
              <a:gd name="connsiteX442" fmla="*/ 2867067 w 2892338"/>
              <a:gd name="connsiteY442" fmla="*/ 214510 h 1088703"/>
              <a:gd name="connsiteX443" fmla="*/ 2841796 w 2892338"/>
              <a:gd name="connsiteY443" fmla="*/ 189239 h 1088703"/>
              <a:gd name="connsiteX444" fmla="*/ 2867067 w 2892338"/>
              <a:gd name="connsiteY444" fmla="*/ 163968 h 1088703"/>
              <a:gd name="connsiteX445" fmla="*/ 2682086 w 2892338"/>
              <a:gd name="connsiteY445" fmla="*/ 163968 h 1088703"/>
              <a:gd name="connsiteX446" fmla="*/ 2707357 w 2892338"/>
              <a:gd name="connsiteY446" fmla="*/ 189239 h 1088703"/>
              <a:gd name="connsiteX447" fmla="*/ 2682086 w 2892338"/>
              <a:gd name="connsiteY447" fmla="*/ 214510 h 1088703"/>
              <a:gd name="connsiteX448" fmla="*/ 2656815 w 2892338"/>
              <a:gd name="connsiteY448" fmla="*/ 189239 h 1088703"/>
              <a:gd name="connsiteX449" fmla="*/ 2682086 w 2892338"/>
              <a:gd name="connsiteY449" fmla="*/ 163968 h 1088703"/>
              <a:gd name="connsiteX450" fmla="*/ 2497106 w 2892338"/>
              <a:gd name="connsiteY450" fmla="*/ 163968 h 1088703"/>
              <a:gd name="connsiteX451" fmla="*/ 2522377 w 2892338"/>
              <a:gd name="connsiteY451" fmla="*/ 189239 h 1088703"/>
              <a:gd name="connsiteX452" fmla="*/ 2497106 w 2892338"/>
              <a:gd name="connsiteY452" fmla="*/ 214510 h 1088703"/>
              <a:gd name="connsiteX453" fmla="*/ 2471835 w 2892338"/>
              <a:gd name="connsiteY453" fmla="*/ 189239 h 1088703"/>
              <a:gd name="connsiteX454" fmla="*/ 2497106 w 2892338"/>
              <a:gd name="connsiteY454" fmla="*/ 163968 h 1088703"/>
              <a:gd name="connsiteX455" fmla="*/ 25273 w 2892338"/>
              <a:gd name="connsiteY455" fmla="*/ 145699 h 1088703"/>
              <a:gd name="connsiteX456" fmla="*/ 50544 w 2892338"/>
              <a:gd name="connsiteY456" fmla="*/ 170970 h 1088703"/>
              <a:gd name="connsiteX457" fmla="*/ 25273 w 2892338"/>
              <a:gd name="connsiteY457" fmla="*/ 196241 h 1088703"/>
              <a:gd name="connsiteX458" fmla="*/ 2 w 2892338"/>
              <a:gd name="connsiteY458" fmla="*/ 170970 h 1088703"/>
              <a:gd name="connsiteX459" fmla="*/ 25273 w 2892338"/>
              <a:gd name="connsiteY459" fmla="*/ 145699 h 1088703"/>
              <a:gd name="connsiteX460" fmla="*/ 210253 w 2892338"/>
              <a:gd name="connsiteY460" fmla="*/ 145699 h 1088703"/>
              <a:gd name="connsiteX461" fmla="*/ 235524 w 2892338"/>
              <a:gd name="connsiteY461" fmla="*/ 170970 h 1088703"/>
              <a:gd name="connsiteX462" fmla="*/ 210253 w 2892338"/>
              <a:gd name="connsiteY462" fmla="*/ 196241 h 1088703"/>
              <a:gd name="connsiteX463" fmla="*/ 184982 w 2892338"/>
              <a:gd name="connsiteY463" fmla="*/ 170970 h 1088703"/>
              <a:gd name="connsiteX464" fmla="*/ 210253 w 2892338"/>
              <a:gd name="connsiteY464" fmla="*/ 145699 h 1088703"/>
              <a:gd name="connsiteX465" fmla="*/ 580214 w 2892338"/>
              <a:gd name="connsiteY465" fmla="*/ 145699 h 1088703"/>
              <a:gd name="connsiteX466" fmla="*/ 605485 w 2892338"/>
              <a:gd name="connsiteY466" fmla="*/ 170970 h 1088703"/>
              <a:gd name="connsiteX467" fmla="*/ 580214 w 2892338"/>
              <a:gd name="connsiteY467" fmla="*/ 196241 h 1088703"/>
              <a:gd name="connsiteX468" fmla="*/ 554943 w 2892338"/>
              <a:gd name="connsiteY468" fmla="*/ 170970 h 1088703"/>
              <a:gd name="connsiteX469" fmla="*/ 580214 w 2892338"/>
              <a:gd name="connsiteY469" fmla="*/ 145699 h 1088703"/>
              <a:gd name="connsiteX470" fmla="*/ 395234 w 2892338"/>
              <a:gd name="connsiteY470" fmla="*/ 145699 h 1088703"/>
              <a:gd name="connsiteX471" fmla="*/ 420505 w 2892338"/>
              <a:gd name="connsiteY471" fmla="*/ 170970 h 1088703"/>
              <a:gd name="connsiteX472" fmla="*/ 395234 w 2892338"/>
              <a:gd name="connsiteY472" fmla="*/ 196241 h 1088703"/>
              <a:gd name="connsiteX473" fmla="*/ 369963 w 2892338"/>
              <a:gd name="connsiteY473" fmla="*/ 170970 h 1088703"/>
              <a:gd name="connsiteX474" fmla="*/ 395234 w 2892338"/>
              <a:gd name="connsiteY474" fmla="*/ 145699 h 1088703"/>
              <a:gd name="connsiteX475" fmla="*/ 950173 w 2892338"/>
              <a:gd name="connsiteY475" fmla="*/ 145699 h 1088703"/>
              <a:gd name="connsiteX476" fmla="*/ 975442 w 2892338"/>
              <a:gd name="connsiteY476" fmla="*/ 170970 h 1088703"/>
              <a:gd name="connsiteX477" fmla="*/ 950173 w 2892338"/>
              <a:gd name="connsiteY477" fmla="*/ 196241 h 1088703"/>
              <a:gd name="connsiteX478" fmla="*/ 924902 w 2892338"/>
              <a:gd name="connsiteY478" fmla="*/ 170970 h 1088703"/>
              <a:gd name="connsiteX479" fmla="*/ 950173 w 2892338"/>
              <a:gd name="connsiteY479" fmla="*/ 145699 h 1088703"/>
              <a:gd name="connsiteX480" fmla="*/ 765193 w 2892338"/>
              <a:gd name="connsiteY480" fmla="*/ 145699 h 1088703"/>
              <a:gd name="connsiteX481" fmla="*/ 790464 w 2892338"/>
              <a:gd name="connsiteY481" fmla="*/ 170970 h 1088703"/>
              <a:gd name="connsiteX482" fmla="*/ 765193 w 2892338"/>
              <a:gd name="connsiteY482" fmla="*/ 196241 h 1088703"/>
              <a:gd name="connsiteX483" fmla="*/ 739922 w 2892338"/>
              <a:gd name="connsiteY483" fmla="*/ 170970 h 1088703"/>
              <a:gd name="connsiteX484" fmla="*/ 765193 w 2892338"/>
              <a:gd name="connsiteY484" fmla="*/ 145699 h 1088703"/>
              <a:gd name="connsiteX485" fmla="*/ 1135152 w 2892338"/>
              <a:gd name="connsiteY485" fmla="*/ 145699 h 1088703"/>
              <a:gd name="connsiteX486" fmla="*/ 1160423 w 2892338"/>
              <a:gd name="connsiteY486" fmla="*/ 170970 h 1088703"/>
              <a:gd name="connsiteX487" fmla="*/ 1135152 w 2892338"/>
              <a:gd name="connsiteY487" fmla="*/ 196241 h 1088703"/>
              <a:gd name="connsiteX488" fmla="*/ 1109881 w 2892338"/>
              <a:gd name="connsiteY488" fmla="*/ 170970 h 1088703"/>
              <a:gd name="connsiteX489" fmla="*/ 1135152 w 2892338"/>
              <a:gd name="connsiteY489" fmla="*/ 145699 h 1088703"/>
              <a:gd name="connsiteX490" fmla="*/ 1757186 w 2892338"/>
              <a:gd name="connsiteY490" fmla="*/ 18269 h 1088703"/>
              <a:gd name="connsiteX491" fmla="*/ 1782457 w 2892338"/>
              <a:gd name="connsiteY491" fmla="*/ 43540 h 1088703"/>
              <a:gd name="connsiteX492" fmla="*/ 1757186 w 2892338"/>
              <a:gd name="connsiteY492" fmla="*/ 68811 h 1088703"/>
              <a:gd name="connsiteX493" fmla="*/ 1731915 w 2892338"/>
              <a:gd name="connsiteY493" fmla="*/ 43540 h 1088703"/>
              <a:gd name="connsiteX494" fmla="*/ 1757186 w 2892338"/>
              <a:gd name="connsiteY494" fmla="*/ 18269 h 1088703"/>
              <a:gd name="connsiteX495" fmla="*/ 1942166 w 2892338"/>
              <a:gd name="connsiteY495" fmla="*/ 18269 h 1088703"/>
              <a:gd name="connsiteX496" fmla="*/ 1967437 w 2892338"/>
              <a:gd name="connsiteY496" fmla="*/ 43540 h 1088703"/>
              <a:gd name="connsiteX497" fmla="*/ 1942166 w 2892338"/>
              <a:gd name="connsiteY497" fmla="*/ 68811 h 1088703"/>
              <a:gd name="connsiteX498" fmla="*/ 1916895 w 2892338"/>
              <a:gd name="connsiteY498" fmla="*/ 43540 h 1088703"/>
              <a:gd name="connsiteX499" fmla="*/ 1942166 w 2892338"/>
              <a:gd name="connsiteY499" fmla="*/ 18269 h 1088703"/>
              <a:gd name="connsiteX500" fmla="*/ 2312127 w 2892338"/>
              <a:gd name="connsiteY500" fmla="*/ 18269 h 1088703"/>
              <a:gd name="connsiteX501" fmla="*/ 2337398 w 2892338"/>
              <a:gd name="connsiteY501" fmla="*/ 43540 h 1088703"/>
              <a:gd name="connsiteX502" fmla="*/ 2312127 w 2892338"/>
              <a:gd name="connsiteY502" fmla="*/ 68811 h 1088703"/>
              <a:gd name="connsiteX503" fmla="*/ 2286856 w 2892338"/>
              <a:gd name="connsiteY503" fmla="*/ 43540 h 1088703"/>
              <a:gd name="connsiteX504" fmla="*/ 2312127 w 2892338"/>
              <a:gd name="connsiteY504" fmla="*/ 18269 h 1088703"/>
              <a:gd name="connsiteX505" fmla="*/ 2127147 w 2892338"/>
              <a:gd name="connsiteY505" fmla="*/ 18269 h 1088703"/>
              <a:gd name="connsiteX506" fmla="*/ 2152418 w 2892338"/>
              <a:gd name="connsiteY506" fmla="*/ 43540 h 1088703"/>
              <a:gd name="connsiteX507" fmla="*/ 2127147 w 2892338"/>
              <a:gd name="connsiteY507" fmla="*/ 68811 h 1088703"/>
              <a:gd name="connsiteX508" fmla="*/ 2101876 w 2892338"/>
              <a:gd name="connsiteY508" fmla="*/ 43540 h 1088703"/>
              <a:gd name="connsiteX509" fmla="*/ 2127147 w 2892338"/>
              <a:gd name="connsiteY509" fmla="*/ 18269 h 1088703"/>
              <a:gd name="connsiteX510" fmla="*/ 2497106 w 2892338"/>
              <a:gd name="connsiteY510" fmla="*/ 18269 h 1088703"/>
              <a:gd name="connsiteX511" fmla="*/ 2522377 w 2892338"/>
              <a:gd name="connsiteY511" fmla="*/ 43540 h 1088703"/>
              <a:gd name="connsiteX512" fmla="*/ 2497106 w 2892338"/>
              <a:gd name="connsiteY512" fmla="*/ 68811 h 1088703"/>
              <a:gd name="connsiteX513" fmla="*/ 2471835 w 2892338"/>
              <a:gd name="connsiteY513" fmla="*/ 43540 h 1088703"/>
              <a:gd name="connsiteX514" fmla="*/ 2497106 w 2892338"/>
              <a:gd name="connsiteY514" fmla="*/ 18269 h 1088703"/>
              <a:gd name="connsiteX515" fmla="*/ 2682086 w 2892338"/>
              <a:gd name="connsiteY515" fmla="*/ 18269 h 1088703"/>
              <a:gd name="connsiteX516" fmla="*/ 2707357 w 2892338"/>
              <a:gd name="connsiteY516" fmla="*/ 43540 h 1088703"/>
              <a:gd name="connsiteX517" fmla="*/ 2682086 w 2892338"/>
              <a:gd name="connsiteY517" fmla="*/ 68811 h 1088703"/>
              <a:gd name="connsiteX518" fmla="*/ 2656815 w 2892338"/>
              <a:gd name="connsiteY518" fmla="*/ 43540 h 1088703"/>
              <a:gd name="connsiteX519" fmla="*/ 2682086 w 2892338"/>
              <a:gd name="connsiteY519" fmla="*/ 18269 h 1088703"/>
              <a:gd name="connsiteX520" fmla="*/ 2867067 w 2892338"/>
              <a:gd name="connsiteY520" fmla="*/ 18269 h 1088703"/>
              <a:gd name="connsiteX521" fmla="*/ 2892338 w 2892338"/>
              <a:gd name="connsiteY521" fmla="*/ 43540 h 1088703"/>
              <a:gd name="connsiteX522" fmla="*/ 2867067 w 2892338"/>
              <a:gd name="connsiteY522" fmla="*/ 68811 h 1088703"/>
              <a:gd name="connsiteX523" fmla="*/ 2841796 w 2892338"/>
              <a:gd name="connsiteY523" fmla="*/ 43540 h 1088703"/>
              <a:gd name="connsiteX524" fmla="*/ 2867067 w 2892338"/>
              <a:gd name="connsiteY524" fmla="*/ 18269 h 1088703"/>
              <a:gd name="connsiteX525" fmla="*/ 25273 w 2892338"/>
              <a:gd name="connsiteY525" fmla="*/ 0 h 1088703"/>
              <a:gd name="connsiteX526" fmla="*/ 50544 w 2892338"/>
              <a:gd name="connsiteY526" fmla="*/ 25271 h 1088703"/>
              <a:gd name="connsiteX527" fmla="*/ 25273 w 2892338"/>
              <a:gd name="connsiteY527" fmla="*/ 50542 h 1088703"/>
              <a:gd name="connsiteX528" fmla="*/ 2 w 2892338"/>
              <a:gd name="connsiteY528" fmla="*/ 25271 h 1088703"/>
              <a:gd name="connsiteX529" fmla="*/ 25273 w 2892338"/>
              <a:gd name="connsiteY529" fmla="*/ 0 h 1088703"/>
              <a:gd name="connsiteX530" fmla="*/ 210253 w 2892338"/>
              <a:gd name="connsiteY530" fmla="*/ 0 h 1088703"/>
              <a:gd name="connsiteX531" fmla="*/ 235524 w 2892338"/>
              <a:gd name="connsiteY531" fmla="*/ 25271 h 1088703"/>
              <a:gd name="connsiteX532" fmla="*/ 210253 w 2892338"/>
              <a:gd name="connsiteY532" fmla="*/ 50542 h 1088703"/>
              <a:gd name="connsiteX533" fmla="*/ 184982 w 2892338"/>
              <a:gd name="connsiteY533" fmla="*/ 25271 h 1088703"/>
              <a:gd name="connsiteX534" fmla="*/ 210253 w 2892338"/>
              <a:gd name="connsiteY534" fmla="*/ 0 h 1088703"/>
              <a:gd name="connsiteX535" fmla="*/ 395234 w 2892338"/>
              <a:gd name="connsiteY535" fmla="*/ 0 h 1088703"/>
              <a:gd name="connsiteX536" fmla="*/ 420505 w 2892338"/>
              <a:gd name="connsiteY536" fmla="*/ 25271 h 1088703"/>
              <a:gd name="connsiteX537" fmla="*/ 395234 w 2892338"/>
              <a:gd name="connsiteY537" fmla="*/ 50542 h 1088703"/>
              <a:gd name="connsiteX538" fmla="*/ 369963 w 2892338"/>
              <a:gd name="connsiteY538" fmla="*/ 25271 h 1088703"/>
              <a:gd name="connsiteX539" fmla="*/ 395234 w 2892338"/>
              <a:gd name="connsiteY539" fmla="*/ 0 h 1088703"/>
              <a:gd name="connsiteX540" fmla="*/ 580214 w 2892338"/>
              <a:gd name="connsiteY540" fmla="*/ 0 h 1088703"/>
              <a:gd name="connsiteX541" fmla="*/ 605486 w 2892338"/>
              <a:gd name="connsiteY541" fmla="*/ 25271 h 1088703"/>
              <a:gd name="connsiteX542" fmla="*/ 580214 w 2892338"/>
              <a:gd name="connsiteY542" fmla="*/ 50542 h 1088703"/>
              <a:gd name="connsiteX543" fmla="*/ 554943 w 2892338"/>
              <a:gd name="connsiteY543" fmla="*/ 25271 h 1088703"/>
              <a:gd name="connsiteX544" fmla="*/ 580214 w 2892338"/>
              <a:gd name="connsiteY544" fmla="*/ 0 h 1088703"/>
              <a:gd name="connsiteX545" fmla="*/ 765193 w 2892338"/>
              <a:gd name="connsiteY545" fmla="*/ 0 h 1088703"/>
              <a:gd name="connsiteX546" fmla="*/ 790464 w 2892338"/>
              <a:gd name="connsiteY546" fmla="*/ 25271 h 1088703"/>
              <a:gd name="connsiteX547" fmla="*/ 765193 w 2892338"/>
              <a:gd name="connsiteY547" fmla="*/ 50542 h 1088703"/>
              <a:gd name="connsiteX548" fmla="*/ 739922 w 2892338"/>
              <a:gd name="connsiteY548" fmla="*/ 25271 h 1088703"/>
              <a:gd name="connsiteX549" fmla="*/ 765193 w 2892338"/>
              <a:gd name="connsiteY549" fmla="*/ 0 h 1088703"/>
              <a:gd name="connsiteX550" fmla="*/ 950173 w 2892338"/>
              <a:gd name="connsiteY550" fmla="*/ 0 h 1088703"/>
              <a:gd name="connsiteX551" fmla="*/ 975442 w 2892338"/>
              <a:gd name="connsiteY551" fmla="*/ 25271 h 1088703"/>
              <a:gd name="connsiteX552" fmla="*/ 950173 w 2892338"/>
              <a:gd name="connsiteY552" fmla="*/ 50542 h 1088703"/>
              <a:gd name="connsiteX553" fmla="*/ 924902 w 2892338"/>
              <a:gd name="connsiteY553" fmla="*/ 25271 h 1088703"/>
              <a:gd name="connsiteX554" fmla="*/ 950173 w 2892338"/>
              <a:gd name="connsiteY554" fmla="*/ 0 h 1088703"/>
              <a:gd name="connsiteX555" fmla="*/ 1135152 w 2892338"/>
              <a:gd name="connsiteY555" fmla="*/ 0 h 1088703"/>
              <a:gd name="connsiteX556" fmla="*/ 1160423 w 2892338"/>
              <a:gd name="connsiteY556" fmla="*/ 25271 h 1088703"/>
              <a:gd name="connsiteX557" fmla="*/ 1135152 w 2892338"/>
              <a:gd name="connsiteY557" fmla="*/ 50542 h 1088703"/>
              <a:gd name="connsiteX558" fmla="*/ 1109881 w 2892338"/>
              <a:gd name="connsiteY558" fmla="*/ 25271 h 1088703"/>
              <a:gd name="connsiteX559" fmla="*/ 1135152 w 2892338"/>
              <a:gd name="connsiteY559" fmla="*/ 0 h 1088703"/>
            </a:gdLst>
            <a:rect l="l" t="t" r="r" b="b"/>
            <a:pathLst>
              <a:path w="2892338" h="1088703">
                <a:moveTo>
                  <a:pt x="2867067" y="1038161"/>
                </a:moveTo>
                <a:cubicBezTo>
                  <a:pt x="2881024" y="1038161"/>
                  <a:pt x="2892338" y="1049475"/>
                  <a:pt x="2892338" y="1063432"/>
                </a:cubicBezTo>
                <a:cubicBezTo>
                  <a:pt x="2892338" y="1077389"/>
                  <a:pt x="2881024" y="1088703"/>
                  <a:pt x="2867067" y="1088703"/>
                </a:cubicBezTo>
                <a:cubicBezTo>
                  <a:pt x="2853110" y="1088703"/>
                  <a:pt x="2841796" y="1077389"/>
                  <a:pt x="2841796" y="1063432"/>
                </a:cubicBezTo>
                <a:cubicBezTo>
                  <a:pt x="2841796" y="1049475"/>
                  <a:pt x="2853110" y="1038161"/>
                  <a:pt x="2867067" y="1038161"/>
                </a:cubicBezTo>
                <a:close/>
                <a:moveTo>
                  <a:pt x="2682086" y="1038161"/>
                </a:moveTo>
                <a:cubicBezTo>
                  <a:pt x="2696043" y="1038161"/>
                  <a:pt x="2707357" y="1049475"/>
                  <a:pt x="2707357" y="1063432"/>
                </a:cubicBezTo>
                <a:cubicBezTo>
                  <a:pt x="2707357" y="1077389"/>
                  <a:pt x="2696043" y="1088703"/>
                  <a:pt x="2682086" y="1088703"/>
                </a:cubicBezTo>
                <a:cubicBezTo>
                  <a:pt x="2668129" y="1088703"/>
                  <a:pt x="2656815" y="1077389"/>
                  <a:pt x="2656815" y="1063432"/>
                </a:cubicBezTo>
                <a:cubicBezTo>
                  <a:pt x="2656815" y="1049475"/>
                  <a:pt x="2668129" y="1038161"/>
                  <a:pt x="2682086" y="1038161"/>
                </a:cubicBezTo>
                <a:close/>
                <a:moveTo>
                  <a:pt x="2497106" y="1038161"/>
                </a:moveTo>
                <a:cubicBezTo>
                  <a:pt x="2511063" y="1038161"/>
                  <a:pt x="2522377" y="1049475"/>
                  <a:pt x="2522377" y="1063432"/>
                </a:cubicBezTo>
                <a:cubicBezTo>
                  <a:pt x="2522377" y="1077389"/>
                  <a:pt x="2511063" y="1088703"/>
                  <a:pt x="2497106" y="1088703"/>
                </a:cubicBezTo>
                <a:cubicBezTo>
                  <a:pt x="2483149" y="1088703"/>
                  <a:pt x="2471835" y="1077389"/>
                  <a:pt x="2471835" y="1063432"/>
                </a:cubicBezTo>
                <a:cubicBezTo>
                  <a:pt x="2471835" y="1049475"/>
                  <a:pt x="2483149" y="1038161"/>
                  <a:pt x="2497106" y="1038161"/>
                </a:cubicBezTo>
                <a:close/>
                <a:moveTo>
                  <a:pt x="2312127" y="1038161"/>
                </a:moveTo>
                <a:cubicBezTo>
                  <a:pt x="2326084" y="1038161"/>
                  <a:pt x="2337398" y="1049475"/>
                  <a:pt x="2337398" y="1063432"/>
                </a:cubicBezTo>
                <a:cubicBezTo>
                  <a:pt x="2337398" y="1077389"/>
                  <a:pt x="2326084" y="1088703"/>
                  <a:pt x="2312127" y="1088703"/>
                </a:cubicBezTo>
                <a:cubicBezTo>
                  <a:pt x="2298170" y="1088703"/>
                  <a:pt x="2286856" y="1077389"/>
                  <a:pt x="2286856" y="1063432"/>
                </a:cubicBezTo>
                <a:cubicBezTo>
                  <a:pt x="2286856" y="1049475"/>
                  <a:pt x="2298170" y="1038161"/>
                  <a:pt x="2312127" y="1038161"/>
                </a:cubicBezTo>
                <a:close/>
                <a:moveTo>
                  <a:pt x="2127147" y="1038161"/>
                </a:moveTo>
                <a:cubicBezTo>
                  <a:pt x="2141104" y="1038161"/>
                  <a:pt x="2152418" y="1049475"/>
                  <a:pt x="2152418" y="1063432"/>
                </a:cubicBezTo>
                <a:cubicBezTo>
                  <a:pt x="2152418" y="1077389"/>
                  <a:pt x="2141104" y="1088703"/>
                  <a:pt x="2127147" y="1088703"/>
                </a:cubicBezTo>
                <a:cubicBezTo>
                  <a:pt x="2113190" y="1088703"/>
                  <a:pt x="2101876" y="1077389"/>
                  <a:pt x="2101876" y="1063432"/>
                </a:cubicBezTo>
                <a:cubicBezTo>
                  <a:pt x="2101876" y="1049475"/>
                  <a:pt x="2113190" y="1038161"/>
                  <a:pt x="2127147" y="1038161"/>
                </a:cubicBezTo>
                <a:close/>
                <a:moveTo>
                  <a:pt x="1942166" y="1038161"/>
                </a:moveTo>
                <a:cubicBezTo>
                  <a:pt x="1956123" y="1038161"/>
                  <a:pt x="1967437" y="1049475"/>
                  <a:pt x="1967437" y="1063432"/>
                </a:cubicBezTo>
                <a:cubicBezTo>
                  <a:pt x="1967437" y="1077389"/>
                  <a:pt x="1956123" y="1088703"/>
                  <a:pt x="1942166" y="1088703"/>
                </a:cubicBezTo>
                <a:cubicBezTo>
                  <a:pt x="1928209" y="1088703"/>
                  <a:pt x="1916895" y="1077389"/>
                  <a:pt x="1916895" y="1063432"/>
                </a:cubicBezTo>
                <a:cubicBezTo>
                  <a:pt x="1916895" y="1049475"/>
                  <a:pt x="1928209" y="1038161"/>
                  <a:pt x="1942166" y="1038161"/>
                </a:cubicBezTo>
                <a:close/>
                <a:moveTo>
                  <a:pt x="1757186" y="1038161"/>
                </a:moveTo>
                <a:cubicBezTo>
                  <a:pt x="1771143" y="1038161"/>
                  <a:pt x="1782457" y="1049475"/>
                  <a:pt x="1782457" y="1063432"/>
                </a:cubicBezTo>
                <a:cubicBezTo>
                  <a:pt x="1782457" y="1077389"/>
                  <a:pt x="1771143" y="1088703"/>
                  <a:pt x="1757186" y="1088703"/>
                </a:cubicBezTo>
                <a:cubicBezTo>
                  <a:pt x="1743229" y="1088703"/>
                  <a:pt x="1731915" y="1077389"/>
                  <a:pt x="1731915" y="1063432"/>
                </a:cubicBezTo>
                <a:cubicBezTo>
                  <a:pt x="1731915" y="1049475"/>
                  <a:pt x="1743229" y="1038161"/>
                  <a:pt x="1757186" y="1038161"/>
                </a:cubicBezTo>
                <a:close/>
                <a:moveTo>
                  <a:pt x="1135152" y="1019893"/>
                </a:moveTo>
                <a:cubicBezTo>
                  <a:pt x="1149109" y="1019893"/>
                  <a:pt x="1160423" y="1031207"/>
                  <a:pt x="1160423" y="1045164"/>
                </a:cubicBezTo>
                <a:cubicBezTo>
                  <a:pt x="1160423" y="1059121"/>
                  <a:pt x="1149109" y="1070435"/>
                  <a:pt x="1135152" y="1070435"/>
                </a:cubicBezTo>
                <a:cubicBezTo>
                  <a:pt x="1121195" y="1070435"/>
                  <a:pt x="1109881" y="1059121"/>
                  <a:pt x="1109881" y="1045164"/>
                </a:cubicBezTo>
                <a:cubicBezTo>
                  <a:pt x="1109881" y="1031207"/>
                  <a:pt x="1121195" y="1019893"/>
                  <a:pt x="1135152" y="1019893"/>
                </a:cubicBezTo>
                <a:close/>
                <a:moveTo>
                  <a:pt x="950171" y="1019893"/>
                </a:moveTo>
                <a:cubicBezTo>
                  <a:pt x="964128" y="1019893"/>
                  <a:pt x="975442" y="1031207"/>
                  <a:pt x="975442" y="1045164"/>
                </a:cubicBezTo>
                <a:cubicBezTo>
                  <a:pt x="975442" y="1059121"/>
                  <a:pt x="964128" y="1070435"/>
                  <a:pt x="950171" y="1070435"/>
                </a:cubicBezTo>
                <a:cubicBezTo>
                  <a:pt x="936214" y="1070435"/>
                  <a:pt x="924900" y="1059121"/>
                  <a:pt x="924900" y="1045164"/>
                </a:cubicBezTo>
                <a:cubicBezTo>
                  <a:pt x="924900" y="1031207"/>
                  <a:pt x="936214" y="1019893"/>
                  <a:pt x="950171" y="1019893"/>
                </a:cubicBezTo>
                <a:close/>
                <a:moveTo>
                  <a:pt x="765191" y="1019893"/>
                </a:moveTo>
                <a:cubicBezTo>
                  <a:pt x="779148" y="1019893"/>
                  <a:pt x="790462" y="1031207"/>
                  <a:pt x="790462" y="1045164"/>
                </a:cubicBezTo>
                <a:cubicBezTo>
                  <a:pt x="790462" y="1059121"/>
                  <a:pt x="779148" y="1070435"/>
                  <a:pt x="765191" y="1070435"/>
                </a:cubicBezTo>
                <a:cubicBezTo>
                  <a:pt x="751234" y="1070435"/>
                  <a:pt x="739920" y="1059121"/>
                  <a:pt x="739920" y="1045164"/>
                </a:cubicBezTo>
                <a:cubicBezTo>
                  <a:pt x="739920" y="1031207"/>
                  <a:pt x="751234" y="1019893"/>
                  <a:pt x="765191" y="1019893"/>
                </a:cubicBezTo>
                <a:close/>
                <a:moveTo>
                  <a:pt x="580212" y="1019893"/>
                </a:moveTo>
                <a:cubicBezTo>
                  <a:pt x="594169" y="1019893"/>
                  <a:pt x="605483" y="1031207"/>
                  <a:pt x="605483" y="1045164"/>
                </a:cubicBezTo>
                <a:cubicBezTo>
                  <a:pt x="605483" y="1059121"/>
                  <a:pt x="594169" y="1070435"/>
                  <a:pt x="580212" y="1070435"/>
                </a:cubicBezTo>
                <a:cubicBezTo>
                  <a:pt x="566255" y="1070435"/>
                  <a:pt x="554941" y="1059121"/>
                  <a:pt x="554941" y="1045164"/>
                </a:cubicBezTo>
                <a:cubicBezTo>
                  <a:pt x="554941" y="1031207"/>
                  <a:pt x="566255" y="1019893"/>
                  <a:pt x="580212" y="1019893"/>
                </a:cubicBezTo>
                <a:close/>
                <a:moveTo>
                  <a:pt x="395232" y="1019893"/>
                </a:moveTo>
                <a:cubicBezTo>
                  <a:pt x="409189" y="1019893"/>
                  <a:pt x="420503" y="1031207"/>
                  <a:pt x="420503" y="1045164"/>
                </a:cubicBezTo>
                <a:cubicBezTo>
                  <a:pt x="420503" y="1059121"/>
                  <a:pt x="409189" y="1070435"/>
                  <a:pt x="395232" y="1070435"/>
                </a:cubicBezTo>
                <a:cubicBezTo>
                  <a:pt x="381275" y="1070435"/>
                  <a:pt x="369961" y="1059121"/>
                  <a:pt x="369961" y="1045164"/>
                </a:cubicBezTo>
                <a:cubicBezTo>
                  <a:pt x="369961" y="1031207"/>
                  <a:pt x="381275" y="1019893"/>
                  <a:pt x="395232" y="1019893"/>
                </a:cubicBezTo>
                <a:close/>
                <a:moveTo>
                  <a:pt x="210251" y="1019893"/>
                </a:moveTo>
                <a:cubicBezTo>
                  <a:pt x="224208" y="1019893"/>
                  <a:pt x="235522" y="1031207"/>
                  <a:pt x="235522" y="1045164"/>
                </a:cubicBezTo>
                <a:cubicBezTo>
                  <a:pt x="235522" y="1059121"/>
                  <a:pt x="224208" y="1070435"/>
                  <a:pt x="210251" y="1070435"/>
                </a:cubicBezTo>
                <a:cubicBezTo>
                  <a:pt x="196294" y="1070435"/>
                  <a:pt x="184980" y="1059121"/>
                  <a:pt x="184980" y="1045164"/>
                </a:cubicBezTo>
                <a:cubicBezTo>
                  <a:pt x="184980" y="1031207"/>
                  <a:pt x="196294" y="1019893"/>
                  <a:pt x="210251" y="1019893"/>
                </a:cubicBezTo>
                <a:close/>
                <a:moveTo>
                  <a:pt x="25271" y="1019893"/>
                </a:moveTo>
                <a:cubicBezTo>
                  <a:pt x="39228" y="1019893"/>
                  <a:pt x="50542" y="1031207"/>
                  <a:pt x="50542" y="1045164"/>
                </a:cubicBezTo>
                <a:cubicBezTo>
                  <a:pt x="50542" y="1059121"/>
                  <a:pt x="39228" y="1070435"/>
                  <a:pt x="25271" y="1070435"/>
                </a:cubicBezTo>
                <a:cubicBezTo>
                  <a:pt x="11314" y="1070435"/>
                  <a:pt x="0" y="1059121"/>
                  <a:pt x="0" y="1045164"/>
                </a:cubicBezTo>
                <a:cubicBezTo>
                  <a:pt x="0" y="1031207"/>
                  <a:pt x="11314" y="1019893"/>
                  <a:pt x="25271" y="1019893"/>
                </a:cubicBezTo>
                <a:close/>
                <a:moveTo>
                  <a:pt x="2867067" y="892462"/>
                </a:moveTo>
                <a:cubicBezTo>
                  <a:pt x="2881024" y="892462"/>
                  <a:pt x="2892338" y="903776"/>
                  <a:pt x="2892338" y="917733"/>
                </a:cubicBezTo>
                <a:cubicBezTo>
                  <a:pt x="2892338" y="931690"/>
                  <a:pt x="2881024" y="943004"/>
                  <a:pt x="2867067" y="943004"/>
                </a:cubicBezTo>
                <a:cubicBezTo>
                  <a:pt x="2853110" y="943004"/>
                  <a:pt x="2841796" y="931690"/>
                  <a:pt x="2841796" y="917733"/>
                </a:cubicBezTo>
                <a:cubicBezTo>
                  <a:pt x="2841796" y="903776"/>
                  <a:pt x="2853110" y="892462"/>
                  <a:pt x="2867067" y="892462"/>
                </a:cubicBezTo>
                <a:close/>
                <a:moveTo>
                  <a:pt x="2682086" y="892462"/>
                </a:moveTo>
                <a:cubicBezTo>
                  <a:pt x="2696043" y="892462"/>
                  <a:pt x="2707357" y="903776"/>
                  <a:pt x="2707357" y="917733"/>
                </a:cubicBezTo>
                <a:cubicBezTo>
                  <a:pt x="2707357" y="931690"/>
                  <a:pt x="2696043" y="943004"/>
                  <a:pt x="2682086" y="943004"/>
                </a:cubicBezTo>
                <a:cubicBezTo>
                  <a:pt x="2668129" y="943004"/>
                  <a:pt x="2656815" y="931690"/>
                  <a:pt x="2656815" y="917733"/>
                </a:cubicBezTo>
                <a:cubicBezTo>
                  <a:pt x="2656815" y="903776"/>
                  <a:pt x="2668129" y="892462"/>
                  <a:pt x="2682086" y="892462"/>
                </a:cubicBezTo>
                <a:close/>
                <a:moveTo>
                  <a:pt x="2497106" y="892462"/>
                </a:moveTo>
                <a:cubicBezTo>
                  <a:pt x="2511063" y="892462"/>
                  <a:pt x="2522377" y="903776"/>
                  <a:pt x="2522377" y="917733"/>
                </a:cubicBezTo>
                <a:cubicBezTo>
                  <a:pt x="2522377" y="931690"/>
                  <a:pt x="2511063" y="943004"/>
                  <a:pt x="2497106" y="943004"/>
                </a:cubicBezTo>
                <a:cubicBezTo>
                  <a:pt x="2483149" y="943004"/>
                  <a:pt x="2471835" y="931690"/>
                  <a:pt x="2471835" y="917733"/>
                </a:cubicBezTo>
                <a:cubicBezTo>
                  <a:pt x="2471835" y="903776"/>
                  <a:pt x="2483149" y="892462"/>
                  <a:pt x="2497106" y="892462"/>
                </a:cubicBezTo>
                <a:close/>
                <a:moveTo>
                  <a:pt x="2312127" y="892462"/>
                </a:moveTo>
                <a:cubicBezTo>
                  <a:pt x="2326084" y="892462"/>
                  <a:pt x="2337398" y="903776"/>
                  <a:pt x="2337398" y="917733"/>
                </a:cubicBezTo>
                <a:cubicBezTo>
                  <a:pt x="2337398" y="931690"/>
                  <a:pt x="2326084" y="943004"/>
                  <a:pt x="2312127" y="943004"/>
                </a:cubicBezTo>
                <a:cubicBezTo>
                  <a:pt x="2298170" y="943004"/>
                  <a:pt x="2286856" y="931690"/>
                  <a:pt x="2286856" y="917733"/>
                </a:cubicBezTo>
                <a:cubicBezTo>
                  <a:pt x="2286856" y="903776"/>
                  <a:pt x="2298170" y="892462"/>
                  <a:pt x="2312127" y="892462"/>
                </a:cubicBezTo>
                <a:close/>
                <a:moveTo>
                  <a:pt x="2127147" y="892462"/>
                </a:moveTo>
                <a:cubicBezTo>
                  <a:pt x="2141104" y="892462"/>
                  <a:pt x="2152418" y="903776"/>
                  <a:pt x="2152418" y="917733"/>
                </a:cubicBezTo>
                <a:cubicBezTo>
                  <a:pt x="2152418" y="931690"/>
                  <a:pt x="2141104" y="943004"/>
                  <a:pt x="2127147" y="943004"/>
                </a:cubicBezTo>
                <a:cubicBezTo>
                  <a:pt x="2113190" y="943004"/>
                  <a:pt x="2101876" y="931690"/>
                  <a:pt x="2101876" y="917733"/>
                </a:cubicBezTo>
                <a:cubicBezTo>
                  <a:pt x="2101876" y="903776"/>
                  <a:pt x="2113190" y="892462"/>
                  <a:pt x="2127147" y="892462"/>
                </a:cubicBezTo>
                <a:close/>
                <a:moveTo>
                  <a:pt x="1942166" y="892462"/>
                </a:moveTo>
                <a:cubicBezTo>
                  <a:pt x="1956123" y="892462"/>
                  <a:pt x="1967437" y="903776"/>
                  <a:pt x="1967437" y="917733"/>
                </a:cubicBezTo>
                <a:cubicBezTo>
                  <a:pt x="1967437" y="931690"/>
                  <a:pt x="1956123" y="943004"/>
                  <a:pt x="1942166" y="943004"/>
                </a:cubicBezTo>
                <a:cubicBezTo>
                  <a:pt x="1928209" y="943004"/>
                  <a:pt x="1916895" y="931690"/>
                  <a:pt x="1916895" y="917733"/>
                </a:cubicBezTo>
                <a:cubicBezTo>
                  <a:pt x="1916895" y="903776"/>
                  <a:pt x="1928209" y="892462"/>
                  <a:pt x="1942166" y="892462"/>
                </a:cubicBezTo>
                <a:close/>
                <a:moveTo>
                  <a:pt x="1757186" y="892462"/>
                </a:moveTo>
                <a:cubicBezTo>
                  <a:pt x="1771143" y="892462"/>
                  <a:pt x="1782457" y="903776"/>
                  <a:pt x="1782457" y="917733"/>
                </a:cubicBezTo>
                <a:cubicBezTo>
                  <a:pt x="1782457" y="931690"/>
                  <a:pt x="1771143" y="943004"/>
                  <a:pt x="1757186" y="943004"/>
                </a:cubicBezTo>
                <a:cubicBezTo>
                  <a:pt x="1743229" y="943004"/>
                  <a:pt x="1731915" y="931690"/>
                  <a:pt x="1731915" y="917733"/>
                </a:cubicBezTo>
                <a:cubicBezTo>
                  <a:pt x="1731915" y="903776"/>
                  <a:pt x="1743229" y="892462"/>
                  <a:pt x="1757186" y="892462"/>
                </a:cubicBezTo>
                <a:close/>
                <a:moveTo>
                  <a:pt x="1135152" y="874194"/>
                </a:moveTo>
                <a:cubicBezTo>
                  <a:pt x="1149109" y="874194"/>
                  <a:pt x="1160423" y="885508"/>
                  <a:pt x="1160423" y="899465"/>
                </a:cubicBezTo>
                <a:cubicBezTo>
                  <a:pt x="1160423" y="913422"/>
                  <a:pt x="1149109" y="924736"/>
                  <a:pt x="1135152" y="924736"/>
                </a:cubicBezTo>
                <a:cubicBezTo>
                  <a:pt x="1121195" y="924736"/>
                  <a:pt x="1109881" y="913422"/>
                  <a:pt x="1109881" y="899465"/>
                </a:cubicBezTo>
                <a:cubicBezTo>
                  <a:pt x="1109881" y="885508"/>
                  <a:pt x="1121195" y="874194"/>
                  <a:pt x="1135152" y="874194"/>
                </a:cubicBezTo>
                <a:close/>
                <a:moveTo>
                  <a:pt x="950171" y="874194"/>
                </a:moveTo>
                <a:cubicBezTo>
                  <a:pt x="964128" y="874194"/>
                  <a:pt x="975442" y="885508"/>
                  <a:pt x="975442" y="899465"/>
                </a:cubicBezTo>
                <a:cubicBezTo>
                  <a:pt x="975442" y="913422"/>
                  <a:pt x="964128" y="924736"/>
                  <a:pt x="950171" y="924736"/>
                </a:cubicBezTo>
                <a:cubicBezTo>
                  <a:pt x="936214" y="924736"/>
                  <a:pt x="924900" y="913422"/>
                  <a:pt x="924900" y="899465"/>
                </a:cubicBezTo>
                <a:cubicBezTo>
                  <a:pt x="924900" y="885508"/>
                  <a:pt x="936214" y="874194"/>
                  <a:pt x="950171" y="874194"/>
                </a:cubicBezTo>
                <a:close/>
                <a:moveTo>
                  <a:pt x="765191" y="874194"/>
                </a:moveTo>
                <a:cubicBezTo>
                  <a:pt x="779148" y="874194"/>
                  <a:pt x="790462" y="885508"/>
                  <a:pt x="790462" y="899465"/>
                </a:cubicBezTo>
                <a:cubicBezTo>
                  <a:pt x="790462" y="913422"/>
                  <a:pt x="779148" y="924736"/>
                  <a:pt x="765191" y="924736"/>
                </a:cubicBezTo>
                <a:cubicBezTo>
                  <a:pt x="751234" y="924736"/>
                  <a:pt x="739920" y="913422"/>
                  <a:pt x="739920" y="899465"/>
                </a:cubicBezTo>
                <a:cubicBezTo>
                  <a:pt x="739920" y="885508"/>
                  <a:pt x="751234" y="874194"/>
                  <a:pt x="765191" y="874194"/>
                </a:cubicBezTo>
                <a:close/>
                <a:moveTo>
                  <a:pt x="580212" y="874194"/>
                </a:moveTo>
                <a:cubicBezTo>
                  <a:pt x="594169" y="874194"/>
                  <a:pt x="605483" y="885508"/>
                  <a:pt x="605483" y="899465"/>
                </a:cubicBezTo>
                <a:cubicBezTo>
                  <a:pt x="605483" y="913422"/>
                  <a:pt x="594169" y="924736"/>
                  <a:pt x="580212" y="924736"/>
                </a:cubicBezTo>
                <a:cubicBezTo>
                  <a:pt x="566255" y="924736"/>
                  <a:pt x="554942" y="913422"/>
                  <a:pt x="554942" y="899465"/>
                </a:cubicBezTo>
                <a:cubicBezTo>
                  <a:pt x="554942" y="885508"/>
                  <a:pt x="566255" y="874194"/>
                  <a:pt x="580212" y="874194"/>
                </a:cubicBezTo>
                <a:close/>
                <a:moveTo>
                  <a:pt x="395232" y="874194"/>
                </a:moveTo>
                <a:cubicBezTo>
                  <a:pt x="409189" y="874194"/>
                  <a:pt x="420503" y="885508"/>
                  <a:pt x="420503" y="899465"/>
                </a:cubicBezTo>
                <a:cubicBezTo>
                  <a:pt x="420503" y="913422"/>
                  <a:pt x="409189" y="924736"/>
                  <a:pt x="395232" y="924736"/>
                </a:cubicBezTo>
                <a:cubicBezTo>
                  <a:pt x="381275" y="924736"/>
                  <a:pt x="369961" y="913422"/>
                  <a:pt x="369961" y="899465"/>
                </a:cubicBezTo>
                <a:cubicBezTo>
                  <a:pt x="369961" y="885508"/>
                  <a:pt x="381275" y="874194"/>
                  <a:pt x="395232" y="874194"/>
                </a:cubicBezTo>
                <a:close/>
                <a:moveTo>
                  <a:pt x="210251" y="874194"/>
                </a:moveTo>
                <a:cubicBezTo>
                  <a:pt x="224208" y="874194"/>
                  <a:pt x="235522" y="885508"/>
                  <a:pt x="235522" y="899465"/>
                </a:cubicBezTo>
                <a:cubicBezTo>
                  <a:pt x="235522" y="913422"/>
                  <a:pt x="224208" y="924736"/>
                  <a:pt x="210251" y="924736"/>
                </a:cubicBezTo>
                <a:cubicBezTo>
                  <a:pt x="196294" y="924736"/>
                  <a:pt x="184980" y="913422"/>
                  <a:pt x="184980" y="899465"/>
                </a:cubicBezTo>
                <a:cubicBezTo>
                  <a:pt x="184980" y="885508"/>
                  <a:pt x="196294" y="874194"/>
                  <a:pt x="210251" y="874194"/>
                </a:cubicBezTo>
                <a:close/>
                <a:moveTo>
                  <a:pt x="25272" y="874194"/>
                </a:moveTo>
                <a:cubicBezTo>
                  <a:pt x="39229" y="874194"/>
                  <a:pt x="50543" y="885508"/>
                  <a:pt x="50543" y="899465"/>
                </a:cubicBezTo>
                <a:cubicBezTo>
                  <a:pt x="50543" y="913422"/>
                  <a:pt x="39229" y="924736"/>
                  <a:pt x="25272" y="924736"/>
                </a:cubicBezTo>
                <a:cubicBezTo>
                  <a:pt x="11315" y="924736"/>
                  <a:pt x="1" y="913422"/>
                  <a:pt x="1" y="899465"/>
                </a:cubicBezTo>
                <a:cubicBezTo>
                  <a:pt x="1" y="885508"/>
                  <a:pt x="11315" y="874194"/>
                  <a:pt x="25272" y="874194"/>
                </a:cubicBezTo>
                <a:close/>
                <a:moveTo>
                  <a:pt x="2867067" y="746763"/>
                </a:moveTo>
                <a:cubicBezTo>
                  <a:pt x="2881024" y="746763"/>
                  <a:pt x="2892338" y="758077"/>
                  <a:pt x="2892338" y="772034"/>
                </a:cubicBezTo>
                <a:cubicBezTo>
                  <a:pt x="2892338" y="785991"/>
                  <a:pt x="2881024" y="797305"/>
                  <a:pt x="2867067" y="797305"/>
                </a:cubicBezTo>
                <a:cubicBezTo>
                  <a:pt x="2853110" y="797305"/>
                  <a:pt x="2841796" y="785991"/>
                  <a:pt x="2841796" y="772034"/>
                </a:cubicBezTo>
                <a:cubicBezTo>
                  <a:pt x="2841796" y="758077"/>
                  <a:pt x="2853110" y="746763"/>
                  <a:pt x="2867067" y="746763"/>
                </a:cubicBezTo>
                <a:close/>
                <a:moveTo>
                  <a:pt x="2682086" y="746763"/>
                </a:moveTo>
                <a:cubicBezTo>
                  <a:pt x="2696043" y="746763"/>
                  <a:pt x="2707357" y="758077"/>
                  <a:pt x="2707357" y="772034"/>
                </a:cubicBezTo>
                <a:cubicBezTo>
                  <a:pt x="2707357" y="785991"/>
                  <a:pt x="2696043" y="797305"/>
                  <a:pt x="2682086" y="797305"/>
                </a:cubicBezTo>
                <a:cubicBezTo>
                  <a:pt x="2668129" y="797305"/>
                  <a:pt x="2656815" y="785991"/>
                  <a:pt x="2656815" y="772034"/>
                </a:cubicBezTo>
                <a:cubicBezTo>
                  <a:pt x="2656815" y="758077"/>
                  <a:pt x="2668129" y="746763"/>
                  <a:pt x="2682086" y="746763"/>
                </a:cubicBezTo>
                <a:close/>
                <a:moveTo>
                  <a:pt x="2497106" y="746763"/>
                </a:moveTo>
                <a:cubicBezTo>
                  <a:pt x="2511063" y="746763"/>
                  <a:pt x="2522377" y="758077"/>
                  <a:pt x="2522377" y="772034"/>
                </a:cubicBezTo>
                <a:cubicBezTo>
                  <a:pt x="2522377" y="785991"/>
                  <a:pt x="2511063" y="797305"/>
                  <a:pt x="2497106" y="797305"/>
                </a:cubicBezTo>
                <a:cubicBezTo>
                  <a:pt x="2483149" y="797305"/>
                  <a:pt x="2471835" y="785991"/>
                  <a:pt x="2471835" y="772034"/>
                </a:cubicBezTo>
                <a:cubicBezTo>
                  <a:pt x="2471835" y="758077"/>
                  <a:pt x="2483149" y="746763"/>
                  <a:pt x="2497106" y="746763"/>
                </a:cubicBezTo>
                <a:close/>
                <a:moveTo>
                  <a:pt x="2312127" y="746763"/>
                </a:moveTo>
                <a:cubicBezTo>
                  <a:pt x="2326084" y="746763"/>
                  <a:pt x="2337398" y="758077"/>
                  <a:pt x="2337398" y="772034"/>
                </a:cubicBezTo>
                <a:cubicBezTo>
                  <a:pt x="2337398" y="785991"/>
                  <a:pt x="2326084" y="797305"/>
                  <a:pt x="2312127" y="797305"/>
                </a:cubicBezTo>
                <a:cubicBezTo>
                  <a:pt x="2298170" y="797305"/>
                  <a:pt x="2286856" y="785991"/>
                  <a:pt x="2286856" y="772034"/>
                </a:cubicBezTo>
                <a:cubicBezTo>
                  <a:pt x="2286856" y="758077"/>
                  <a:pt x="2298170" y="746763"/>
                  <a:pt x="2312127" y="746763"/>
                </a:cubicBezTo>
                <a:close/>
                <a:moveTo>
                  <a:pt x="2127147" y="746763"/>
                </a:moveTo>
                <a:cubicBezTo>
                  <a:pt x="2141104" y="746763"/>
                  <a:pt x="2152418" y="758077"/>
                  <a:pt x="2152418" y="772034"/>
                </a:cubicBezTo>
                <a:cubicBezTo>
                  <a:pt x="2152418" y="785991"/>
                  <a:pt x="2141104" y="797305"/>
                  <a:pt x="2127147" y="797305"/>
                </a:cubicBezTo>
                <a:cubicBezTo>
                  <a:pt x="2113190" y="797305"/>
                  <a:pt x="2101876" y="785991"/>
                  <a:pt x="2101876" y="772034"/>
                </a:cubicBezTo>
                <a:cubicBezTo>
                  <a:pt x="2101876" y="758077"/>
                  <a:pt x="2113190" y="746763"/>
                  <a:pt x="2127147" y="746763"/>
                </a:cubicBezTo>
                <a:close/>
                <a:moveTo>
                  <a:pt x="1942166" y="746763"/>
                </a:moveTo>
                <a:cubicBezTo>
                  <a:pt x="1956123" y="746763"/>
                  <a:pt x="1967437" y="758077"/>
                  <a:pt x="1967437" y="772034"/>
                </a:cubicBezTo>
                <a:cubicBezTo>
                  <a:pt x="1967437" y="785991"/>
                  <a:pt x="1956123" y="797305"/>
                  <a:pt x="1942166" y="797305"/>
                </a:cubicBezTo>
                <a:cubicBezTo>
                  <a:pt x="1928209" y="797305"/>
                  <a:pt x="1916895" y="785991"/>
                  <a:pt x="1916895" y="772034"/>
                </a:cubicBezTo>
                <a:cubicBezTo>
                  <a:pt x="1916895" y="758077"/>
                  <a:pt x="1928209" y="746763"/>
                  <a:pt x="1942166" y="746763"/>
                </a:cubicBezTo>
                <a:close/>
                <a:moveTo>
                  <a:pt x="1757186" y="746763"/>
                </a:moveTo>
                <a:cubicBezTo>
                  <a:pt x="1771143" y="746763"/>
                  <a:pt x="1782457" y="758077"/>
                  <a:pt x="1782457" y="772034"/>
                </a:cubicBezTo>
                <a:cubicBezTo>
                  <a:pt x="1782457" y="785991"/>
                  <a:pt x="1771143" y="797305"/>
                  <a:pt x="1757186" y="797305"/>
                </a:cubicBezTo>
                <a:cubicBezTo>
                  <a:pt x="1743229" y="797305"/>
                  <a:pt x="1731915" y="785991"/>
                  <a:pt x="1731915" y="772034"/>
                </a:cubicBezTo>
                <a:cubicBezTo>
                  <a:pt x="1731915" y="758077"/>
                  <a:pt x="1743229" y="746763"/>
                  <a:pt x="1757186" y="746763"/>
                </a:cubicBezTo>
                <a:close/>
                <a:moveTo>
                  <a:pt x="1135152" y="728495"/>
                </a:moveTo>
                <a:cubicBezTo>
                  <a:pt x="1149109" y="728495"/>
                  <a:pt x="1160423" y="739809"/>
                  <a:pt x="1160423" y="753766"/>
                </a:cubicBezTo>
                <a:cubicBezTo>
                  <a:pt x="1160423" y="767723"/>
                  <a:pt x="1149109" y="779037"/>
                  <a:pt x="1135152" y="779037"/>
                </a:cubicBezTo>
                <a:cubicBezTo>
                  <a:pt x="1121195" y="779037"/>
                  <a:pt x="1109881" y="767723"/>
                  <a:pt x="1109881" y="753766"/>
                </a:cubicBezTo>
                <a:cubicBezTo>
                  <a:pt x="1109881" y="739809"/>
                  <a:pt x="1121195" y="728495"/>
                  <a:pt x="1135152" y="728495"/>
                </a:cubicBezTo>
                <a:close/>
                <a:moveTo>
                  <a:pt x="950172" y="728495"/>
                </a:moveTo>
                <a:cubicBezTo>
                  <a:pt x="964129" y="728495"/>
                  <a:pt x="975442" y="739809"/>
                  <a:pt x="975442" y="753766"/>
                </a:cubicBezTo>
                <a:cubicBezTo>
                  <a:pt x="975442" y="767723"/>
                  <a:pt x="964129" y="779037"/>
                  <a:pt x="950172" y="779037"/>
                </a:cubicBezTo>
                <a:cubicBezTo>
                  <a:pt x="936215" y="779037"/>
                  <a:pt x="924901" y="767723"/>
                  <a:pt x="924901" y="753766"/>
                </a:cubicBezTo>
                <a:cubicBezTo>
                  <a:pt x="924901" y="739809"/>
                  <a:pt x="936215" y="728495"/>
                  <a:pt x="950172" y="728495"/>
                </a:cubicBezTo>
                <a:close/>
                <a:moveTo>
                  <a:pt x="765192" y="728495"/>
                </a:moveTo>
                <a:cubicBezTo>
                  <a:pt x="779149" y="728495"/>
                  <a:pt x="790463" y="739809"/>
                  <a:pt x="790463" y="753766"/>
                </a:cubicBezTo>
                <a:cubicBezTo>
                  <a:pt x="790463" y="767723"/>
                  <a:pt x="779149" y="779037"/>
                  <a:pt x="765192" y="779037"/>
                </a:cubicBezTo>
                <a:cubicBezTo>
                  <a:pt x="751235" y="779037"/>
                  <a:pt x="739920" y="767723"/>
                  <a:pt x="739920" y="753766"/>
                </a:cubicBezTo>
                <a:cubicBezTo>
                  <a:pt x="739920" y="739809"/>
                  <a:pt x="751235" y="728495"/>
                  <a:pt x="765192" y="728495"/>
                </a:cubicBezTo>
                <a:close/>
                <a:moveTo>
                  <a:pt x="580213" y="728495"/>
                </a:moveTo>
                <a:cubicBezTo>
                  <a:pt x="594170" y="728495"/>
                  <a:pt x="605484" y="739809"/>
                  <a:pt x="605484" y="753766"/>
                </a:cubicBezTo>
                <a:cubicBezTo>
                  <a:pt x="605484" y="767723"/>
                  <a:pt x="594170" y="779037"/>
                  <a:pt x="580213" y="779037"/>
                </a:cubicBezTo>
                <a:cubicBezTo>
                  <a:pt x="566256" y="779037"/>
                  <a:pt x="554942" y="767723"/>
                  <a:pt x="554942" y="753766"/>
                </a:cubicBezTo>
                <a:cubicBezTo>
                  <a:pt x="554942" y="739809"/>
                  <a:pt x="566256" y="728495"/>
                  <a:pt x="580213" y="728495"/>
                </a:cubicBezTo>
                <a:close/>
                <a:moveTo>
                  <a:pt x="395233" y="728495"/>
                </a:moveTo>
                <a:cubicBezTo>
                  <a:pt x="409190" y="728495"/>
                  <a:pt x="420504" y="739809"/>
                  <a:pt x="420504" y="753766"/>
                </a:cubicBezTo>
                <a:cubicBezTo>
                  <a:pt x="420504" y="767723"/>
                  <a:pt x="409190" y="779037"/>
                  <a:pt x="395233" y="779037"/>
                </a:cubicBezTo>
                <a:cubicBezTo>
                  <a:pt x="381276" y="779037"/>
                  <a:pt x="369962" y="767723"/>
                  <a:pt x="369962" y="753766"/>
                </a:cubicBezTo>
                <a:cubicBezTo>
                  <a:pt x="369962" y="739809"/>
                  <a:pt x="381276" y="728495"/>
                  <a:pt x="395233" y="728495"/>
                </a:cubicBezTo>
                <a:close/>
                <a:moveTo>
                  <a:pt x="210252" y="728495"/>
                </a:moveTo>
                <a:cubicBezTo>
                  <a:pt x="224209" y="728495"/>
                  <a:pt x="235523" y="739809"/>
                  <a:pt x="235523" y="753766"/>
                </a:cubicBezTo>
                <a:cubicBezTo>
                  <a:pt x="235523" y="767723"/>
                  <a:pt x="224209" y="779037"/>
                  <a:pt x="210252" y="779037"/>
                </a:cubicBezTo>
                <a:cubicBezTo>
                  <a:pt x="196295" y="779037"/>
                  <a:pt x="184981" y="767723"/>
                  <a:pt x="184981" y="753766"/>
                </a:cubicBezTo>
                <a:cubicBezTo>
                  <a:pt x="184981" y="739809"/>
                  <a:pt x="196295" y="728495"/>
                  <a:pt x="210252" y="728495"/>
                </a:cubicBezTo>
                <a:close/>
                <a:moveTo>
                  <a:pt x="25272" y="728495"/>
                </a:moveTo>
                <a:cubicBezTo>
                  <a:pt x="39229" y="728495"/>
                  <a:pt x="50543" y="739809"/>
                  <a:pt x="50543" y="753766"/>
                </a:cubicBezTo>
                <a:cubicBezTo>
                  <a:pt x="50543" y="767723"/>
                  <a:pt x="39229" y="779037"/>
                  <a:pt x="25272" y="779037"/>
                </a:cubicBezTo>
                <a:cubicBezTo>
                  <a:pt x="11315" y="779037"/>
                  <a:pt x="1" y="767723"/>
                  <a:pt x="1" y="753766"/>
                </a:cubicBezTo>
                <a:cubicBezTo>
                  <a:pt x="1" y="739809"/>
                  <a:pt x="11315" y="728495"/>
                  <a:pt x="25272" y="728495"/>
                </a:cubicBezTo>
                <a:close/>
                <a:moveTo>
                  <a:pt x="2867067" y="601064"/>
                </a:moveTo>
                <a:cubicBezTo>
                  <a:pt x="2881024" y="601064"/>
                  <a:pt x="2892338" y="612378"/>
                  <a:pt x="2892338" y="626335"/>
                </a:cubicBezTo>
                <a:cubicBezTo>
                  <a:pt x="2892338" y="640292"/>
                  <a:pt x="2881024" y="651606"/>
                  <a:pt x="2867067" y="651606"/>
                </a:cubicBezTo>
                <a:cubicBezTo>
                  <a:pt x="2853110" y="651606"/>
                  <a:pt x="2841796" y="640292"/>
                  <a:pt x="2841796" y="626335"/>
                </a:cubicBezTo>
                <a:cubicBezTo>
                  <a:pt x="2841796" y="612378"/>
                  <a:pt x="2853110" y="601064"/>
                  <a:pt x="2867067" y="601064"/>
                </a:cubicBezTo>
                <a:close/>
                <a:moveTo>
                  <a:pt x="2682086" y="601064"/>
                </a:moveTo>
                <a:cubicBezTo>
                  <a:pt x="2696043" y="601064"/>
                  <a:pt x="2707357" y="612378"/>
                  <a:pt x="2707357" y="626335"/>
                </a:cubicBezTo>
                <a:cubicBezTo>
                  <a:pt x="2707357" y="640292"/>
                  <a:pt x="2696043" y="651606"/>
                  <a:pt x="2682086" y="651606"/>
                </a:cubicBezTo>
                <a:cubicBezTo>
                  <a:pt x="2668129" y="651606"/>
                  <a:pt x="2656815" y="640292"/>
                  <a:pt x="2656815" y="626335"/>
                </a:cubicBezTo>
                <a:cubicBezTo>
                  <a:pt x="2656815" y="612378"/>
                  <a:pt x="2668129" y="601064"/>
                  <a:pt x="2682086" y="601064"/>
                </a:cubicBezTo>
                <a:close/>
                <a:moveTo>
                  <a:pt x="2497106" y="601064"/>
                </a:moveTo>
                <a:cubicBezTo>
                  <a:pt x="2511063" y="601064"/>
                  <a:pt x="2522377" y="612378"/>
                  <a:pt x="2522377" y="626335"/>
                </a:cubicBezTo>
                <a:cubicBezTo>
                  <a:pt x="2522377" y="640292"/>
                  <a:pt x="2511063" y="651606"/>
                  <a:pt x="2497106" y="651606"/>
                </a:cubicBezTo>
                <a:cubicBezTo>
                  <a:pt x="2483149" y="651606"/>
                  <a:pt x="2471835" y="640292"/>
                  <a:pt x="2471835" y="626335"/>
                </a:cubicBezTo>
                <a:cubicBezTo>
                  <a:pt x="2471835" y="612378"/>
                  <a:pt x="2483149" y="601064"/>
                  <a:pt x="2497106" y="601064"/>
                </a:cubicBezTo>
                <a:close/>
                <a:moveTo>
                  <a:pt x="2312127" y="601064"/>
                </a:moveTo>
                <a:cubicBezTo>
                  <a:pt x="2326084" y="601064"/>
                  <a:pt x="2337398" y="612378"/>
                  <a:pt x="2337398" y="626335"/>
                </a:cubicBezTo>
                <a:cubicBezTo>
                  <a:pt x="2337398" y="640292"/>
                  <a:pt x="2326084" y="651606"/>
                  <a:pt x="2312127" y="651606"/>
                </a:cubicBezTo>
                <a:cubicBezTo>
                  <a:pt x="2298170" y="651606"/>
                  <a:pt x="2286856" y="640292"/>
                  <a:pt x="2286856" y="626335"/>
                </a:cubicBezTo>
                <a:cubicBezTo>
                  <a:pt x="2286856" y="612378"/>
                  <a:pt x="2298170" y="601064"/>
                  <a:pt x="2312127" y="601064"/>
                </a:cubicBezTo>
                <a:close/>
                <a:moveTo>
                  <a:pt x="2127147" y="601064"/>
                </a:moveTo>
                <a:cubicBezTo>
                  <a:pt x="2141104" y="601064"/>
                  <a:pt x="2152418" y="612378"/>
                  <a:pt x="2152418" y="626335"/>
                </a:cubicBezTo>
                <a:cubicBezTo>
                  <a:pt x="2152418" y="640292"/>
                  <a:pt x="2141104" y="651606"/>
                  <a:pt x="2127147" y="651606"/>
                </a:cubicBezTo>
                <a:cubicBezTo>
                  <a:pt x="2113190" y="651606"/>
                  <a:pt x="2101876" y="640292"/>
                  <a:pt x="2101876" y="626335"/>
                </a:cubicBezTo>
                <a:cubicBezTo>
                  <a:pt x="2101876" y="612378"/>
                  <a:pt x="2113190" y="601064"/>
                  <a:pt x="2127147" y="601064"/>
                </a:cubicBezTo>
                <a:close/>
                <a:moveTo>
                  <a:pt x="1942166" y="601064"/>
                </a:moveTo>
                <a:cubicBezTo>
                  <a:pt x="1956123" y="601064"/>
                  <a:pt x="1967437" y="612378"/>
                  <a:pt x="1967437" y="626335"/>
                </a:cubicBezTo>
                <a:cubicBezTo>
                  <a:pt x="1967437" y="640292"/>
                  <a:pt x="1956123" y="651606"/>
                  <a:pt x="1942166" y="651606"/>
                </a:cubicBezTo>
                <a:cubicBezTo>
                  <a:pt x="1928209" y="651606"/>
                  <a:pt x="1916895" y="640292"/>
                  <a:pt x="1916895" y="626335"/>
                </a:cubicBezTo>
                <a:cubicBezTo>
                  <a:pt x="1916895" y="612378"/>
                  <a:pt x="1928209" y="601064"/>
                  <a:pt x="1942166" y="601064"/>
                </a:cubicBezTo>
                <a:close/>
                <a:moveTo>
                  <a:pt x="1757186" y="601064"/>
                </a:moveTo>
                <a:cubicBezTo>
                  <a:pt x="1771143" y="601064"/>
                  <a:pt x="1782457" y="612378"/>
                  <a:pt x="1782457" y="626335"/>
                </a:cubicBezTo>
                <a:cubicBezTo>
                  <a:pt x="1782457" y="640292"/>
                  <a:pt x="1771143" y="651606"/>
                  <a:pt x="1757186" y="651606"/>
                </a:cubicBezTo>
                <a:cubicBezTo>
                  <a:pt x="1743229" y="651606"/>
                  <a:pt x="1731915" y="640292"/>
                  <a:pt x="1731915" y="626335"/>
                </a:cubicBezTo>
                <a:cubicBezTo>
                  <a:pt x="1731915" y="612378"/>
                  <a:pt x="1743229" y="601064"/>
                  <a:pt x="1757186" y="601064"/>
                </a:cubicBezTo>
                <a:close/>
                <a:moveTo>
                  <a:pt x="1135152" y="582796"/>
                </a:moveTo>
                <a:cubicBezTo>
                  <a:pt x="1149109" y="582796"/>
                  <a:pt x="1160423" y="594110"/>
                  <a:pt x="1160423" y="608067"/>
                </a:cubicBezTo>
                <a:cubicBezTo>
                  <a:pt x="1160423" y="622024"/>
                  <a:pt x="1149109" y="633338"/>
                  <a:pt x="1135152" y="633338"/>
                </a:cubicBezTo>
                <a:cubicBezTo>
                  <a:pt x="1121195" y="633338"/>
                  <a:pt x="1109881" y="622024"/>
                  <a:pt x="1109881" y="608067"/>
                </a:cubicBezTo>
                <a:cubicBezTo>
                  <a:pt x="1109881" y="594110"/>
                  <a:pt x="1121195" y="582796"/>
                  <a:pt x="1135152" y="582796"/>
                </a:cubicBezTo>
                <a:close/>
                <a:moveTo>
                  <a:pt x="950172" y="582796"/>
                </a:moveTo>
                <a:cubicBezTo>
                  <a:pt x="964129" y="582796"/>
                  <a:pt x="975442" y="594110"/>
                  <a:pt x="975442" y="608067"/>
                </a:cubicBezTo>
                <a:cubicBezTo>
                  <a:pt x="975442" y="622024"/>
                  <a:pt x="964129" y="633338"/>
                  <a:pt x="950172" y="633338"/>
                </a:cubicBezTo>
                <a:cubicBezTo>
                  <a:pt x="936215" y="633338"/>
                  <a:pt x="924901" y="622024"/>
                  <a:pt x="924901" y="608067"/>
                </a:cubicBezTo>
                <a:cubicBezTo>
                  <a:pt x="924901" y="594110"/>
                  <a:pt x="936215" y="582796"/>
                  <a:pt x="950172" y="582796"/>
                </a:cubicBezTo>
                <a:close/>
                <a:moveTo>
                  <a:pt x="765192" y="582796"/>
                </a:moveTo>
                <a:cubicBezTo>
                  <a:pt x="779149" y="582796"/>
                  <a:pt x="790463" y="594110"/>
                  <a:pt x="790463" y="608067"/>
                </a:cubicBezTo>
                <a:cubicBezTo>
                  <a:pt x="790463" y="622024"/>
                  <a:pt x="779149" y="633338"/>
                  <a:pt x="765192" y="633338"/>
                </a:cubicBezTo>
                <a:cubicBezTo>
                  <a:pt x="751235" y="633338"/>
                  <a:pt x="739921" y="622024"/>
                  <a:pt x="739921" y="608067"/>
                </a:cubicBezTo>
                <a:cubicBezTo>
                  <a:pt x="739921" y="594110"/>
                  <a:pt x="751235" y="582796"/>
                  <a:pt x="765192" y="582796"/>
                </a:cubicBezTo>
                <a:close/>
                <a:moveTo>
                  <a:pt x="580213" y="582796"/>
                </a:moveTo>
                <a:cubicBezTo>
                  <a:pt x="594170" y="582796"/>
                  <a:pt x="605484" y="594110"/>
                  <a:pt x="605484" y="608067"/>
                </a:cubicBezTo>
                <a:cubicBezTo>
                  <a:pt x="605484" y="622024"/>
                  <a:pt x="594170" y="633338"/>
                  <a:pt x="580213" y="633338"/>
                </a:cubicBezTo>
                <a:cubicBezTo>
                  <a:pt x="566256" y="633338"/>
                  <a:pt x="554942" y="622024"/>
                  <a:pt x="554942" y="608067"/>
                </a:cubicBezTo>
                <a:cubicBezTo>
                  <a:pt x="554942" y="594110"/>
                  <a:pt x="566256" y="582796"/>
                  <a:pt x="580213" y="582796"/>
                </a:cubicBezTo>
                <a:close/>
                <a:moveTo>
                  <a:pt x="395233" y="582796"/>
                </a:moveTo>
                <a:cubicBezTo>
                  <a:pt x="409190" y="582796"/>
                  <a:pt x="420504" y="594110"/>
                  <a:pt x="420504" y="608067"/>
                </a:cubicBezTo>
                <a:cubicBezTo>
                  <a:pt x="420504" y="622024"/>
                  <a:pt x="409190" y="633338"/>
                  <a:pt x="395233" y="633338"/>
                </a:cubicBezTo>
                <a:cubicBezTo>
                  <a:pt x="381276" y="633338"/>
                  <a:pt x="369962" y="622024"/>
                  <a:pt x="369962" y="608067"/>
                </a:cubicBezTo>
                <a:cubicBezTo>
                  <a:pt x="369962" y="594110"/>
                  <a:pt x="381276" y="582796"/>
                  <a:pt x="395233" y="582796"/>
                </a:cubicBezTo>
                <a:close/>
                <a:moveTo>
                  <a:pt x="210252" y="582796"/>
                </a:moveTo>
                <a:cubicBezTo>
                  <a:pt x="224209" y="582796"/>
                  <a:pt x="235523" y="594110"/>
                  <a:pt x="235523" y="608067"/>
                </a:cubicBezTo>
                <a:cubicBezTo>
                  <a:pt x="235523" y="622024"/>
                  <a:pt x="224209" y="633338"/>
                  <a:pt x="210252" y="633338"/>
                </a:cubicBezTo>
                <a:cubicBezTo>
                  <a:pt x="196295" y="633338"/>
                  <a:pt x="184981" y="622024"/>
                  <a:pt x="184981" y="608067"/>
                </a:cubicBezTo>
                <a:cubicBezTo>
                  <a:pt x="184981" y="594110"/>
                  <a:pt x="196295" y="582796"/>
                  <a:pt x="210252" y="582796"/>
                </a:cubicBezTo>
                <a:close/>
                <a:moveTo>
                  <a:pt x="25272" y="582796"/>
                </a:moveTo>
                <a:cubicBezTo>
                  <a:pt x="39229" y="582796"/>
                  <a:pt x="50543" y="594110"/>
                  <a:pt x="50543" y="608067"/>
                </a:cubicBezTo>
                <a:cubicBezTo>
                  <a:pt x="50543" y="622024"/>
                  <a:pt x="39229" y="633338"/>
                  <a:pt x="25272" y="633338"/>
                </a:cubicBezTo>
                <a:cubicBezTo>
                  <a:pt x="11315" y="633338"/>
                  <a:pt x="1" y="622024"/>
                  <a:pt x="1" y="608067"/>
                </a:cubicBezTo>
                <a:cubicBezTo>
                  <a:pt x="1" y="594110"/>
                  <a:pt x="11315" y="582796"/>
                  <a:pt x="25272" y="582796"/>
                </a:cubicBezTo>
                <a:close/>
                <a:moveTo>
                  <a:pt x="2867067" y="455365"/>
                </a:moveTo>
                <a:cubicBezTo>
                  <a:pt x="2881024" y="455365"/>
                  <a:pt x="2892338" y="466678"/>
                  <a:pt x="2892338" y="480635"/>
                </a:cubicBezTo>
                <a:cubicBezTo>
                  <a:pt x="2892338" y="494592"/>
                  <a:pt x="2881024" y="505906"/>
                  <a:pt x="2867067" y="505906"/>
                </a:cubicBezTo>
                <a:cubicBezTo>
                  <a:pt x="2853110" y="505906"/>
                  <a:pt x="2841796" y="494592"/>
                  <a:pt x="2841796" y="480635"/>
                </a:cubicBezTo>
                <a:cubicBezTo>
                  <a:pt x="2841796" y="466678"/>
                  <a:pt x="2853110" y="455365"/>
                  <a:pt x="2867067" y="455365"/>
                </a:cubicBezTo>
                <a:close/>
                <a:moveTo>
                  <a:pt x="2682086" y="455365"/>
                </a:moveTo>
                <a:cubicBezTo>
                  <a:pt x="2696043" y="455365"/>
                  <a:pt x="2707357" y="466678"/>
                  <a:pt x="2707357" y="480635"/>
                </a:cubicBezTo>
                <a:cubicBezTo>
                  <a:pt x="2707357" y="494592"/>
                  <a:pt x="2696043" y="505906"/>
                  <a:pt x="2682086" y="505906"/>
                </a:cubicBezTo>
                <a:cubicBezTo>
                  <a:pt x="2668129" y="505906"/>
                  <a:pt x="2656815" y="494592"/>
                  <a:pt x="2656815" y="480635"/>
                </a:cubicBezTo>
                <a:cubicBezTo>
                  <a:pt x="2656815" y="466678"/>
                  <a:pt x="2668129" y="455365"/>
                  <a:pt x="2682086" y="455365"/>
                </a:cubicBezTo>
                <a:close/>
                <a:moveTo>
                  <a:pt x="2497106" y="455365"/>
                </a:moveTo>
                <a:cubicBezTo>
                  <a:pt x="2511063" y="455365"/>
                  <a:pt x="2522377" y="466678"/>
                  <a:pt x="2522377" y="480635"/>
                </a:cubicBezTo>
                <a:cubicBezTo>
                  <a:pt x="2522377" y="494592"/>
                  <a:pt x="2511063" y="505906"/>
                  <a:pt x="2497106" y="505906"/>
                </a:cubicBezTo>
                <a:cubicBezTo>
                  <a:pt x="2483149" y="505906"/>
                  <a:pt x="2471835" y="494592"/>
                  <a:pt x="2471835" y="480635"/>
                </a:cubicBezTo>
                <a:cubicBezTo>
                  <a:pt x="2471835" y="466678"/>
                  <a:pt x="2483149" y="455365"/>
                  <a:pt x="2497106" y="455365"/>
                </a:cubicBezTo>
                <a:close/>
                <a:moveTo>
                  <a:pt x="2312127" y="455365"/>
                </a:moveTo>
                <a:cubicBezTo>
                  <a:pt x="2326084" y="455365"/>
                  <a:pt x="2337398" y="466678"/>
                  <a:pt x="2337398" y="480635"/>
                </a:cubicBezTo>
                <a:cubicBezTo>
                  <a:pt x="2337398" y="494592"/>
                  <a:pt x="2326084" y="505906"/>
                  <a:pt x="2312127" y="505906"/>
                </a:cubicBezTo>
                <a:cubicBezTo>
                  <a:pt x="2298170" y="505906"/>
                  <a:pt x="2286856" y="494592"/>
                  <a:pt x="2286856" y="480635"/>
                </a:cubicBezTo>
                <a:cubicBezTo>
                  <a:pt x="2286856" y="466678"/>
                  <a:pt x="2298170" y="455365"/>
                  <a:pt x="2312127" y="455365"/>
                </a:cubicBezTo>
                <a:close/>
                <a:moveTo>
                  <a:pt x="2127147" y="455365"/>
                </a:moveTo>
                <a:cubicBezTo>
                  <a:pt x="2141104" y="455365"/>
                  <a:pt x="2152418" y="466678"/>
                  <a:pt x="2152418" y="480635"/>
                </a:cubicBezTo>
                <a:cubicBezTo>
                  <a:pt x="2152418" y="494592"/>
                  <a:pt x="2141104" y="505906"/>
                  <a:pt x="2127147" y="505906"/>
                </a:cubicBezTo>
                <a:cubicBezTo>
                  <a:pt x="2113190" y="505906"/>
                  <a:pt x="2101876" y="494592"/>
                  <a:pt x="2101876" y="480635"/>
                </a:cubicBezTo>
                <a:cubicBezTo>
                  <a:pt x="2101876" y="466678"/>
                  <a:pt x="2113190" y="455365"/>
                  <a:pt x="2127147" y="455365"/>
                </a:cubicBezTo>
                <a:close/>
                <a:moveTo>
                  <a:pt x="1942166" y="455365"/>
                </a:moveTo>
                <a:cubicBezTo>
                  <a:pt x="1956123" y="455365"/>
                  <a:pt x="1967437" y="466678"/>
                  <a:pt x="1967437" y="480635"/>
                </a:cubicBezTo>
                <a:cubicBezTo>
                  <a:pt x="1967437" y="494592"/>
                  <a:pt x="1956123" y="505906"/>
                  <a:pt x="1942166" y="505906"/>
                </a:cubicBezTo>
                <a:cubicBezTo>
                  <a:pt x="1928209" y="505906"/>
                  <a:pt x="1916895" y="494592"/>
                  <a:pt x="1916895" y="480635"/>
                </a:cubicBezTo>
                <a:cubicBezTo>
                  <a:pt x="1916895" y="466678"/>
                  <a:pt x="1928209" y="455365"/>
                  <a:pt x="1942166" y="455365"/>
                </a:cubicBezTo>
                <a:close/>
                <a:moveTo>
                  <a:pt x="1757186" y="455365"/>
                </a:moveTo>
                <a:cubicBezTo>
                  <a:pt x="1771143" y="455365"/>
                  <a:pt x="1782457" y="466678"/>
                  <a:pt x="1782457" y="480635"/>
                </a:cubicBezTo>
                <a:cubicBezTo>
                  <a:pt x="1782457" y="494592"/>
                  <a:pt x="1771143" y="505906"/>
                  <a:pt x="1757186" y="505906"/>
                </a:cubicBezTo>
                <a:cubicBezTo>
                  <a:pt x="1743229" y="505906"/>
                  <a:pt x="1731915" y="494592"/>
                  <a:pt x="1731915" y="480635"/>
                </a:cubicBezTo>
                <a:cubicBezTo>
                  <a:pt x="1731915" y="466678"/>
                  <a:pt x="1743229" y="455365"/>
                  <a:pt x="1757186" y="455365"/>
                </a:cubicBezTo>
                <a:close/>
                <a:moveTo>
                  <a:pt x="210252" y="437097"/>
                </a:moveTo>
                <a:cubicBezTo>
                  <a:pt x="224209" y="437097"/>
                  <a:pt x="235523" y="448411"/>
                  <a:pt x="235523" y="462367"/>
                </a:cubicBezTo>
                <a:cubicBezTo>
                  <a:pt x="235523" y="476324"/>
                  <a:pt x="224209" y="487638"/>
                  <a:pt x="210252" y="487638"/>
                </a:cubicBezTo>
                <a:cubicBezTo>
                  <a:pt x="196295" y="487638"/>
                  <a:pt x="184981" y="476324"/>
                  <a:pt x="184981" y="462367"/>
                </a:cubicBezTo>
                <a:cubicBezTo>
                  <a:pt x="184981" y="448411"/>
                  <a:pt x="196295" y="437097"/>
                  <a:pt x="210252" y="437097"/>
                </a:cubicBezTo>
                <a:close/>
                <a:moveTo>
                  <a:pt x="25272" y="437097"/>
                </a:moveTo>
                <a:cubicBezTo>
                  <a:pt x="39229" y="437097"/>
                  <a:pt x="50543" y="448411"/>
                  <a:pt x="50543" y="462367"/>
                </a:cubicBezTo>
                <a:cubicBezTo>
                  <a:pt x="50543" y="476324"/>
                  <a:pt x="39229" y="487638"/>
                  <a:pt x="25272" y="487638"/>
                </a:cubicBezTo>
                <a:cubicBezTo>
                  <a:pt x="11315" y="487638"/>
                  <a:pt x="1" y="476324"/>
                  <a:pt x="1" y="462367"/>
                </a:cubicBezTo>
                <a:cubicBezTo>
                  <a:pt x="1" y="448411"/>
                  <a:pt x="11315" y="437097"/>
                  <a:pt x="25272" y="437097"/>
                </a:cubicBezTo>
                <a:close/>
                <a:moveTo>
                  <a:pt x="950172" y="437096"/>
                </a:moveTo>
                <a:cubicBezTo>
                  <a:pt x="964129" y="437096"/>
                  <a:pt x="975442" y="448411"/>
                  <a:pt x="975442" y="462367"/>
                </a:cubicBezTo>
                <a:cubicBezTo>
                  <a:pt x="975442" y="476324"/>
                  <a:pt x="964129" y="487638"/>
                  <a:pt x="950172" y="487638"/>
                </a:cubicBezTo>
                <a:cubicBezTo>
                  <a:pt x="936215" y="487638"/>
                  <a:pt x="924901" y="476324"/>
                  <a:pt x="924901" y="462367"/>
                </a:cubicBezTo>
                <a:cubicBezTo>
                  <a:pt x="924901" y="448411"/>
                  <a:pt x="936215" y="437096"/>
                  <a:pt x="950172" y="437096"/>
                </a:cubicBezTo>
                <a:close/>
                <a:moveTo>
                  <a:pt x="765192" y="437096"/>
                </a:moveTo>
                <a:cubicBezTo>
                  <a:pt x="779149" y="437096"/>
                  <a:pt x="790463" y="448411"/>
                  <a:pt x="790463" y="462367"/>
                </a:cubicBezTo>
                <a:cubicBezTo>
                  <a:pt x="790463" y="476324"/>
                  <a:pt x="779149" y="487638"/>
                  <a:pt x="765192" y="487638"/>
                </a:cubicBezTo>
                <a:cubicBezTo>
                  <a:pt x="751235" y="487638"/>
                  <a:pt x="739921" y="476324"/>
                  <a:pt x="739921" y="462367"/>
                </a:cubicBezTo>
                <a:cubicBezTo>
                  <a:pt x="739921" y="448411"/>
                  <a:pt x="751235" y="437096"/>
                  <a:pt x="765192" y="437096"/>
                </a:cubicBezTo>
                <a:close/>
                <a:moveTo>
                  <a:pt x="580214" y="437096"/>
                </a:moveTo>
                <a:cubicBezTo>
                  <a:pt x="594170" y="437096"/>
                  <a:pt x="605484" y="448411"/>
                  <a:pt x="605484" y="462367"/>
                </a:cubicBezTo>
                <a:cubicBezTo>
                  <a:pt x="605484" y="476324"/>
                  <a:pt x="594170" y="487638"/>
                  <a:pt x="580214" y="487638"/>
                </a:cubicBezTo>
                <a:cubicBezTo>
                  <a:pt x="566257" y="487638"/>
                  <a:pt x="554942" y="476324"/>
                  <a:pt x="554942" y="462367"/>
                </a:cubicBezTo>
                <a:cubicBezTo>
                  <a:pt x="554942" y="448411"/>
                  <a:pt x="566257" y="437096"/>
                  <a:pt x="580214" y="437096"/>
                </a:cubicBezTo>
                <a:close/>
                <a:moveTo>
                  <a:pt x="395233" y="437096"/>
                </a:moveTo>
                <a:cubicBezTo>
                  <a:pt x="409190" y="437096"/>
                  <a:pt x="420504" y="448411"/>
                  <a:pt x="420504" y="462367"/>
                </a:cubicBezTo>
                <a:cubicBezTo>
                  <a:pt x="420504" y="476324"/>
                  <a:pt x="409190" y="487638"/>
                  <a:pt x="395233" y="487638"/>
                </a:cubicBezTo>
                <a:cubicBezTo>
                  <a:pt x="381276" y="487638"/>
                  <a:pt x="369962" y="476324"/>
                  <a:pt x="369962" y="462367"/>
                </a:cubicBezTo>
                <a:cubicBezTo>
                  <a:pt x="369962" y="448411"/>
                  <a:pt x="381276" y="437096"/>
                  <a:pt x="395233" y="437096"/>
                </a:cubicBezTo>
                <a:close/>
                <a:moveTo>
                  <a:pt x="1135152" y="437096"/>
                </a:moveTo>
                <a:cubicBezTo>
                  <a:pt x="1149109" y="437096"/>
                  <a:pt x="1160423" y="448410"/>
                  <a:pt x="1160423" y="462367"/>
                </a:cubicBezTo>
                <a:cubicBezTo>
                  <a:pt x="1160423" y="476324"/>
                  <a:pt x="1149109" y="487638"/>
                  <a:pt x="1135152" y="487638"/>
                </a:cubicBezTo>
                <a:cubicBezTo>
                  <a:pt x="1121195" y="487638"/>
                  <a:pt x="1109881" y="476324"/>
                  <a:pt x="1109881" y="462367"/>
                </a:cubicBezTo>
                <a:cubicBezTo>
                  <a:pt x="1109881" y="448410"/>
                  <a:pt x="1121195" y="437096"/>
                  <a:pt x="1135152" y="437096"/>
                </a:cubicBezTo>
                <a:close/>
                <a:moveTo>
                  <a:pt x="2497106" y="309666"/>
                </a:moveTo>
                <a:cubicBezTo>
                  <a:pt x="2511063" y="309666"/>
                  <a:pt x="2522377" y="320981"/>
                  <a:pt x="2522377" y="334937"/>
                </a:cubicBezTo>
                <a:cubicBezTo>
                  <a:pt x="2522377" y="348894"/>
                  <a:pt x="2511063" y="360209"/>
                  <a:pt x="2497106" y="360209"/>
                </a:cubicBezTo>
                <a:cubicBezTo>
                  <a:pt x="2483149" y="360209"/>
                  <a:pt x="2471835" y="348894"/>
                  <a:pt x="2471835" y="334937"/>
                </a:cubicBezTo>
                <a:cubicBezTo>
                  <a:pt x="2471835" y="320981"/>
                  <a:pt x="2483149" y="309666"/>
                  <a:pt x="2497106" y="309666"/>
                </a:cubicBezTo>
                <a:close/>
                <a:moveTo>
                  <a:pt x="2312127" y="309666"/>
                </a:moveTo>
                <a:cubicBezTo>
                  <a:pt x="2326084" y="309666"/>
                  <a:pt x="2337398" y="320981"/>
                  <a:pt x="2337398" y="334937"/>
                </a:cubicBezTo>
                <a:cubicBezTo>
                  <a:pt x="2337398" y="348894"/>
                  <a:pt x="2326084" y="360209"/>
                  <a:pt x="2312127" y="360209"/>
                </a:cubicBezTo>
                <a:cubicBezTo>
                  <a:pt x="2298170" y="360209"/>
                  <a:pt x="2286856" y="348894"/>
                  <a:pt x="2286856" y="334937"/>
                </a:cubicBezTo>
                <a:cubicBezTo>
                  <a:pt x="2286856" y="320981"/>
                  <a:pt x="2298170" y="309666"/>
                  <a:pt x="2312127" y="309666"/>
                </a:cubicBezTo>
                <a:close/>
                <a:moveTo>
                  <a:pt x="2127147" y="309666"/>
                </a:moveTo>
                <a:cubicBezTo>
                  <a:pt x="2141104" y="309666"/>
                  <a:pt x="2152418" y="320981"/>
                  <a:pt x="2152418" y="334937"/>
                </a:cubicBezTo>
                <a:cubicBezTo>
                  <a:pt x="2152418" y="348894"/>
                  <a:pt x="2141104" y="360209"/>
                  <a:pt x="2127147" y="360209"/>
                </a:cubicBezTo>
                <a:cubicBezTo>
                  <a:pt x="2113190" y="360209"/>
                  <a:pt x="2101876" y="348894"/>
                  <a:pt x="2101876" y="334937"/>
                </a:cubicBezTo>
                <a:cubicBezTo>
                  <a:pt x="2101876" y="320981"/>
                  <a:pt x="2113190" y="309666"/>
                  <a:pt x="2127147" y="309666"/>
                </a:cubicBezTo>
                <a:close/>
                <a:moveTo>
                  <a:pt x="1942166" y="309666"/>
                </a:moveTo>
                <a:cubicBezTo>
                  <a:pt x="1956123" y="309666"/>
                  <a:pt x="1967437" y="320981"/>
                  <a:pt x="1967437" y="334937"/>
                </a:cubicBezTo>
                <a:cubicBezTo>
                  <a:pt x="1967437" y="348894"/>
                  <a:pt x="1956123" y="360209"/>
                  <a:pt x="1942166" y="360209"/>
                </a:cubicBezTo>
                <a:cubicBezTo>
                  <a:pt x="1928209" y="360209"/>
                  <a:pt x="1916895" y="348894"/>
                  <a:pt x="1916895" y="334937"/>
                </a:cubicBezTo>
                <a:cubicBezTo>
                  <a:pt x="1916895" y="320981"/>
                  <a:pt x="1928209" y="309666"/>
                  <a:pt x="1942166" y="309666"/>
                </a:cubicBezTo>
                <a:close/>
                <a:moveTo>
                  <a:pt x="1757186" y="309666"/>
                </a:moveTo>
                <a:cubicBezTo>
                  <a:pt x="1771143" y="309666"/>
                  <a:pt x="1782457" y="320981"/>
                  <a:pt x="1782457" y="334937"/>
                </a:cubicBezTo>
                <a:cubicBezTo>
                  <a:pt x="1782457" y="348895"/>
                  <a:pt x="1771143" y="360209"/>
                  <a:pt x="1757186" y="360209"/>
                </a:cubicBezTo>
                <a:cubicBezTo>
                  <a:pt x="1743229" y="360209"/>
                  <a:pt x="1731915" y="348895"/>
                  <a:pt x="1731915" y="334937"/>
                </a:cubicBezTo>
                <a:cubicBezTo>
                  <a:pt x="1731915" y="320981"/>
                  <a:pt x="1743229" y="309666"/>
                  <a:pt x="1757186" y="309666"/>
                </a:cubicBezTo>
                <a:close/>
                <a:moveTo>
                  <a:pt x="2867067" y="309666"/>
                </a:moveTo>
                <a:cubicBezTo>
                  <a:pt x="2881024" y="309666"/>
                  <a:pt x="2892338" y="320981"/>
                  <a:pt x="2892338" y="334937"/>
                </a:cubicBezTo>
                <a:cubicBezTo>
                  <a:pt x="2892338" y="348894"/>
                  <a:pt x="2881024" y="360209"/>
                  <a:pt x="2867067" y="360209"/>
                </a:cubicBezTo>
                <a:cubicBezTo>
                  <a:pt x="2853110" y="360209"/>
                  <a:pt x="2841796" y="348894"/>
                  <a:pt x="2841796" y="334937"/>
                </a:cubicBezTo>
                <a:cubicBezTo>
                  <a:pt x="2841796" y="320981"/>
                  <a:pt x="2853110" y="309666"/>
                  <a:pt x="2867067" y="309666"/>
                </a:cubicBezTo>
                <a:close/>
                <a:moveTo>
                  <a:pt x="2682086" y="309666"/>
                </a:moveTo>
                <a:cubicBezTo>
                  <a:pt x="2696043" y="309666"/>
                  <a:pt x="2707357" y="320981"/>
                  <a:pt x="2707357" y="334937"/>
                </a:cubicBezTo>
                <a:cubicBezTo>
                  <a:pt x="2707357" y="348894"/>
                  <a:pt x="2696043" y="360209"/>
                  <a:pt x="2682086" y="360209"/>
                </a:cubicBezTo>
                <a:cubicBezTo>
                  <a:pt x="2668129" y="360209"/>
                  <a:pt x="2656815" y="348894"/>
                  <a:pt x="2656815" y="334937"/>
                </a:cubicBezTo>
                <a:cubicBezTo>
                  <a:pt x="2656815" y="320981"/>
                  <a:pt x="2668129" y="309666"/>
                  <a:pt x="2682086" y="309666"/>
                </a:cubicBezTo>
                <a:close/>
                <a:moveTo>
                  <a:pt x="580214" y="291398"/>
                </a:moveTo>
                <a:cubicBezTo>
                  <a:pt x="594171" y="291398"/>
                  <a:pt x="605485" y="302712"/>
                  <a:pt x="605485" y="316669"/>
                </a:cubicBezTo>
                <a:cubicBezTo>
                  <a:pt x="605485" y="330626"/>
                  <a:pt x="594171" y="341940"/>
                  <a:pt x="580214" y="341940"/>
                </a:cubicBezTo>
                <a:cubicBezTo>
                  <a:pt x="566257" y="341940"/>
                  <a:pt x="554943" y="330626"/>
                  <a:pt x="554943" y="316669"/>
                </a:cubicBezTo>
                <a:cubicBezTo>
                  <a:pt x="554943" y="302712"/>
                  <a:pt x="566257" y="291398"/>
                  <a:pt x="580214" y="291398"/>
                </a:cubicBezTo>
                <a:close/>
                <a:moveTo>
                  <a:pt x="395233" y="291398"/>
                </a:moveTo>
                <a:cubicBezTo>
                  <a:pt x="409190" y="291398"/>
                  <a:pt x="420504" y="302712"/>
                  <a:pt x="420504" y="316669"/>
                </a:cubicBezTo>
                <a:cubicBezTo>
                  <a:pt x="420504" y="330626"/>
                  <a:pt x="409190" y="341940"/>
                  <a:pt x="395233" y="341940"/>
                </a:cubicBezTo>
                <a:cubicBezTo>
                  <a:pt x="381276" y="341940"/>
                  <a:pt x="369962" y="330626"/>
                  <a:pt x="369962" y="316669"/>
                </a:cubicBezTo>
                <a:cubicBezTo>
                  <a:pt x="369962" y="302712"/>
                  <a:pt x="381276" y="291398"/>
                  <a:pt x="395233" y="291398"/>
                </a:cubicBezTo>
                <a:close/>
                <a:moveTo>
                  <a:pt x="210253" y="291398"/>
                </a:moveTo>
                <a:cubicBezTo>
                  <a:pt x="224210" y="291398"/>
                  <a:pt x="235524" y="302712"/>
                  <a:pt x="235524" y="316669"/>
                </a:cubicBezTo>
                <a:cubicBezTo>
                  <a:pt x="235524" y="330626"/>
                  <a:pt x="224210" y="341940"/>
                  <a:pt x="210253" y="341940"/>
                </a:cubicBezTo>
                <a:cubicBezTo>
                  <a:pt x="196296" y="341940"/>
                  <a:pt x="184982" y="330626"/>
                  <a:pt x="184982" y="316669"/>
                </a:cubicBezTo>
                <a:cubicBezTo>
                  <a:pt x="184982" y="302712"/>
                  <a:pt x="196296" y="291398"/>
                  <a:pt x="210253" y="291398"/>
                </a:cubicBezTo>
                <a:close/>
                <a:moveTo>
                  <a:pt x="25273" y="291398"/>
                </a:moveTo>
                <a:cubicBezTo>
                  <a:pt x="39230" y="291398"/>
                  <a:pt x="50544" y="302712"/>
                  <a:pt x="50544" y="316669"/>
                </a:cubicBezTo>
                <a:cubicBezTo>
                  <a:pt x="50544" y="330626"/>
                  <a:pt x="39230" y="341940"/>
                  <a:pt x="25273" y="341940"/>
                </a:cubicBezTo>
                <a:cubicBezTo>
                  <a:pt x="11316" y="341940"/>
                  <a:pt x="2" y="330626"/>
                  <a:pt x="2" y="316669"/>
                </a:cubicBezTo>
                <a:cubicBezTo>
                  <a:pt x="2" y="302712"/>
                  <a:pt x="11316" y="291398"/>
                  <a:pt x="25273" y="291398"/>
                </a:cubicBezTo>
                <a:close/>
                <a:moveTo>
                  <a:pt x="1135152" y="291398"/>
                </a:moveTo>
                <a:cubicBezTo>
                  <a:pt x="1149109" y="291398"/>
                  <a:pt x="1160423" y="302712"/>
                  <a:pt x="1160423" y="316669"/>
                </a:cubicBezTo>
                <a:cubicBezTo>
                  <a:pt x="1160423" y="330625"/>
                  <a:pt x="1149109" y="341940"/>
                  <a:pt x="1135152" y="341940"/>
                </a:cubicBezTo>
                <a:cubicBezTo>
                  <a:pt x="1121195" y="341940"/>
                  <a:pt x="1109881" y="330625"/>
                  <a:pt x="1109881" y="316669"/>
                </a:cubicBezTo>
                <a:cubicBezTo>
                  <a:pt x="1109881" y="302712"/>
                  <a:pt x="1121195" y="291398"/>
                  <a:pt x="1135152" y="291398"/>
                </a:cubicBezTo>
                <a:close/>
                <a:moveTo>
                  <a:pt x="950172" y="291398"/>
                </a:moveTo>
                <a:cubicBezTo>
                  <a:pt x="964130" y="291398"/>
                  <a:pt x="975442" y="302712"/>
                  <a:pt x="975442" y="316669"/>
                </a:cubicBezTo>
                <a:cubicBezTo>
                  <a:pt x="975442" y="330625"/>
                  <a:pt x="964130" y="341940"/>
                  <a:pt x="950172" y="341940"/>
                </a:cubicBezTo>
                <a:cubicBezTo>
                  <a:pt x="936216" y="341940"/>
                  <a:pt x="924902" y="330625"/>
                  <a:pt x="924902" y="316669"/>
                </a:cubicBezTo>
                <a:cubicBezTo>
                  <a:pt x="924902" y="302712"/>
                  <a:pt x="936216" y="291398"/>
                  <a:pt x="950172" y="291398"/>
                </a:cubicBezTo>
                <a:close/>
                <a:moveTo>
                  <a:pt x="765192" y="291398"/>
                </a:moveTo>
                <a:cubicBezTo>
                  <a:pt x="779150" y="291398"/>
                  <a:pt x="790464" y="302712"/>
                  <a:pt x="790464" y="316669"/>
                </a:cubicBezTo>
                <a:cubicBezTo>
                  <a:pt x="790464" y="330625"/>
                  <a:pt x="779150" y="341940"/>
                  <a:pt x="765192" y="341940"/>
                </a:cubicBezTo>
                <a:cubicBezTo>
                  <a:pt x="751236" y="341940"/>
                  <a:pt x="739921" y="330625"/>
                  <a:pt x="739921" y="316669"/>
                </a:cubicBezTo>
                <a:cubicBezTo>
                  <a:pt x="739921" y="302712"/>
                  <a:pt x="751236" y="291398"/>
                  <a:pt x="765192" y="291398"/>
                </a:cubicBezTo>
                <a:close/>
                <a:moveTo>
                  <a:pt x="2127147" y="163968"/>
                </a:moveTo>
                <a:cubicBezTo>
                  <a:pt x="2141104" y="163968"/>
                  <a:pt x="2152418" y="175282"/>
                  <a:pt x="2152418" y="189239"/>
                </a:cubicBezTo>
                <a:cubicBezTo>
                  <a:pt x="2152418" y="203196"/>
                  <a:pt x="2141104" y="214510"/>
                  <a:pt x="2127147" y="214510"/>
                </a:cubicBezTo>
                <a:cubicBezTo>
                  <a:pt x="2113190" y="214510"/>
                  <a:pt x="2101876" y="203196"/>
                  <a:pt x="2101876" y="189239"/>
                </a:cubicBezTo>
                <a:cubicBezTo>
                  <a:pt x="2101876" y="175282"/>
                  <a:pt x="2113190" y="163968"/>
                  <a:pt x="2127147" y="163968"/>
                </a:cubicBezTo>
                <a:close/>
                <a:moveTo>
                  <a:pt x="1942166" y="163968"/>
                </a:moveTo>
                <a:cubicBezTo>
                  <a:pt x="1956123" y="163968"/>
                  <a:pt x="1967437" y="175282"/>
                  <a:pt x="1967437" y="189239"/>
                </a:cubicBezTo>
                <a:cubicBezTo>
                  <a:pt x="1967437" y="203196"/>
                  <a:pt x="1956123" y="214510"/>
                  <a:pt x="1942166" y="214510"/>
                </a:cubicBezTo>
                <a:cubicBezTo>
                  <a:pt x="1928209" y="214510"/>
                  <a:pt x="1916895" y="203196"/>
                  <a:pt x="1916895" y="189239"/>
                </a:cubicBezTo>
                <a:cubicBezTo>
                  <a:pt x="1916895" y="175282"/>
                  <a:pt x="1928209" y="163968"/>
                  <a:pt x="1942166" y="163968"/>
                </a:cubicBezTo>
                <a:close/>
                <a:moveTo>
                  <a:pt x="1757186" y="163968"/>
                </a:moveTo>
                <a:cubicBezTo>
                  <a:pt x="1771143" y="163968"/>
                  <a:pt x="1782457" y="175282"/>
                  <a:pt x="1782457" y="189239"/>
                </a:cubicBezTo>
                <a:cubicBezTo>
                  <a:pt x="1782457" y="203196"/>
                  <a:pt x="1771143" y="214510"/>
                  <a:pt x="1757186" y="214510"/>
                </a:cubicBezTo>
                <a:cubicBezTo>
                  <a:pt x="1743229" y="214510"/>
                  <a:pt x="1731915" y="203196"/>
                  <a:pt x="1731915" y="189239"/>
                </a:cubicBezTo>
                <a:cubicBezTo>
                  <a:pt x="1731915" y="175282"/>
                  <a:pt x="1743229" y="163968"/>
                  <a:pt x="1757186" y="163968"/>
                </a:cubicBezTo>
                <a:close/>
                <a:moveTo>
                  <a:pt x="2312127" y="163968"/>
                </a:moveTo>
                <a:cubicBezTo>
                  <a:pt x="2326084" y="163968"/>
                  <a:pt x="2337398" y="175282"/>
                  <a:pt x="2337398" y="189239"/>
                </a:cubicBezTo>
                <a:cubicBezTo>
                  <a:pt x="2337398" y="203196"/>
                  <a:pt x="2326084" y="214510"/>
                  <a:pt x="2312127" y="214510"/>
                </a:cubicBezTo>
                <a:cubicBezTo>
                  <a:pt x="2298170" y="214510"/>
                  <a:pt x="2286856" y="203196"/>
                  <a:pt x="2286856" y="189239"/>
                </a:cubicBezTo>
                <a:cubicBezTo>
                  <a:pt x="2286856" y="175282"/>
                  <a:pt x="2298170" y="163968"/>
                  <a:pt x="2312127" y="163968"/>
                </a:cubicBezTo>
                <a:close/>
                <a:moveTo>
                  <a:pt x="2867067" y="163968"/>
                </a:moveTo>
                <a:cubicBezTo>
                  <a:pt x="2881024" y="163968"/>
                  <a:pt x="2892338" y="175282"/>
                  <a:pt x="2892338" y="189239"/>
                </a:cubicBezTo>
                <a:cubicBezTo>
                  <a:pt x="2892338" y="203196"/>
                  <a:pt x="2881024" y="214510"/>
                  <a:pt x="2867067" y="214510"/>
                </a:cubicBezTo>
                <a:cubicBezTo>
                  <a:pt x="2853110" y="214510"/>
                  <a:pt x="2841796" y="203196"/>
                  <a:pt x="2841796" y="189239"/>
                </a:cubicBezTo>
                <a:cubicBezTo>
                  <a:pt x="2841796" y="175282"/>
                  <a:pt x="2853110" y="163968"/>
                  <a:pt x="2867067" y="163968"/>
                </a:cubicBezTo>
                <a:close/>
                <a:moveTo>
                  <a:pt x="2682086" y="163968"/>
                </a:moveTo>
                <a:cubicBezTo>
                  <a:pt x="2696043" y="163968"/>
                  <a:pt x="2707357" y="175282"/>
                  <a:pt x="2707357" y="189239"/>
                </a:cubicBezTo>
                <a:cubicBezTo>
                  <a:pt x="2707357" y="203196"/>
                  <a:pt x="2696043" y="214510"/>
                  <a:pt x="2682086" y="214510"/>
                </a:cubicBezTo>
                <a:cubicBezTo>
                  <a:pt x="2668129" y="214510"/>
                  <a:pt x="2656815" y="203196"/>
                  <a:pt x="2656815" y="189239"/>
                </a:cubicBezTo>
                <a:cubicBezTo>
                  <a:pt x="2656815" y="175282"/>
                  <a:pt x="2668129" y="163968"/>
                  <a:pt x="2682086" y="163968"/>
                </a:cubicBezTo>
                <a:close/>
                <a:moveTo>
                  <a:pt x="2497106" y="163968"/>
                </a:moveTo>
                <a:cubicBezTo>
                  <a:pt x="2511063" y="163968"/>
                  <a:pt x="2522377" y="175282"/>
                  <a:pt x="2522377" y="189239"/>
                </a:cubicBezTo>
                <a:cubicBezTo>
                  <a:pt x="2522377" y="203196"/>
                  <a:pt x="2511063" y="214510"/>
                  <a:pt x="2497106" y="214510"/>
                </a:cubicBezTo>
                <a:cubicBezTo>
                  <a:pt x="2483149" y="214510"/>
                  <a:pt x="2471835" y="203196"/>
                  <a:pt x="2471835" y="189239"/>
                </a:cubicBezTo>
                <a:cubicBezTo>
                  <a:pt x="2471835" y="175282"/>
                  <a:pt x="2483149" y="163968"/>
                  <a:pt x="2497106" y="163968"/>
                </a:cubicBezTo>
                <a:close/>
                <a:moveTo>
                  <a:pt x="25273" y="145699"/>
                </a:moveTo>
                <a:cubicBezTo>
                  <a:pt x="39230" y="145699"/>
                  <a:pt x="50544" y="157013"/>
                  <a:pt x="50544" y="170970"/>
                </a:cubicBezTo>
                <a:cubicBezTo>
                  <a:pt x="50544" y="184927"/>
                  <a:pt x="39230" y="196241"/>
                  <a:pt x="25273" y="196241"/>
                </a:cubicBezTo>
                <a:cubicBezTo>
                  <a:pt x="11316" y="196241"/>
                  <a:pt x="2" y="184927"/>
                  <a:pt x="2" y="170970"/>
                </a:cubicBezTo>
                <a:cubicBezTo>
                  <a:pt x="2" y="157013"/>
                  <a:pt x="11316" y="145699"/>
                  <a:pt x="25273" y="145699"/>
                </a:cubicBezTo>
                <a:close/>
                <a:moveTo>
                  <a:pt x="210253" y="145699"/>
                </a:moveTo>
                <a:cubicBezTo>
                  <a:pt x="224210" y="145699"/>
                  <a:pt x="235524" y="157013"/>
                  <a:pt x="235524" y="170970"/>
                </a:cubicBezTo>
                <a:cubicBezTo>
                  <a:pt x="235524" y="184927"/>
                  <a:pt x="224210" y="196241"/>
                  <a:pt x="210253" y="196241"/>
                </a:cubicBezTo>
                <a:cubicBezTo>
                  <a:pt x="196296" y="196241"/>
                  <a:pt x="184982" y="184927"/>
                  <a:pt x="184982" y="170970"/>
                </a:cubicBezTo>
                <a:cubicBezTo>
                  <a:pt x="184982" y="157013"/>
                  <a:pt x="196296" y="145699"/>
                  <a:pt x="210253" y="145699"/>
                </a:cubicBezTo>
                <a:close/>
                <a:moveTo>
                  <a:pt x="580214" y="145699"/>
                </a:moveTo>
                <a:cubicBezTo>
                  <a:pt x="594171" y="145699"/>
                  <a:pt x="605485" y="157013"/>
                  <a:pt x="605485" y="170970"/>
                </a:cubicBezTo>
                <a:cubicBezTo>
                  <a:pt x="605485" y="184927"/>
                  <a:pt x="594171" y="196241"/>
                  <a:pt x="580214" y="196241"/>
                </a:cubicBezTo>
                <a:cubicBezTo>
                  <a:pt x="566257" y="196241"/>
                  <a:pt x="554943" y="184927"/>
                  <a:pt x="554943" y="170970"/>
                </a:cubicBezTo>
                <a:cubicBezTo>
                  <a:pt x="554943" y="157013"/>
                  <a:pt x="566257" y="145699"/>
                  <a:pt x="580214" y="145699"/>
                </a:cubicBezTo>
                <a:close/>
                <a:moveTo>
                  <a:pt x="395234" y="145699"/>
                </a:moveTo>
                <a:cubicBezTo>
                  <a:pt x="409191" y="145699"/>
                  <a:pt x="420505" y="157013"/>
                  <a:pt x="420505" y="170970"/>
                </a:cubicBezTo>
                <a:cubicBezTo>
                  <a:pt x="420505" y="184927"/>
                  <a:pt x="409191" y="196241"/>
                  <a:pt x="395234" y="196241"/>
                </a:cubicBezTo>
                <a:cubicBezTo>
                  <a:pt x="381277" y="196241"/>
                  <a:pt x="369963" y="184927"/>
                  <a:pt x="369963" y="170970"/>
                </a:cubicBezTo>
                <a:cubicBezTo>
                  <a:pt x="369963" y="157013"/>
                  <a:pt x="381277" y="145699"/>
                  <a:pt x="395234" y="145699"/>
                </a:cubicBezTo>
                <a:close/>
                <a:moveTo>
                  <a:pt x="950173" y="145699"/>
                </a:moveTo>
                <a:cubicBezTo>
                  <a:pt x="964130" y="145699"/>
                  <a:pt x="975442" y="157013"/>
                  <a:pt x="975442" y="170970"/>
                </a:cubicBezTo>
                <a:cubicBezTo>
                  <a:pt x="975442" y="184927"/>
                  <a:pt x="964130" y="196241"/>
                  <a:pt x="950173" y="196241"/>
                </a:cubicBezTo>
                <a:cubicBezTo>
                  <a:pt x="936216" y="196241"/>
                  <a:pt x="924902" y="184927"/>
                  <a:pt x="924902" y="170970"/>
                </a:cubicBezTo>
                <a:cubicBezTo>
                  <a:pt x="924902" y="157013"/>
                  <a:pt x="936216" y="145699"/>
                  <a:pt x="950173" y="145699"/>
                </a:cubicBezTo>
                <a:close/>
                <a:moveTo>
                  <a:pt x="765193" y="145699"/>
                </a:moveTo>
                <a:cubicBezTo>
                  <a:pt x="779150" y="145699"/>
                  <a:pt x="790464" y="157013"/>
                  <a:pt x="790464" y="170970"/>
                </a:cubicBezTo>
                <a:cubicBezTo>
                  <a:pt x="790464" y="184927"/>
                  <a:pt x="779150" y="196241"/>
                  <a:pt x="765193" y="196241"/>
                </a:cubicBezTo>
                <a:cubicBezTo>
                  <a:pt x="751236" y="196241"/>
                  <a:pt x="739922" y="184927"/>
                  <a:pt x="739922" y="170970"/>
                </a:cubicBezTo>
                <a:cubicBezTo>
                  <a:pt x="739922" y="157013"/>
                  <a:pt x="751236" y="145699"/>
                  <a:pt x="765193" y="145699"/>
                </a:cubicBezTo>
                <a:close/>
                <a:moveTo>
                  <a:pt x="1135152" y="145699"/>
                </a:moveTo>
                <a:cubicBezTo>
                  <a:pt x="1149109" y="145699"/>
                  <a:pt x="1160423" y="157013"/>
                  <a:pt x="1160423" y="170970"/>
                </a:cubicBezTo>
                <a:cubicBezTo>
                  <a:pt x="1160423" y="184927"/>
                  <a:pt x="1149109" y="196241"/>
                  <a:pt x="1135152" y="196241"/>
                </a:cubicBezTo>
                <a:cubicBezTo>
                  <a:pt x="1121195" y="196241"/>
                  <a:pt x="1109881" y="184927"/>
                  <a:pt x="1109881" y="170970"/>
                </a:cubicBezTo>
                <a:cubicBezTo>
                  <a:pt x="1109881" y="157013"/>
                  <a:pt x="1121195" y="145699"/>
                  <a:pt x="1135152" y="145699"/>
                </a:cubicBezTo>
                <a:close/>
                <a:moveTo>
                  <a:pt x="1757186" y="18269"/>
                </a:moveTo>
                <a:cubicBezTo>
                  <a:pt x="1771143" y="18269"/>
                  <a:pt x="1782457" y="29583"/>
                  <a:pt x="1782457" y="43540"/>
                </a:cubicBezTo>
                <a:cubicBezTo>
                  <a:pt x="1782457" y="57497"/>
                  <a:pt x="1771143" y="68811"/>
                  <a:pt x="1757186" y="68811"/>
                </a:cubicBezTo>
                <a:cubicBezTo>
                  <a:pt x="1743229" y="68811"/>
                  <a:pt x="1731915" y="57497"/>
                  <a:pt x="1731915" y="43540"/>
                </a:cubicBezTo>
                <a:cubicBezTo>
                  <a:pt x="1731915" y="29583"/>
                  <a:pt x="1743229" y="18269"/>
                  <a:pt x="1757186" y="18269"/>
                </a:cubicBezTo>
                <a:close/>
                <a:moveTo>
                  <a:pt x="1942166" y="18269"/>
                </a:moveTo>
                <a:cubicBezTo>
                  <a:pt x="1956123" y="18269"/>
                  <a:pt x="1967437" y="29583"/>
                  <a:pt x="1967437" y="43540"/>
                </a:cubicBezTo>
                <a:cubicBezTo>
                  <a:pt x="1967437" y="57497"/>
                  <a:pt x="1956123" y="68811"/>
                  <a:pt x="1942166" y="68811"/>
                </a:cubicBezTo>
                <a:cubicBezTo>
                  <a:pt x="1928209" y="68811"/>
                  <a:pt x="1916895" y="57497"/>
                  <a:pt x="1916895" y="43540"/>
                </a:cubicBezTo>
                <a:cubicBezTo>
                  <a:pt x="1916895" y="29583"/>
                  <a:pt x="1928209" y="18269"/>
                  <a:pt x="1942166" y="18269"/>
                </a:cubicBezTo>
                <a:close/>
                <a:moveTo>
                  <a:pt x="2312127" y="18269"/>
                </a:moveTo>
                <a:cubicBezTo>
                  <a:pt x="2326084" y="18269"/>
                  <a:pt x="2337398" y="29583"/>
                  <a:pt x="2337398" y="43540"/>
                </a:cubicBezTo>
                <a:cubicBezTo>
                  <a:pt x="2337398" y="57497"/>
                  <a:pt x="2326084" y="68811"/>
                  <a:pt x="2312127" y="68811"/>
                </a:cubicBezTo>
                <a:cubicBezTo>
                  <a:pt x="2298170" y="68811"/>
                  <a:pt x="2286856" y="57497"/>
                  <a:pt x="2286856" y="43540"/>
                </a:cubicBezTo>
                <a:cubicBezTo>
                  <a:pt x="2286856" y="29583"/>
                  <a:pt x="2298170" y="18269"/>
                  <a:pt x="2312127" y="18269"/>
                </a:cubicBezTo>
                <a:close/>
                <a:moveTo>
                  <a:pt x="2127147" y="18269"/>
                </a:moveTo>
                <a:cubicBezTo>
                  <a:pt x="2141104" y="18269"/>
                  <a:pt x="2152418" y="29583"/>
                  <a:pt x="2152418" y="43540"/>
                </a:cubicBezTo>
                <a:cubicBezTo>
                  <a:pt x="2152418" y="57497"/>
                  <a:pt x="2141104" y="68811"/>
                  <a:pt x="2127147" y="68811"/>
                </a:cubicBezTo>
                <a:cubicBezTo>
                  <a:pt x="2113190" y="68811"/>
                  <a:pt x="2101876" y="57497"/>
                  <a:pt x="2101876" y="43540"/>
                </a:cubicBezTo>
                <a:cubicBezTo>
                  <a:pt x="2101876" y="29583"/>
                  <a:pt x="2113190" y="18269"/>
                  <a:pt x="2127147" y="18269"/>
                </a:cubicBezTo>
                <a:close/>
                <a:moveTo>
                  <a:pt x="2497106" y="18269"/>
                </a:moveTo>
                <a:cubicBezTo>
                  <a:pt x="2511063" y="18269"/>
                  <a:pt x="2522377" y="29583"/>
                  <a:pt x="2522377" y="43540"/>
                </a:cubicBezTo>
                <a:cubicBezTo>
                  <a:pt x="2522377" y="57497"/>
                  <a:pt x="2511063" y="68811"/>
                  <a:pt x="2497106" y="68811"/>
                </a:cubicBezTo>
                <a:cubicBezTo>
                  <a:pt x="2483149" y="68811"/>
                  <a:pt x="2471835" y="57497"/>
                  <a:pt x="2471835" y="43540"/>
                </a:cubicBezTo>
                <a:cubicBezTo>
                  <a:pt x="2471835" y="29583"/>
                  <a:pt x="2483149" y="18269"/>
                  <a:pt x="2497106" y="18269"/>
                </a:cubicBezTo>
                <a:close/>
                <a:moveTo>
                  <a:pt x="2682086" y="18269"/>
                </a:moveTo>
                <a:cubicBezTo>
                  <a:pt x="2696043" y="18269"/>
                  <a:pt x="2707357" y="29583"/>
                  <a:pt x="2707357" y="43540"/>
                </a:cubicBezTo>
                <a:cubicBezTo>
                  <a:pt x="2707357" y="57497"/>
                  <a:pt x="2696043" y="68811"/>
                  <a:pt x="2682086" y="68811"/>
                </a:cubicBezTo>
                <a:cubicBezTo>
                  <a:pt x="2668129" y="68811"/>
                  <a:pt x="2656815" y="57497"/>
                  <a:pt x="2656815" y="43540"/>
                </a:cubicBezTo>
                <a:cubicBezTo>
                  <a:pt x="2656815" y="29583"/>
                  <a:pt x="2668129" y="18269"/>
                  <a:pt x="2682086" y="18269"/>
                </a:cubicBezTo>
                <a:close/>
                <a:moveTo>
                  <a:pt x="2867067" y="18269"/>
                </a:moveTo>
                <a:cubicBezTo>
                  <a:pt x="2881024" y="18269"/>
                  <a:pt x="2892338" y="29583"/>
                  <a:pt x="2892338" y="43540"/>
                </a:cubicBezTo>
                <a:cubicBezTo>
                  <a:pt x="2892338" y="57496"/>
                  <a:pt x="2881024" y="68811"/>
                  <a:pt x="2867067" y="68811"/>
                </a:cubicBezTo>
                <a:cubicBezTo>
                  <a:pt x="2853110" y="68811"/>
                  <a:pt x="2841796" y="57496"/>
                  <a:pt x="2841796" y="43540"/>
                </a:cubicBezTo>
                <a:cubicBezTo>
                  <a:pt x="2841796" y="29583"/>
                  <a:pt x="2853110" y="18269"/>
                  <a:pt x="2867067" y="18269"/>
                </a:cubicBezTo>
                <a:close/>
                <a:moveTo>
                  <a:pt x="25273" y="0"/>
                </a:moveTo>
                <a:cubicBezTo>
                  <a:pt x="39230" y="0"/>
                  <a:pt x="50544" y="11314"/>
                  <a:pt x="50544" y="25271"/>
                </a:cubicBezTo>
                <a:cubicBezTo>
                  <a:pt x="50544" y="39228"/>
                  <a:pt x="39230" y="50542"/>
                  <a:pt x="25273" y="50542"/>
                </a:cubicBezTo>
                <a:cubicBezTo>
                  <a:pt x="11316" y="50542"/>
                  <a:pt x="2" y="39228"/>
                  <a:pt x="2" y="25271"/>
                </a:cubicBezTo>
                <a:cubicBezTo>
                  <a:pt x="2" y="11314"/>
                  <a:pt x="11316" y="0"/>
                  <a:pt x="25273" y="0"/>
                </a:cubicBezTo>
                <a:close/>
                <a:moveTo>
                  <a:pt x="210253" y="0"/>
                </a:moveTo>
                <a:cubicBezTo>
                  <a:pt x="224210" y="0"/>
                  <a:pt x="235524" y="11314"/>
                  <a:pt x="235524" y="25271"/>
                </a:cubicBezTo>
                <a:cubicBezTo>
                  <a:pt x="235524" y="39228"/>
                  <a:pt x="224210" y="50542"/>
                  <a:pt x="210253" y="50542"/>
                </a:cubicBezTo>
                <a:cubicBezTo>
                  <a:pt x="196296" y="50542"/>
                  <a:pt x="184982" y="39228"/>
                  <a:pt x="184982" y="25271"/>
                </a:cubicBezTo>
                <a:cubicBezTo>
                  <a:pt x="184982" y="11314"/>
                  <a:pt x="196296" y="0"/>
                  <a:pt x="210253" y="0"/>
                </a:cubicBezTo>
                <a:close/>
                <a:moveTo>
                  <a:pt x="395234" y="0"/>
                </a:moveTo>
                <a:cubicBezTo>
                  <a:pt x="409191" y="0"/>
                  <a:pt x="420505" y="11314"/>
                  <a:pt x="420505" y="25271"/>
                </a:cubicBezTo>
                <a:cubicBezTo>
                  <a:pt x="420505" y="39228"/>
                  <a:pt x="409191" y="50542"/>
                  <a:pt x="395234" y="50542"/>
                </a:cubicBezTo>
                <a:cubicBezTo>
                  <a:pt x="381277" y="50542"/>
                  <a:pt x="369963" y="39228"/>
                  <a:pt x="369963" y="25271"/>
                </a:cubicBezTo>
                <a:cubicBezTo>
                  <a:pt x="369963" y="11314"/>
                  <a:pt x="381277" y="0"/>
                  <a:pt x="395234" y="0"/>
                </a:cubicBezTo>
                <a:close/>
                <a:moveTo>
                  <a:pt x="580214" y="0"/>
                </a:moveTo>
                <a:cubicBezTo>
                  <a:pt x="594171" y="0"/>
                  <a:pt x="605486" y="11314"/>
                  <a:pt x="605486" y="25271"/>
                </a:cubicBezTo>
                <a:cubicBezTo>
                  <a:pt x="605486" y="39228"/>
                  <a:pt x="594171" y="50542"/>
                  <a:pt x="580214" y="50542"/>
                </a:cubicBezTo>
                <a:cubicBezTo>
                  <a:pt x="566258" y="50542"/>
                  <a:pt x="554943" y="39228"/>
                  <a:pt x="554943" y="25271"/>
                </a:cubicBezTo>
                <a:cubicBezTo>
                  <a:pt x="554943" y="11314"/>
                  <a:pt x="566258" y="0"/>
                  <a:pt x="580214" y="0"/>
                </a:cubicBezTo>
                <a:close/>
                <a:moveTo>
                  <a:pt x="765193" y="0"/>
                </a:moveTo>
                <a:cubicBezTo>
                  <a:pt x="779150" y="0"/>
                  <a:pt x="790464" y="11314"/>
                  <a:pt x="790464" y="25271"/>
                </a:cubicBezTo>
                <a:cubicBezTo>
                  <a:pt x="790464" y="39228"/>
                  <a:pt x="779150" y="50542"/>
                  <a:pt x="765193" y="50542"/>
                </a:cubicBezTo>
                <a:cubicBezTo>
                  <a:pt x="751236" y="50542"/>
                  <a:pt x="739922" y="39228"/>
                  <a:pt x="739922" y="25271"/>
                </a:cubicBezTo>
                <a:cubicBezTo>
                  <a:pt x="739922" y="11314"/>
                  <a:pt x="751236" y="0"/>
                  <a:pt x="765193" y="0"/>
                </a:cubicBezTo>
                <a:close/>
                <a:moveTo>
                  <a:pt x="950173" y="0"/>
                </a:moveTo>
                <a:cubicBezTo>
                  <a:pt x="964130" y="0"/>
                  <a:pt x="975442" y="11314"/>
                  <a:pt x="975442" y="25271"/>
                </a:cubicBezTo>
                <a:cubicBezTo>
                  <a:pt x="975442" y="39228"/>
                  <a:pt x="964130" y="50542"/>
                  <a:pt x="950173" y="50542"/>
                </a:cubicBezTo>
                <a:cubicBezTo>
                  <a:pt x="936216" y="50542"/>
                  <a:pt x="924902" y="39228"/>
                  <a:pt x="924902" y="25271"/>
                </a:cubicBezTo>
                <a:cubicBezTo>
                  <a:pt x="924902" y="11314"/>
                  <a:pt x="936216" y="0"/>
                  <a:pt x="950173" y="0"/>
                </a:cubicBezTo>
                <a:close/>
                <a:moveTo>
                  <a:pt x="1135152" y="0"/>
                </a:moveTo>
                <a:cubicBezTo>
                  <a:pt x="1149109" y="0"/>
                  <a:pt x="1160423" y="11314"/>
                  <a:pt x="1160423" y="25271"/>
                </a:cubicBezTo>
                <a:cubicBezTo>
                  <a:pt x="1160423" y="39228"/>
                  <a:pt x="1149109" y="50542"/>
                  <a:pt x="1135152" y="50542"/>
                </a:cubicBezTo>
                <a:cubicBezTo>
                  <a:pt x="1121195" y="50542"/>
                  <a:pt x="1109881" y="39228"/>
                  <a:pt x="1109881" y="25271"/>
                </a:cubicBezTo>
                <a:cubicBezTo>
                  <a:pt x="1109881" y="11314"/>
                  <a:pt x="1121195" y="0"/>
                  <a:pt x="113515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344499" y="648833"/>
            <a:ext cx="1905000" cy="1003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gradFill>
                  <a:gsLst>
                    <a:gs pos="25000">
                      <a:srgbClr val="063CE8">
                        <a:alpha val="100000"/>
                      </a:srgbClr>
                    </a:gs>
                    <a:gs pos="76000">
                      <a:srgbClr val="031E74">
                        <a:alpha val="100000"/>
                      </a:srgbClr>
                    </a:gs>
                  </a:gsLst>
                  <a:lin ang="5400000" scaled="0"/>
                </a:gra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01067" y="0"/>
            <a:ext cx="1608354" cy="6857999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accent1">
                <a:shade val="50000"/>
              </a:schemeClr>
            </a:solidFill>
            <a:miter/>
          </a:ln>
          <a:effectLst>
            <a:outerShdw dist="63500" blurRad="139700" dir="2700000" sx="100000" sy="100000" kx="0" ky="0" algn="tl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737779" y="1172530"/>
            <a:ext cx="2438400" cy="444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063CE8">
                    <a:alpha val="28000"/>
                  </a:srgbClr>
                </a:solidFill>
                <a:latin typeface="OPPOSans H"/>
                <a:ea typeface="OPPOSans H"/>
                <a:cs typeface="OPPOSans H"/>
              </a:rPr>
              <a:t>CONTENS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373093" y="2500444"/>
            <a:ext cx="2444319" cy="9684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593">
                <a:ln w="12700">
                  <a:noFill/>
                </a:ln>
                <a:gradFill>
                  <a:gsLst>
                    <a:gs pos="25000">
                      <a:srgbClr val="063CE8">
                        <a:alpha val="100000"/>
                      </a:srgbClr>
                    </a:gs>
                    <a:gs pos="65000">
                      <a:srgbClr val="031E74">
                        <a:alpha val="100000"/>
                      </a:srgbClr>
                    </a:gs>
                  </a:gsLst>
                  <a:lin ang="5400000" scaled="0"/>
                </a:gradFill>
                <a:latin typeface="OPPOSans H"/>
                <a:ea typeface="OPPOSans H"/>
                <a:cs typeface="OPPOSans H"/>
              </a:rPr>
              <a:t>再营销基础与用户流失识别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724517" y="2500443"/>
            <a:ext cx="2444319" cy="9684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593">
                <a:ln w="12700">
                  <a:noFill/>
                </a:ln>
                <a:gradFill>
                  <a:gsLst>
                    <a:gs pos="25000">
                      <a:srgbClr val="063CE8">
                        <a:alpha val="100000"/>
                      </a:srgbClr>
                    </a:gs>
                    <a:gs pos="65000">
                      <a:srgbClr val="031E74">
                        <a:alpha val="100000"/>
                      </a:srgbClr>
                    </a:gs>
                  </a:gsLst>
                  <a:lin ang="5400000" scaled="0"/>
                </a:gradFill>
                <a:latin typeface="OPPOSans H"/>
                <a:ea typeface="OPPOSans H"/>
                <a:cs typeface="OPPOSans H"/>
              </a:rPr>
              <a:t>再营销广告策略与渠道选择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373093" y="3901506"/>
            <a:ext cx="2444319" cy="9684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737">
                <a:ln w="12700">
                  <a:noFill/>
                </a:ln>
                <a:gradFill>
                  <a:gsLst>
                    <a:gs pos="25000">
                      <a:srgbClr val="063CE8">
                        <a:alpha val="100000"/>
                      </a:srgbClr>
                    </a:gs>
                    <a:gs pos="65000">
                      <a:srgbClr val="031E74">
                        <a:alpha val="100000"/>
                      </a:srgbClr>
                    </a:gs>
                  </a:gsLst>
                  <a:lin ang="5400000" scaled="0"/>
                </a:gradFill>
                <a:latin typeface="OPPOSans H"/>
                <a:ea typeface="OPPOSans H"/>
                <a:cs typeface="OPPOSans H"/>
              </a:rPr>
              <a:t>广告创意优化与转化提升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724517" y="3895618"/>
            <a:ext cx="2444319" cy="9684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737">
                <a:ln w="12700">
                  <a:noFill/>
                </a:ln>
                <a:gradFill>
                  <a:gsLst>
                    <a:gs pos="25000">
                      <a:srgbClr val="063CE8">
                        <a:alpha val="100000"/>
                      </a:srgbClr>
                    </a:gs>
                    <a:gs pos="65000">
                      <a:srgbClr val="031E74">
                        <a:alpha val="100000"/>
                      </a:srgbClr>
                    </a:gs>
                  </a:gsLst>
                  <a:lin ang="5400000" scaled="0"/>
                </a:gradFill>
                <a:latin typeface="OPPOSans H"/>
                <a:ea typeface="OPPOSans H"/>
                <a:cs typeface="OPPOSans H"/>
              </a:rPr>
              <a:t>效果评估与持续优化方法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再营销基础与用户流失识别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2360" y="2567573"/>
            <a:ext cx="2237566" cy="156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再营销是通过追踪曾访问过网站或使用过App但未完成转化的用户，在其后续浏览其他平台时定向展示广告，以重新唤起兴趣并促成转化的一种数字营销策略。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30231" y="1759770"/>
            <a:ext cx="1905000" cy="369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3500000" flipH="0" flipV="1">
            <a:off x="1711301" y="1446564"/>
            <a:ext cx="139686" cy="139686"/>
          </a:xfrm>
          <a:prstGeom prst="rt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0" y="4498615"/>
            <a:ext cx="2241489" cy="1120744"/>
          </a:xfrm>
          <a:custGeom>
            <a:avLst/>
            <a:gdLst>
              <a:gd name="connsiteX0" fmla="*/ 1804604 w 3609208"/>
              <a:gd name="connsiteY0" fmla="*/ 0 h 1804603"/>
              <a:gd name="connsiteX1" fmla="*/ 3609208 w 3609208"/>
              <a:gd name="connsiteY1" fmla="*/ 1804603 h 1804603"/>
              <a:gd name="connsiteX2" fmla="*/ 0 w 3609208"/>
              <a:gd name="connsiteY2" fmla="*/ 1804603 h 1804603"/>
            </a:gdLst>
            <a:rect l="l" t="t" r="r" b="b"/>
            <a:pathLst>
              <a:path w="3609208" h="1804603">
                <a:moveTo>
                  <a:pt x="1804604" y="0"/>
                </a:moveTo>
                <a:lnTo>
                  <a:pt x="3609208" y="1804603"/>
                </a:lnTo>
                <a:lnTo>
                  <a:pt x="0" y="1804603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2700000" flipH="0" flipV="0">
            <a:off x="1564913" y="4306152"/>
            <a:ext cx="432462" cy="432460"/>
          </a:xfrm>
          <a:prstGeom prst="rect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661950" y="4407035"/>
            <a:ext cx="238386" cy="23069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62360" y="2204431"/>
            <a:ext cx="2237566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25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再营销的定义与运作机制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534697" y="2567573"/>
            <a:ext cx="2237566" cy="156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因目标用户已有品牌认知或初步兴趣，再营销广告的点击率通常高出普通展示广告2–3倍，转化成本更低，ROI更高，特别适合提升复购和挽回流失。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702568" y="1759770"/>
            <a:ext cx="1905000" cy="369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3500000" flipH="0" flipV="1">
            <a:off x="4583638" y="1446564"/>
            <a:ext cx="139686" cy="139686"/>
          </a:xfrm>
          <a:prstGeom prst="rt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532737" y="4498615"/>
            <a:ext cx="2241489" cy="1120744"/>
          </a:xfrm>
          <a:custGeom>
            <a:avLst/>
            <a:gdLst>
              <a:gd name="connsiteX0" fmla="*/ 1804604 w 3609208"/>
              <a:gd name="connsiteY0" fmla="*/ 0 h 1804603"/>
              <a:gd name="connsiteX1" fmla="*/ 3609208 w 3609208"/>
              <a:gd name="connsiteY1" fmla="*/ 1804603 h 1804603"/>
              <a:gd name="connsiteX2" fmla="*/ 0 w 3609208"/>
              <a:gd name="connsiteY2" fmla="*/ 1804603 h 1804603"/>
            </a:gdLst>
            <a:rect l="l" t="t" r="r" b="b"/>
            <a:pathLst>
              <a:path w="3609208" h="1804603">
                <a:moveTo>
                  <a:pt x="1804604" y="0"/>
                </a:moveTo>
                <a:lnTo>
                  <a:pt x="3609208" y="1804603"/>
                </a:lnTo>
                <a:lnTo>
                  <a:pt x="0" y="1804603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2700000" flipH="0" flipV="0">
            <a:off x="4437250" y="4306152"/>
            <a:ext cx="432462" cy="432460"/>
          </a:xfrm>
          <a:prstGeom prst="rect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534288" y="4403189"/>
            <a:ext cx="238386" cy="23838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534697" y="2204431"/>
            <a:ext cx="2237566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25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再营销为何比普通广告更高效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407034" y="2567573"/>
            <a:ext cx="2237566" cy="156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包括网站访客再营销、搜索再营销、邮件列表再营销、社交媒体再营销及应用内行为再营销等，不同渠道适用于不同业务场景和用户路径。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574905" y="1759770"/>
            <a:ext cx="1905000" cy="369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3500000" flipH="0" flipV="1">
            <a:off x="7455975" y="1446564"/>
            <a:ext cx="139686" cy="139686"/>
          </a:xfrm>
          <a:prstGeom prst="rt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405074" y="4498615"/>
            <a:ext cx="2241489" cy="1120744"/>
          </a:xfrm>
          <a:custGeom>
            <a:avLst/>
            <a:gdLst>
              <a:gd name="connsiteX0" fmla="*/ 1804604 w 3609208"/>
              <a:gd name="connsiteY0" fmla="*/ 0 h 1804603"/>
              <a:gd name="connsiteX1" fmla="*/ 3609208 w 3609208"/>
              <a:gd name="connsiteY1" fmla="*/ 1804603 h 1804603"/>
              <a:gd name="connsiteX2" fmla="*/ 0 w 3609208"/>
              <a:gd name="connsiteY2" fmla="*/ 1804603 h 1804603"/>
            </a:gdLst>
            <a:rect l="l" t="t" r="r" b="b"/>
            <a:pathLst>
              <a:path w="3609208" h="1804603">
                <a:moveTo>
                  <a:pt x="1804604" y="0"/>
                </a:moveTo>
                <a:lnTo>
                  <a:pt x="3609208" y="1804603"/>
                </a:lnTo>
                <a:lnTo>
                  <a:pt x="0" y="1804603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2700000" flipH="0" flipV="0">
            <a:off x="7309587" y="4306152"/>
            <a:ext cx="432462" cy="432460"/>
          </a:xfrm>
          <a:prstGeom prst="rect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406625" y="4412120"/>
            <a:ext cx="238386" cy="220523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407034" y="2204431"/>
            <a:ext cx="2237566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25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常见再营销类型概览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9279372" y="2567573"/>
            <a:ext cx="2237566" cy="15678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再营销主要作用于“考虑”和“流失”阶段，通过精准触达唤醒沉睡用户，延长用户生命周期价值（LTV），是增长闭环中不可或缺的一环。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9447242" y="1759770"/>
            <a:ext cx="1905000" cy="369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04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13500000" flipH="0" flipV="1">
            <a:off x="10328312" y="1446564"/>
            <a:ext cx="139686" cy="139686"/>
          </a:xfrm>
          <a:prstGeom prst="rt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9277411" y="4498615"/>
            <a:ext cx="2241489" cy="1120744"/>
          </a:xfrm>
          <a:custGeom>
            <a:avLst/>
            <a:gdLst>
              <a:gd name="connsiteX0" fmla="*/ 1804604 w 3609208"/>
              <a:gd name="connsiteY0" fmla="*/ 0 h 1804603"/>
              <a:gd name="connsiteX1" fmla="*/ 3609208 w 3609208"/>
              <a:gd name="connsiteY1" fmla="*/ 1804603 h 1804603"/>
              <a:gd name="connsiteX2" fmla="*/ 0 w 3609208"/>
              <a:gd name="connsiteY2" fmla="*/ 1804603 h 1804603"/>
            </a:gdLst>
            <a:rect l="l" t="t" r="r" b="b"/>
            <a:pathLst>
              <a:path w="3609208" h="1804603">
                <a:moveTo>
                  <a:pt x="1804604" y="0"/>
                </a:moveTo>
                <a:lnTo>
                  <a:pt x="3609208" y="1804603"/>
                </a:lnTo>
                <a:lnTo>
                  <a:pt x="0" y="1804603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2700000" flipH="0" flipV="0">
            <a:off x="10181924" y="4306152"/>
            <a:ext cx="432462" cy="432460"/>
          </a:xfrm>
          <a:prstGeom prst="rect">
            <a:avLst/>
          </a:prstGeom>
          <a:solidFill>
            <a:schemeClr val="accent1"/>
          </a:solidFill>
          <a:ln w="285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10278961" y="4423793"/>
            <a:ext cx="238386" cy="197178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9279372" y="2204431"/>
            <a:ext cx="2237566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25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再营销在用户生命周期中的定位</a:t>
            </a:r>
            <a:endParaRPr kumimoji="1" lang="zh-CN" altLang="en-US"/>
          </a:p>
        </p:txBody>
      </p:sp>
      <p:sp>
        <p:nvSpPr>
          <p:cNvPr id="31" name="矩形: 剪去单角 11"/>
          <p:cNvSpPr txBox="1"/>
          <p:nvPr/>
        </p:nvSpPr>
        <p:spPr>
          <a:xfrm rot="0" flipH="0" flipV="0">
            <a:off x="442912" y="246630"/>
            <a:ext cx="11298815" cy="605424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87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矩形 13"/>
          <p:cNvSpPr txBox="1"/>
          <p:nvPr/>
        </p:nvSpPr>
        <p:spPr>
          <a:xfrm rot="0" flipH="0" flipV="0">
            <a:off x="442913" y="246630"/>
            <a:ext cx="68262" cy="605424"/>
          </a:xfrm>
          <a:prstGeom prst="rect">
            <a:avLst/>
          </a:prstGeom>
          <a:solidFill>
            <a:schemeClr val="accent3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文本框 14"/>
          <p:cNvSpPr txBox="1"/>
          <p:nvPr/>
        </p:nvSpPr>
        <p:spPr>
          <a:xfrm rot="0" flipH="0" flipV="0">
            <a:off x="818865" y="318510"/>
            <a:ext cx="10413708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什么是再营销及其核心价值</a:t>
            </a: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927203" y="1603977"/>
            <a:ext cx="4575040" cy="3970782"/>
          </a:xfrm>
          <a:custGeom>
            <a:avLst/>
            <a:gdLst>
              <a:gd name="connsiteX0" fmla="*/ 0 w 4575040"/>
              <a:gd name="connsiteY0" fmla="*/ 0 h 3970782"/>
              <a:gd name="connsiteX1" fmla="*/ 4575040 w 4575040"/>
              <a:gd name="connsiteY1" fmla="*/ 0 h 3970782"/>
              <a:gd name="connsiteX2" fmla="*/ 4575040 w 4575040"/>
              <a:gd name="connsiteY2" fmla="*/ 3970782 h 3970782"/>
              <a:gd name="connsiteX3" fmla="*/ 0 w 4575040"/>
              <a:gd name="connsiteY3" fmla="*/ 3970782 h 3970782"/>
              <a:gd name="connsiteX4" fmla="*/ 0 w 4575040"/>
              <a:gd name="connsiteY4" fmla="*/ 3227597 h 3970782"/>
              <a:gd name="connsiteX5" fmla="*/ 16147 w 4575040"/>
              <a:gd name="connsiteY5" fmla="*/ 3217788 h 3970782"/>
              <a:gd name="connsiteX6" fmla="*/ 684331 w 4575040"/>
              <a:gd name="connsiteY6" fmla="*/ 1961083 h 3970782"/>
              <a:gd name="connsiteX7" fmla="*/ 16147 w 4575040"/>
              <a:gd name="connsiteY7" fmla="*/ 704379 h 3970782"/>
              <a:gd name="connsiteX8" fmla="*/ 0 w 4575040"/>
              <a:gd name="connsiteY8" fmla="*/ 694570 h 3970782"/>
            </a:gdLst>
            <a:rect l="l" t="t" r="r" b="b"/>
            <a:pathLst>
              <a:path w="4575040" h="3970782">
                <a:moveTo>
                  <a:pt x="0" y="0"/>
                </a:moveTo>
                <a:lnTo>
                  <a:pt x="4575040" y="0"/>
                </a:lnTo>
                <a:lnTo>
                  <a:pt x="4575040" y="3970782"/>
                </a:lnTo>
                <a:lnTo>
                  <a:pt x="0" y="3970782"/>
                </a:lnTo>
                <a:lnTo>
                  <a:pt x="0" y="3227597"/>
                </a:lnTo>
                <a:lnTo>
                  <a:pt x="16147" y="3217788"/>
                </a:lnTo>
                <a:cubicBezTo>
                  <a:pt x="419281" y="2945435"/>
                  <a:pt x="684331" y="2484212"/>
                  <a:pt x="684331" y="1961083"/>
                </a:cubicBezTo>
                <a:cubicBezTo>
                  <a:pt x="684331" y="1437954"/>
                  <a:pt x="419281" y="976731"/>
                  <a:pt x="16147" y="704379"/>
                </a:cubicBezTo>
                <a:lnTo>
                  <a:pt x="0" y="694570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accent3">
                <a:lumMod val="40000"/>
                <a:lumOff val="60000"/>
              </a:schemeClr>
            </a:solidFill>
            <a:miter/>
          </a:ln>
          <a:effectLst>
            <a:outerShdw dist="38100" blurRad="241300" dir="0" sx="100000" sy="100000" kx="0" ky="0" algn="ctr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 rot="0" flipH="0" flipV="0">
            <a:off x="6920660" y="5574759"/>
            <a:ext cx="4588127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 rot="0" flipH="0" flipV="0">
            <a:off x="695325" y="1603977"/>
            <a:ext cx="4588126" cy="3970782"/>
          </a:xfrm>
          <a:custGeom>
            <a:avLst/>
            <a:gdLst>
              <a:gd name="connsiteX0" fmla="*/ 0 w 4588126"/>
              <a:gd name="connsiteY0" fmla="*/ 0 h 3970782"/>
              <a:gd name="connsiteX1" fmla="*/ 4588126 w 4588126"/>
              <a:gd name="connsiteY1" fmla="*/ 0 h 3970782"/>
              <a:gd name="connsiteX2" fmla="*/ 4588126 w 4588126"/>
              <a:gd name="connsiteY2" fmla="*/ 683237 h 3970782"/>
              <a:gd name="connsiteX3" fmla="*/ 4553326 w 4588126"/>
              <a:gd name="connsiteY3" fmla="*/ 704379 h 3970782"/>
              <a:gd name="connsiteX4" fmla="*/ 3885141 w 4588126"/>
              <a:gd name="connsiteY4" fmla="*/ 1961083 h 3970782"/>
              <a:gd name="connsiteX5" fmla="*/ 4553326 w 4588126"/>
              <a:gd name="connsiteY5" fmla="*/ 3217788 h 3970782"/>
              <a:gd name="connsiteX6" fmla="*/ 4588126 w 4588126"/>
              <a:gd name="connsiteY6" fmla="*/ 3238929 h 3970782"/>
              <a:gd name="connsiteX7" fmla="*/ 4588126 w 4588126"/>
              <a:gd name="connsiteY7" fmla="*/ 3970782 h 3970782"/>
              <a:gd name="connsiteX8" fmla="*/ 0 w 4588126"/>
              <a:gd name="connsiteY8" fmla="*/ 3970782 h 3970782"/>
            </a:gdLst>
            <a:rect l="l" t="t" r="r" b="b"/>
            <a:pathLst>
              <a:path w="4588126" h="3970782">
                <a:moveTo>
                  <a:pt x="0" y="0"/>
                </a:moveTo>
                <a:lnTo>
                  <a:pt x="4588126" y="0"/>
                </a:lnTo>
                <a:lnTo>
                  <a:pt x="4588126" y="683237"/>
                </a:lnTo>
                <a:lnTo>
                  <a:pt x="4553326" y="704379"/>
                </a:lnTo>
                <a:cubicBezTo>
                  <a:pt x="4150191" y="976731"/>
                  <a:pt x="3885141" y="1437954"/>
                  <a:pt x="3885141" y="1961083"/>
                </a:cubicBezTo>
                <a:cubicBezTo>
                  <a:pt x="3885141" y="2484212"/>
                  <a:pt x="4150191" y="2945435"/>
                  <a:pt x="4553326" y="3217788"/>
                </a:cubicBezTo>
                <a:lnTo>
                  <a:pt x="4588126" y="3238929"/>
                </a:lnTo>
                <a:lnTo>
                  <a:pt x="4588126" y="3970782"/>
                </a:lnTo>
                <a:lnTo>
                  <a:pt x="0" y="3970782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accent3">
                <a:lumMod val="40000"/>
                <a:lumOff val="60000"/>
              </a:schemeClr>
            </a:solidFill>
            <a:miter/>
          </a:ln>
          <a:effectLst>
            <a:outerShdw dist="38100" blurRad="241300" dir="0" sx="100000" sy="100000" kx="0" ky="0" algn="ctr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 rot="0" flipH="0" flipV="0">
            <a:off x="695324" y="5574759"/>
            <a:ext cx="4588127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miter/>
          </a:ln>
        </p:spPr>
      </p:cxnSp>
      <p:cxnSp>
        <p:nvCxnSpPr>
          <p:cNvPr id="7" name="线条 1"/>
          <p:cNvCxnSpPr/>
          <p:nvPr/>
        </p:nvCxnSpPr>
        <p:spPr>
          <a:xfrm rot="0" flipH="0" flipV="0">
            <a:off x="1010284" y="3567768"/>
            <a:ext cx="3270250" cy="0"/>
          </a:xfrm>
          <a:prstGeom prst="line">
            <a:avLst/>
          </a:prstGeom>
          <a:noFill/>
          <a:ln w="6350" cap="sq">
            <a:solidFill>
              <a:schemeClr val="tx1"/>
            </a:solidFill>
            <a:miter/>
          </a:ln>
        </p:spPr>
      </p:cxnSp>
      <p:cxnSp>
        <p:nvCxnSpPr>
          <p:cNvPr id="8" name="线条 1"/>
          <p:cNvCxnSpPr/>
          <p:nvPr/>
        </p:nvCxnSpPr>
        <p:spPr>
          <a:xfrm rot="0" flipH="0" flipV="0">
            <a:off x="7957092" y="3567768"/>
            <a:ext cx="3270250" cy="0"/>
          </a:xfrm>
          <a:prstGeom prst="line">
            <a:avLst/>
          </a:prstGeom>
          <a:noFill/>
          <a:ln w="6350" cap="sq">
            <a:solidFill>
              <a:schemeClr val="tx1"/>
            </a:solidFill>
            <a:miter/>
          </a:ln>
        </p:spPr>
      </p:cxnSp>
      <p:sp>
        <p:nvSpPr>
          <p:cNvPr id="9" name="标题 1"/>
          <p:cNvSpPr txBox="1"/>
          <p:nvPr/>
        </p:nvSpPr>
        <p:spPr>
          <a:xfrm rot="0" flipH="0" flipV="0">
            <a:off x="5021580" y="2490640"/>
            <a:ext cx="2148840" cy="2148840"/>
          </a:xfrm>
          <a:prstGeom prst="ellipse">
            <a:avLst/>
          </a:prstGeom>
          <a:gradFill>
            <a:gsLst>
              <a:gs pos="7000">
                <a:schemeClr val="accent1">
                  <a:lumMod val="60000"/>
                  <a:lumOff val="40000"/>
                  <a:alpha val="100000"/>
                </a:schemeClr>
              </a:gs>
              <a:gs pos="76000">
                <a:schemeClr val="accent1"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dist="152400" blurRad="279400" dir="5400000" sx="96000" sy="96000" kx="0" ky="0" algn="t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606158" y="2975007"/>
            <a:ext cx="981222" cy="1062901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1">
            <a:off x="0" y="6622275"/>
            <a:ext cx="11101781" cy="235725"/>
          </a:xfrm>
          <a:custGeom>
            <a:avLst/>
            <a:gdLst>
              <a:gd name="connsiteX0" fmla="*/ 11101781 w 11101781"/>
              <a:gd name="connsiteY0" fmla="*/ 235725 h 235725"/>
              <a:gd name="connsiteX1" fmla="*/ 0 w 11101781"/>
              <a:gd name="connsiteY1" fmla="*/ 235725 h 235725"/>
              <a:gd name="connsiteX2" fmla="*/ 197825 w 11101781"/>
              <a:gd name="connsiteY2" fmla="*/ 0 h 235725"/>
              <a:gd name="connsiteX3" fmla="*/ 11101781 w 11101781"/>
              <a:gd name="connsiteY3" fmla="*/ 0 h 235725"/>
            </a:gdLst>
            <a:rect l="l" t="t" r="r" b="b"/>
            <a:pathLst>
              <a:path w="11101781" h="235725">
                <a:moveTo>
                  <a:pt x="11101781" y="235725"/>
                </a:moveTo>
                <a:lnTo>
                  <a:pt x="0" y="235725"/>
                </a:lnTo>
                <a:lnTo>
                  <a:pt x="197825" y="0"/>
                </a:lnTo>
                <a:lnTo>
                  <a:pt x="11101781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1">
            <a:off x="11380204" y="6470650"/>
            <a:ext cx="811796" cy="387350"/>
          </a:xfrm>
          <a:custGeom>
            <a:avLst/>
            <a:gdLst>
              <a:gd name="connsiteX0" fmla="*/ 486724 w 811796"/>
              <a:gd name="connsiteY0" fmla="*/ 387350 h 387350"/>
              <a:gd name="connsiteX1" fmla="*/ 0 w 811796"/>
              <a:gd name="connsiteY1" fmla="*/ 387350 h 387350"/>
              <a:gd name="connsiteX2" fmla="*/ 0 w 811796"/>
              <a:gd name="connsiteY2" fmla="*/ 0 h 387350"/>
              <a:gd name="connsiteX3" fmla="*/ 811796 w 811796"/>
              <a:gd name="connsiteY3" fmla="*/ 0 h 387350"/>
            </a:gdLst>
            <a:rect l="l" t="t" r="r" b="b"/>
            <a:pathLst>
              <a:path w="811796" h="387350">
                <a:moveTo>
                  <a:pt x="486724" y="387350"/>
                </a:moveTo>
                <a:lnTo>
                  <a:pt x="0" y="387350"/>
                </a:lnTo>
                <a:lnTo>
                  <a:pt x="0" y="0"/>
                </a:lnTo>
                <a:lnTo>
                  <a:pt x="811796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1">
            <a:off x="11051793" y="6622274"/>
            <a:ext cx="367741" cy="245683"/>
          </a:xfrm>
          <a:prstGeom prst="parallelogram">
            <a:avLst>
              <a:gd name="adj" fmla="val 83922"/>
            </a:avLst>
          </a:pr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79086" y="2213488"/>
            <a:ext cx="3529200" cy="1232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流失用户并非仅指从未购买者，应根据业务特性设定标准，如电商可定义为“加购未付款超72小时”，SaaS可定义为“连续30天未登录”。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79960" y="1679362"/>
            <a:ext cx="3545800" cy="4472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定义“流失”的业务标准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79086" y="4194688"/>
            <a:ext cx="3529200" cy="1232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通过埋点追踪用户关键行为路径（如浏览商品页、填写表单、试用功能等），结合时间衰减模型，将流失用户细分为“高意向流失”“低活跃流失”等类别。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79960" y="3660562"/>
            <a:ext cx="3545800" cy="4472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利用行为数据划分用户流失阶段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7813286" y="4194688"/>
            <a:ext cx="3529200" cy="1232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在数据分析平台（如Google Analytics、神策、GrowingIO）中配置流失预警规则，一旦用户行为符合预设流失条件，自动将其加入再营销受众池。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814160" y="3660562"/>
            <a:ext cx="3545800" cy="4472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设置自动化流失预警机制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800586" y="2213488"/>
            <a:ext cx="3529200" cy="1232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基于设备类型、来源渠道、停留时长、页面深度等维度打标签，形成结构化用户画像，为后续分层投放提供数据支撑。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801460" y="1679362"/>
            <a:ext cx="3545800" cy="4472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构建流失用户画像标签体系</a:t>
            </a:r>
            <a:endParaRPr kumimoji="1" lang="zh-CN" altLang="en-US"/>
          </a:p>
        </p:txBody>
      </p:sp>
      <p:sp>
        <p:nvSpPr>
          <p:cNvPr id="22" name="矩形: 剪去单角 11"/>
          <p:cNvSpPr txBox="1"/>
          <p:nvPr/>
        </p:nvSpPr>
        <p:spPr>
          <a:xfrm rot="0" flipH="0" flipV="0">
            <a:off x="442912" y="246630"/>
            <a:ext cx="11298815" cy="605424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87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矩形 13"/>
          <p:cNvSpPr txBox="1"/>
          <p:nvPr/>
        </p:nvSpPr>
        <p:spPr>
          <a:xfrm rot="0" flipH="0" flipV="0">
            <a:off x="442913" y="246630"/>
            <a:ext cx="68262" cy="605424"/>
          </a:xfrm>
          <a:prstGeom prst="rect">
            <a:avLst/>
          </a:prstGeom>
          <a:solidFill>
            <a:schemeClr val="accent3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文本框 14"/>
          <p:cNvSpPr txBox="1"/>
          <p:nvPr/>
        </p:nvSpPr>
        <p:spPr>
          <a:xfrm rot="0" flipH="0" flipV="0">
            <a:off x="818865" y="318510"/>
            <a:ext cx="10413708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如何精准识别流失用户</a:t>
            </a: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再营销广告策略与渠道选择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502482" y="1659591"/>
            <a:ext cx="3540686" cy="403411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6600000" scaled="0"/>
          </a:gradFill>
          <a:ln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0" flipV="0">
            <a:off x="4347011" y="1659591"/>
            <a:ext cx="3540686" cy="4034118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6600000" scaled="0"/>
          </a:gradFill>
          <a:ln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96771" y="1659591"/>
            <a:ext cx="3552109" cy="61471"/>
          </a:xfrm>
          <a:prstGeom prst="rect">
            <a:avLst/>
          </a:prstGeom>
          <a:solidFill>
            <a:schemeClr val="accent1"/>
          </a:solidFill>
          <a:ln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0800000" flipH="0" flipV="0">
            <a:off x="4341299" y="5632235"/>
            <a:ext cx="3552109" cy="61471"/>
          </a:xfrm>
          <a:prstGeom prst="rect">
            <a:avLst/>
          </a:prstGeom>
          <a:solidFill>
            <a:schemeClr val="accent2"/>
          </a:solidFill>
          <a:ln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7" name="线条 1"/>
          <p:cNvCxnSpPr/>
          <p:nvPr/>
        </p:nvCxnSpPr>
        <p:spPr>
          <a:xfrm rot="0" flipH="0" flipV="0">
            <a:off x="500613" y="3676650"/>
            <a:ext cx="10854658" cy="0"/>
          </a:xfrm>
          <a:prstGeom prst="line">
            <a:avLst/>
          </a:prstGeom>
          <a:noFill/>
          <a:ln w="12700" cap="sq">
            <a:solidFill>
              <a:schemeClr val="bg1">
                <a:lumMod val="75000"/>
              </a:schemeClr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 rot="0" flipH="0" flipV="0">
            <a:off x="2221370" y="3630213"/>
            <a:ext cx="102911" cy="92875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065898" y="3630213"/>
            <a:ext cx="102911" cy="92875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33579" y="1864460"/>
            <a:ext cx="2878492" cy="55787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定义核心转化目标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640174" y="3822459"/>
            <a:ext cx="2954359" cy="55787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用户行为路径拆解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38744" y="2428489"/>
            <a:ext cx="2868163" cy="11023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再营销需围绕具体目标展开，如提升加购未付款用户的支付率、召回浏览未注册用户完成注册等，明确KPI才能精准衡量效果。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683424" y="4424588"/>
            <a:ext cx="2867858" cy="11023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根据用户在网站或App中的行为轨迹（如仅浏览、加入购物车、填写表单未提交）划分流失节点，识别不同阶段的干预机会点。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271745" y="3781521"/>
            <a:ext cx="2002161" cy="176971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15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6085FB">
                        <a:alpha val="100000"/>
                      </a:srgbClr>
                    </a:gs>
                  </a:gsLst>
                  <a:lin ang="6600000" scaled="0"/>
                </a:gra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956511" y="1781271"/>
            <a:ext cx="2321685" cy="176971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1500">
                <a:ln w="12700">
                  <a:noFill/>
                </a:ln>
                <a:gradFill>
                  <a:gsLst>
                    <a:gs pos="0">
                      <a:srgbClr val="DDCDA6">
                        <a:alpha val="100000"/>
                      </a:srgbClr>
                    </a:gs>
                    <a:gs pos="100000">
                      <a:srgbClr val="C6AB6A">
                        <a:alpha val="100000"/>
                      </a:srgbClr>
                    </a:gs>
                  </a:gsLst>
                  <a:lin ang="6600000" scaled="0"/>
                </a:gra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04034" y="1659591"/>
            <a:ext cx="3540686" cy="403411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6600000" scaled="0"/>
          </a:gradFill>
          <a:ln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198323" y="1659591"/>
            <a:ext cx="3552109" cy="61471"/>
          </a:xfrm>
          <a:prstGeom prst="rect">
            <a:avLst/>
          </a:prstGeom>
          <a:solidFill>
            <a:schemeClr val="accent1"/>
          </a:solidFill>
          <a:ln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922922" y="3630213"/>
            <a:ext cx="102911" cy="92875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535131" y="1864460"/>
            <a:ext cx="2878492" cy="55787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构建精细化用户分群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540296" y="2428489"/>
            <a:ext cx="2868163" cy="11023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将流失用户按行为特征、兴趣偏好、访问频次等维度打标签，例如“高意向但未下单”“多次弃购”等，为后续定向投放提供依据。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973297" y="3781521"/>
            <a:ext cx="2002161" cy="176971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15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6085FB">
                        <a:alpha val="100000"/>
                      </a:srgbClr>
                    </a:gs>
                  </a:gsLst>
                  <a:lin ang="6600000" scaled="0"/>
                </a:gra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22" name="矩形: 剪去单角 11"/>
          <p:cNvSpPr txBox="1"/>
          <p:nvPr/>
        </p:nvSpPr>
        <p:spPr>
          <a:xfrm rot="0" flipH="0" flipV="0">
            <a:off x="442912" y="246630"/>
            <a:ext cx="11298815" cy="605424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87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矩形 13"/>
          <p:cNvSpPr txBox="1"/>
          <p:nvPr/>
        </p:nvSpPr>
        <p:spPr>
          <a:xfrm rot="0" flipH="0" flipV="0">
            <a:off x="442913" y="246630"/>
            <a:ext cx="68262" cy="605424"/>
          </a:xfrm>
          <a:prstGeom prst="rect">
            <a:avLst/>
          </a:prstGeom>
          <a:solidFill>
            <a:schemeClr val="accent3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文本框 14"/>
          <p:cNvSpPr txBox="1"/>
          <p:nvPr/>
        </p:nvSpPr>
        <p:spPr>
          <a:xfrm rot="0" flipH="0" flipV="0">
            <a:off x="818865" y="318510"/>
            <a:ext cx="10413708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明确再营销目标与用户分层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10483" y="2258171"/>
            <a:ext cx="3276139" cy="25364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1">
            <a:off x="710483" y="2083240"/>
            <a:ext cx="1056716" cy="8702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05040" y="3084340"/>
            <a:ext cx="2687024" cy="14480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利用Pixel追踪用户行为，支持动态商品广告（DPA）自动展示用户曾浏览的产品，适合电商类高视觉驱动品类，尤其对移动端用户触达高效。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005040" y="2425260"/>
            <a:ext cx="2687024" cy="5992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Meta（Facebook/Instagram）再营销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57931" y="2258171"/>
            <a:ext cx="3276139" cy="25364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1">
            <a:off x="4457931" y="2083240"/>
            <a:ext cx="1056716" cy="8702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752488" y="3084340"/>
            <a:ext cx="2687024" cy="14480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通过Google Ads标签覆盖搜索、展示和多场景，可针对特定页面访客设置展示广告，适用于B2C服务、SaaS试用召回及内容型产品二次引导。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752488" y="2425260"/>
            <a:ext cx="2687024" cy="5992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Google Ads再营销网络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205378" y="2258171"/>
            <a:ext cx="3276139" cy="25364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1">
            <a:off x="8205378" y="2083240"/>
            <a:ext cx="1056716" cy="8702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499936" y="3084340"/>
            <a:ext cx="2687024" cy="14480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对已留资用户（如填写手机号或邮箱）采用短信+邮件组合触达，短信打开率高、时效强，邮件可承载更丰富内容，两者协同提升回访率。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499936" y="2425260"/>
            <a:ext cx="2687024" cy="5992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短信与邮件再营销组合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1">
            <a:off x="3914849" y="4317559"/>
            <a:ext cx="116461" cy="128408"/>
          </a:xfrm>
          <a:prstGeom prst="roundRect">
            <a:avLst>
              <a:gd name="adj" fmla="val 7827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1">
            <a:off x="3729162" y="4506212"/>
            <a:ext cx="145301" cy="145301"/>
          </a:xfrm>
          <a:prstGeom prst="roundRect">
            <a:avLst>
              <a:gd name="adj" fmla="val 7827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1">
            <a:off x="7667865" y="4317559"/>
            <a:ext cx="116461" cy="128408"/>
          </a:xfrm>
          <a:prstGeom prst="roundRect">
            <a:avLst>
              <a:gd name="adj" fmla="val 7827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1">
            <a:off x="7482178" y="4506212"/>
            <a:ext cx="145301" cy="145301"/>
          </a:xfrm>
          <a:prstGeom prst="roundRect">
            <a:avLst>
              <a:gd name="adj" fmla="val 7827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1">
            <a:off x="11420881" y="4317559"/>
            <a:ext cx="116461" cy="128408"/>
          </a:xfrm>
          <a:prstGeom prst="roundRect">
            <a:avLst>
              <a:gd name="adj" fmla="val 7827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1">
            <a:off x="11235194" y="4506212"/>
            <a:ext cx="145301" cy="145301"/>
          </a:xfrm>
          <a:prstGeom prst="roundRect">
            <a:avLst>
              <a:gd name="adj" fmla="val 7827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矩形: 剪去单角 11"/>
          <p:cNvSpPr txBox="1"/>
          <p:nvPr/>
        </p:nvSpPr>
        <p:spPr>
          <a:xfrm rot="0" flipH="0" flipV="0">
            <a:off x="442912" y="246630"/>
            <a:ext cx="11298815" cy="605424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87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矩形 13"/>
          <p:cNvSpPr txBox="1"/>
          <p:nvPr/>
        </p:nvSpPr>
        <p:spPr>
          <a:xfrm rot="0" flipH="0" flipV="0">
            <a:off x="442913" y="246630"/>
            <a:ext cx="68262" cy="605424"/>
          </a:xfrm>
          <a:prstGeom prst="rect">
            <a:avLst/>
          </a:prstGeom>
          <a:solidFill>
            <a:schemeClr val="accent3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14"/>
          <p:cNvSpPr txBox="1"/>
          <p:nvPr/>
        </p:nvSpPr>
        <p:spPr>
          <a:xfrm rot="0" flipH="0" flipV="0">
            <a:off x="818865" y="318510"/>
            <a:ext cx="10413708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主流再营销渠道特性与适用场景</a:t>
            </a: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椭圆 9"/>
          <p:cNvSpPr txBox="1"/>
          <p:nvPr/>
        </p:nvSpPr>
        <p:spPr>
          <a:xfrm rot="0" flipH="0" flipV="0">
            <a:off x="2181817" y="5235033"/>
            <a:ext cx="7815112" cy="977635"/>
          </a:xfrm>
          <a:prstGeom prst="ellipse">
            <a:avLst/>
          </a:prstGeom>
          <a:gradFill>
            <a:gsLst>
              <a:gs pos="0">
                <a:schemeClr val="bg1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椭圆 6"/>
          <p:cNvSpPr txBox="1"/>
          <p:nvPr/>
        </p:nvSpPr>
        <p:spPr>
          <a:xfrm rot="0" flipH="0" flipV="0">
            <a:off x="396307" y="1996318"/>
            <a:ext cx="11386686" cy="3564425"/>
          </a:xfrm>
          <a:prstGeom prst="ellipse">
            <a:avLst/>
          </a:prstGeom>
          <a:solidFill>
            <a:schemeClr val="bg1"/>
          </a:solidFill>
          <a:ln w="19050" cap="sq">
            <a:gradFill>
              <a:gsLst>
                <a:gs pos="0">
                  <a:schemeClr val="bg1"/>
                </a:gs>
                <a:gs pos="74000">
                  <a:schemeClr val="accent1">
                    <a:lumMod val="40000"/>
                    <a:lumOff val="60000"/>
                  </a:schemeClr>
                </a:gs>
                <a:gs pos="84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椭圆 8"/>
          <p:cNvSpPr txBox="1"/>
          <p:nvPr/>
        </p:nvSpPr>
        <p:spPr>
          <a:xfrm rot="16200000" flipH="1" flipV="0">
            <a:off x="-925660" y="3176769"/>
            <a:ext cx="3984171" cy="1131721"/>
          </a:xfrm>
          <a:prstGeom prst="ellipse">
            <a:avLst/>
          </a:prstGeom>
          <a:noFill/>
          <a:ln w="127000" cap="sq">
            <a:gradFill>
              <a:gsLst>
                <a:gs pos="0">
                  <a:schemeClr val="accent1"/>
                </a:gs>
                <a:gs pos="61000">
                  <a:schemeClr val="accent1">
                    <a:lumMod val="20000"/>
                    <a:lumOff val="80000"/>
                    <a:alpha val="3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2"/>
          <p:cNvSpPr txBox="1"/>
          <p:nvPr/>
        </p:nvSpPr>
        <p:spPr>
          <a:xfrm rot="0" flipH="0" flipV="0">
            <a:off x="579802" y="2121185"/>
            <a:ext cx="11019697" cy="313155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  <a:effectLst>
            <a:outerShdw dist="38100" blurRad="228600" dir="5400000" sx="103000" sy="103000" kx="0" ky="0" algn="t" rotWithShape="0">
              <a:schemeClr val="accent1">
                <a:alpha val="3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4"/>
          <p:cNvSpPr txBox="1"/>
          <p:nvPr/>
        </p:nvSpPr>
        <p:spPr>
          <a:xfrm rot="0" flipH="0" flipV="0">
            <a:off x="2963799" y="2384233"/>
            <a:ext cx="6251703" cy="1686796"/>
          </a:xfrm>
          <a:prstGeom prst="ellipse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5"/>
          <p:cNvSpPr txBox="1"/>
          <p:nvPr/>
        </p:nvSpPr>
        <p:spPr>
          <a:xfrm rot="0" flipH="0" flipV="0">
            <a:off x="2473534" y="1688444"/>
            <a:ext cx="7232232" cy="1573802"/>
          </a:xfrm>
          <a:prstGeom prst="ellipse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  <a:effectLst>
            <a:outerShdw dist="38100" blurRad="228600" dir="5400000" sx="108000" sy="108000" kx="0" ky="0" algn="t" rotWithShape="0">
              <a:schemeClr val="accent1">
                <a:alpha val="2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任意多边形: 形状 31"/>
          <p:cNvSpPr txBox="1"/>
          <p:nvPr/>
        </p:nvSpPr>
        <p:spPr>
          <a:xfrm rot="0" flipH="0" flipV="0">
            <a:off x="4648946" y="920436"/>
            <a:ext cx="2881408" cy="1768062"/>
          </a:xfrm>
          <a:custGeom>
            <a:avLst/>
            <a:gdLst>
              <a:gd name="csX0" fmla="*/ 1062891 w 2160105"/>
              <a:gd name="csY0" fmla="*/ 137 h 1325464"/>
              <a:gd name="csX1" fmla="*/ 1670869 w 2160105"/>
              <a:gd name="csY1" fmla="*/ 175933 h 1325464"/>
              <a:gd name="csX2" fmla="*/ 2139060 w 2160105"/>
              <a:gd name="csY2" fmla="*/ 1291916 h 1325464"/>
              <a:gd name="csX3" fmla="*/ 28320 w 2160105"/>
              <a:gd name="csY3" fmla="*/ 1325464 h 1325464"/>
              <a:gd name="csX4" fmla="*/ 460807 w 2160105"/>
              <a:gd name="csY4" fmla="*/ 195166 h 1325464"/>
              <a:gd name="csX5" fmla="*/ 1062891 w 2160105"/>
              <a:gd name="csY5" fmla="*/ 137 h 1325464"/>
            </a:gdLst>
            <a:rect l="l" t="t" r="r" b="b"/>
            <a:pathLst>
              <a:path w="2160105" h="1325464">
                <a:moveTo>
                  <a:pt x="1062891" y="137"/>
                </a:moveTo>
                <a:cubicBezTo>
                  <a:pt x="1274038" y="-3219"/>
                  <a:pt x="1486167" y="55229"/>
                  <a:pt x="1670869" y="175933"/>
                </a:cubicBezTo>
                <a:cubicBezTo>
                  <a:pt x="2040272" y="417341"/>
                  <a:pt x="2225648" y="859204"/>
                  <a:pt x="2139060" y="1291916"/>
                </a:cubicBezTo>
                <a:lnTo>
                  <a:pt x="28320" y="1325464"/>
                </a:lnTo>
                <a:cubicBezTo>
                  <a:pt x="-71977" y="895723"/>
                  <a:pt x="99263" y="448191"/>
                  <a:pt x="460807" y="195166"/>
                </a:cubicBezTo>
                <a:cubicBezTo>
                  <a:pt x="641579" y="68653"/>
                  <a:pt x="851744" y="3493"/>
                  <a:pt x="1062891" y="13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7701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任意多边形: 形状 14"/>
          <p:cNvSpPr txBox="1"/>
          <p:nvPr/>
        </p:nvSpPr>
        <p:spPr>
          <a:xfrm rot="0" flipH="0" flipV="0">
            <a:off x="5009598" y="1164623"/>
            <a:ext cx="2160105" cy="1325464"/>
          </a:xfrm>
          <a:custGeom>
            <a:avLst/>
            <a:gdLst>
              <a:gd name="csX0" fmla="*/ 1062891 w 2160105"/>
              <a:gd name="csY0" fmla="*/ 137 h 1325464"/>
              <a:gd name="csX1" fmla="*/ 1670869 w 2160105"/>
              <a:gd name="csY1" fmla="*/ 175933 h 1325464"/>
              <a:gd name="csX2" fmla="*/ 2139060 w 2160105"/>
              <a:gd name="csY2" fmla="*/ 1291916 h 1325464"/>
              <a:gd name="csX3" fmla="*/ 28320 w 2160105"/>
              <a:gd name="csY3" fmla="*/ 1325464 h 1325464"/>
              <a:gd name="csX4" fmla="*/ 460807 w 2160105"/>
              <a:gd name="csY4" fmla="*/ 195166 h 1325464"/>
              <a:gd name="csX5" fmla="*/ 1062891 w 2160105"/>
              <a:gd name="csY5" fmla="*/ 137 h 1325464"/>
            </a:gdLst>
            <a:rect l="l" t="t" r="r" b="b"/>
            <a:pathLst>
              <a:path w="2160105" h="1325464">
                <a:moveTo>
                  <a:pt x="1062891" y="137"/>
                </a:moveTo>
                <a:cubicBezTo>
                  <a:pt x="1274038" y="-3219"/>
                  <a:pt x="1486167" y="55229"/>
                  <a:pt x="1670869" y="175933"/>
                </a:cubicBezTo>
                <a:cubicBezTo>
                  <a:pt x="2040272" y="417341"/>
                  <a:pt x="2225648" y="859204"/>
                  <a:pt x="2139060" y="1291916"/>
                </a:cubicBezTo>
                <a:lnTo>
                  <a:pt x="28320" y="1325464"/>
                </a:lnTo>
                <a:cubicBezTo>
                  <a:pt x="-71977" y="895723"/>
                  <a:pt x="99263" y="448191"/>
                  <a:pt x="460807" y="195166"/>
                </a:cubicBezTo>
                <a:cubicBezTo>
                  <a:pt x="641579" y="68653"/>
                  <a:pt x="851744" y="3493"/>
                  <a:pt x="1062891" y="13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7701">
                <a:schemeClr val="accent1"/>
              </a:gs>
            </a:gsLst>
            <a:lin ang="16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椭圆 20"/>
          <p:cNvSpPr txBox="1"/>
          <p:nvPr/>
        </p:nvSpPr>
        <p:spPr>
          <a:xfrm rot="0" flipH="0" flipV="0">
            <a:off x="8423357" y="2007226"/>
            <a:ext cx="720000" cy="720000"/>
          </a:xfrm>
          <a:prstGeom prst="ellipse">
            <a:avLst/>
          </a:prstGeom>
          <a:gradFill>
            <a:gsLst>
              <a:gs pos="19000">
                <a:schemeClr val="accent2">
                  <a:lumMod val="40000"/>
                  <a:lumOff val="60000"/>
                </a:schemeClr>
              </a:gs>
              <a:gs pos="97701">
                <a:schemeClr val="accent2">
                  <a:lumMod val="75000"/>
                </a:schemeClr>
              </a:gs>
            </a:gsLst>
            <a:lin ang="135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21"/>
          <p:cNvSpPr txBox="1"/>
          <p:nvPr/>
        </p:nvSpPr>
        <p:spPr>
          <a:xfrm rot="0" flipH="0" flipV="0">
            <a:off x="8387358" y="1971226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椭圆 22"/>
          <p:cNvSpPr txBox="1"/>
          <p:nvPr/>
        </p:nvSpPr>
        <p:spPr>
          <a:xfrm rot="0" flipH="0" flipV="0">
            <a:off x="3035943" y="2006019"/>
            <a:ext cx="720000" cy="720000"/>
          </a:xfrm>
          <a:prstGeom prst="ellipse">
            <a:avLst/>
          </a:prstGeom>
          <a:gradFill>
            <a:gsLst>
              <a:gs pos="19000">
                <a:schemeClr val="accent2">
                  <a:lumMod val="40000"/>
                  <a:lumOff val="60000"/>
                </a:schemeClr>
              </a:gs>
              <a:gs pos="97701">
                <a:schemeClr val="accent2">
                  <a:lumMod val="75000"/>
                </a:schemeClr>
              </a:gs>
            </a:gsLst>
            <a:lin ang="135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椭圆 23"/>
          <p:cNvSpPr txBox="1"/>
          <p:nvPr/>
        </p:nvSpPr>
        <p:spPr>
          <a:xfrm rot="0" flipH="0" flipV="0">
            <a:off x="2999943" y="1970019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/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椭圆 18"/>
          <p:cNvSpPr txBox="1"/>
          <p:nvPr/>
        </p:nvSpPr>
        <p:spPr>
          <a:xfrm rot="0" flipH="0" flipV="0">
            <a:off x="5725102" y="2345833"/>
            <a:ext cx="720000" cy="720000"/>
          </a:xfrm>
          <a:prstGeom prst="ellipse">
            <a:avLst/>
          </a:prstGeom>
          <a:gradFill>
            <a:gsLst>
              <a:gs pos="19000">
                <a:schemeClr val="accent1">
                  <a:lumMod val="40000"/>
                  <a:lumOff val="60000"/>
                </a:schemeClr>
              </a:gs>
              <a:gs pos="97701">
                <a:schemeClr val="accent1">
                  <a:lumMod val="75000"/>
                </a:schemeClr>
              </a:gs>
            </a:gsLst>
            <a:lin ang="135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椭圆 19"/>
          <p:cNvSpPr txBox="1"/>
          <p:nvPr/>
        </p:nvSpPr>
        <p:spPr>
          <a:xfrm rot="0" flipH="0" flipV="0">
            <a:off x="5689102" y="2309833"/>
            <a:ext cx="792000" cy="792000"/>
          </a:xfrm>
          <a:prstGeom prst="ellipse">
            <a:avLst/>
          </a:prstGeom>
          <a:noFill/>
          <a:ln w="19050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16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AIPPT25"/>
          <p:cNvSpPr txBox="1"/>
          <p:nvPr/>
        </p:nvSpPr>
        <p:spPr>
          <a:xfrm rot="0" flipH="1" flipV="1">
            <a:off x="5899101" y="2525833"/>
            <a:ext cx="372003" cy="36000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AIPPT26"/>
          <p:cNvSpPr txBox="1"/>
          <p:nvPr/>
        </p:nvSpPr>
        <p:spPr>
          <a:xfrm rot="0" flipH="0" flipV="0">
            <a:off x="8617190" y="2187226"/>
            <a:ext cx="332336" cy="36000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AIPPT24"/>
          <p:cNvSpPr txBox="1"/>
          <p:nvPr/>
        </p:nvSpPr>
        <p:spPr>
          <a:xfrm rot="0" flipH="0" flipV="0">
            <a:off x="3222840" y="2186019"/>
            <a:ext cx="346207" cy="360000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矩形: 圆角 73"/>
          <p:cNvSpPr txBox="1"/>
          <p:nvPr/>
        </p:nvSpPr>
        <p:spPr>
          <a:xfrm rot="0" flipH="0" flipV="0">
            <a:off x="733494" y="3140506"/>
            <a:ext cx="3355360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矩形: 圆顶角 74"/>
          <p:cNvSpPr txBox="1"/>
          <p:nvPr/>
        </p:nvSpPr>
        <p:spPr>
          <a:xfrm rot="0" flipH="0" flipV="0">
            <a:off x="730328" y="3139796"/>
            <a:ext cx="3361692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76"/>
          <p:cNvSpPr txBox="1"/>
          <p:nvPr/>
        </p:nvSpPr>
        <p:spPr>
          <a:xfrm rot="0" flipH="0" flipV="0">
            <a:off x="857574" y="3774489"/>
            <a:ext cx="3107201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8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新近流失用户（7天内）优先使用高响应渠道如短信或Meta动态广告；长期沉默用户（30天以上）则适合通过邮件培育或Google展示广告唤醒。</a:t>
            </a:r>
            <a:endParaRPr kumimoji="1" lang="zh-CN" altLang="en-US"/>
          </a:p>
        </p:txBody>
      </p:sp>
      <p:sp>
        <p:nvSpPr>
          <p:cNvPr id="23" name="文本框 77"/>
          <p:cNvSpPr txBox="1"/>
          <p:nvPr/>
        </p:nvSpPr>
        <p:spPr>
          <a:xfrm rot="0" flipH="0" flipV="0">
            <a:off x="834923" y="3178470"/>
            <a:ext cx="3152503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按用户生命周期匹配渠道</a:t>
            </a:r>
            <a:endParaRPr kumimoji="1" lang="zh-CN" altLang="en-US"/>
          </a:p>
        </p:txBody>
      </p:sp>
      <p:sp>
        <p:nvSpPr>
          <p:cNvPr id="24" name="弧形 87"/>
          <p:cNvSpPr txBox="1"/>
          <p:nvPr/>
        </p:nvSpPr>
        <p:spPr>
          <a:xfrm rot="19735939" flipH="0" flipV="0">
            <a:off x="8627684" y="2219657"/>
            <a:ext cx="1858639" cy="1885010"/>
          </a:xfrm>
          <a:prstGeom prst="arc">
            <a:avLst>
              <a:gd name="adj1" fmla="val 17347951"/>
              <a:gd name="adj2" fmla="val 1311129"/>
            </a:avLst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99000">
                  <a:schemeClr val="accent2"/>
                </a:gs>
              </a:gsLst>
              <a:lin ang="5400000" scaled="0"/>
            </a:gradFill>
            <a:miter/>
            <a:tailEnd type="triangl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弧形 89"/>
          <p:cNvSpPr txBox="1"/>
          <p:nvPr/>
        </p:nvSpPr>
        <p:spPr>
          <a:xfrm rot="1864061" flipH="1" flipV="0">
            <a:off x="1726197" y="2219656"/>
            <a:ext cx="1858639" cy="1885010"/>
          </a:xfrm>
          <a:prstGeom prst="arc">
            <a:avLst>
              <a:gd name="adj1" fmla="val 17347951"/>
              <a:gd name="adj2" fmla="val 1124299"/>
            </a:avLst>
          </a:prstGeom>
          <a:noFill/>
          <a:ln w="19050" cap="sq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99000">
                  <a:schemeClr val="accent2"/>
                </a:gs>
              </a:gsLst>
              <a:lin ang="5400000" scaled="0"/>
            </a:gradFill>
            <a:miter/>
            <a:tailEnd type="triangl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椭圆 7"/>
          <p:cNvSpPr txBox="1"/>
          <p:nvPr/>
        </p:nvSpPr>
        <p:spPr>
          <a:xfrm rot="5400000" flipH="0" flipV="0">
            <a:off x="9120790" y="3165905"/>
            <a:ext cx="3984170" cy="1131721"/>
          </a:xfrm>
          <a:prstGeom prst="ellipse">
            <a:avLst/>
          </a:prstGeom>
          <a:noFill/>
          <a:ln w="127000" cap="sq">
            <a:gradFill>
              <a:gsLst>
                <a:gs pos="0">
                  <a:schemeClr val="accent1"/>
                </a:gs>
                <a:gs pos="61000">
                  <a:schemeClr val="accent1">
                    <a:lumMod val="20000"/>
                    <a:lumOff val="80000"/>
                    <a:alpha val="3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矩形: 圆角 38"/>
          <p:cNvSpPr txBox="1"/>
          <p:nvPr/>
        </p:nvSpPr>
        <p:spPr>
          <a:xfrm rot="0" flipH="0" flipV="0">
            <a:off x="8078800" y="3145540"/>
            <a:ext cx="3355360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矩形: 圆顶角 39"/>
          <p:cNvSpPr txBox="1"/>
          <p:nvPr/>
        </p:nvSpPr>
        <p:spPr>
          <a:xfrm rot="0" flipH="0" flipV="0">
            <a:off x="8075634" y="3144830"/>
            <a:ext cx="3361692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文本框 40"/>
          <p:cNvSpPr txBox="1"/>
          <p:nvPr/>
        </p:nvSpPr>
        <p:spPr>
          <a:xfrm rot="0" flipH="0" flipV="0">
            <a:off x="8202880" y="3774489"/>
            <a:ext cx="3107201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8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初期可按6:3:1分配预算至表现最佳、次优及测试渠道，根据每周数据反馈动态调仓，确保80%预算集中在带来实际转化的渠道上。</a:t>
            </a:r>
            <a:endParaRPr kumimoji="1" lang="zh-CN" altLang="en-US"/>
          </a:p>
        </p:txBody>
      </p:sp>
      <p:sp>
        <p:nvSpPr>
          <p:cNvPr id="30" name="文本框 41"/>
          <p:cNvSpPr txBox="1"/>
          <p:nvPr/>
        </p:nvSpPr>
        <p:spPr>
          <a:xfrm rot="0" flipH="0" flipV="0">
            <a:off x="8180229" y="3183504"/>
            <a:ext cx="3152503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动态调整预算分配比例</a:t>
            </a:r>
            <a:endParaRPr kumimoji="1" lang="zh-CN" altLang="en-US"/>
          </a:p>
        </p:txBody>
      </p:sp>
      <p:sp>
        <p:nvSpPr>
          <p:cNvPr id="31" name="矩形: 圆角 1"/>
          <p:cNvSpPr txBox="1"/>
          <p:nvPr/>
        </p:nvSpPr>
        <p:spPr>
          <a:xfrm rot="0" flipH="0" flipV="0">
            <a:off x="4406147" y="3499813"/>
            <a:ext cx="3355360" cy="1410201"/>
          </a:xfrm>
          <a:prstGeom prst="roundRect">
            <a:avLst>
              <a:gd name="adj" fmla="val 6314"/>
            </a:avLst>
          </a:prstGeom>
          <a:solidFill>
            <a:schemeClr val="bg1"/>
          </a:solidFill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矩形: 圆顶角 3"/>
          <p:cNvSpPr txBox="1"/>
          <p:nvPr/>
        </p:nvSpPr>
        <p:spPr>
          <a:xfrm rot="0" flipH="0" flipV="0">
            <a:off x="4402981" y="3499103"/>
            <a:ext cx="3361692" cy="497936"/>
          </a:xfrm>
          <a:prstGeom prst="round2SameRect">
            <a:avLst>
              <a:gd name="adj1" fmla="val 22271"/>
              <a:gd name="adj2" fmla="val 0"/>
            </a:avLst>
          </a:prstGeom>
          <a:gradFill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文本框 10"/>
          <p:cNvSpPr txBox="1"/>
          <p:nvPr/>
        </p:nvSpPr>
        <p:spPr>
          <a:xfrm rot="0" flipH="0" flipV="0">
            <a:off x="4530227" y="4133796"/>
            <a:ext cx="3107201" cy="6305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8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针对同一用户群，在不同渠道投放相同创意素材，对比点击率、转化成本和ROI，逐步优化渠道权重，避免资源浪费在低效平台。</a:t>
            </a:r>
            <a:endParaRPr kumimoji="1" lang="zh-CN" altLang="en-US"/>
          </a:p>
        </p:txBody>
      </p:sp>
      <p:sp>
        <p:nvSpPr>
          <p:cNvPr id="34" name="文本框 13"/>
          <p:cNvSpPr txBox="1"/>
          <p:nvPr/>
        </p:nvSpPr>
        <p:spPr>
          <a:xfrm rot="0" flipH="0" flipV="0">
            <a:off x="4507576" y="3537777"/>
            <a:ext cx="3152503" cy="420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A/B测试确定最优渠道组合</a:t>
            </a:r>
            <a:endParaRPr kumimoji="1" lang="zh-CN" altLang="en-US"/>
          </a:p>
        </p:txBody>
      </p:sp>
      <p:cxnSp>
        <p:nvCxnSpPr>
          <p:cNvPr id="35" name="直接箭头连接符 11"/>
          <p:cNvCxnSpPr/>
          <p:nvPr/>
        </p:nvCxnSpPr>
        <p:spPr>
          <a:xfrm rot="0" flipH="0" flipV="0">
            <a:off x="6083430" y="3123583"/>
            <a:ext cx="795" cy="365405"/>
          </a:xfrm>
          <a:prstGeom prst="straightConnector1">
            <a:avLst/>
          </a:prstGeom>
          <a:noFill/>
          <a:ln w="19050" cap="sq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miter/>
            <a:tailEnd type="triangle"/>
          </a:ln>
        </p:spPr>
      </p:cxnSp>
      <p:sp>
        <p:nvSpPr>
          <p:cNvPr id="36" name="矩形: 剪去单角 11"/>
          <p:cNvSpPr txBox="1"/>
          <p:nvPr/>
        </p:nvSpPr>
        <p:spPr>
          <a:xfrm rot="0" flipH="0" flipV="0">
            <a:off x="442912" y="246630"/>
            <a:ext cx="11298815" cy="605424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87000">
                <a:schemeClr val="accent3">
                  <a:lumMod val="20000"/>
                  <a:lumOff val="8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矩形 13"/>
          <p:cNvSpPr txBox="1"/>
          <p:nvPr/>
        </p:nvSpPr>
        <p:spPr>
          <a:xfrm rot="0" flipH="0" flipV="0">
            <a:off x="442913" y="246630"/>
            <a:ext cx="68262" cy="605424"/>
          </a:xfrm>
          <a:prstGeom prst="rect">
            <a:avLst/>
          </a:prstGeom>
          <a:solidFill>
            <a:schemeClr val="accent3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文本框 14"/>
          <p:cNvSpPr txBox="1"/>
          <p:nvPr/>
        </p:nvSpPr>
        <p:spPr>
          <a:xfrm rot="0" flipH="0" flipV="0">
            <a:off x="818865" y="318510"/>
            <a:ext cx="10413708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渠道选择与预算分配策略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59806850Z53014188","ReservedCode1":"{\"SecurityData\":{\"Type\":\"TC260PG\",\"Version\":1,\"PubSD\":[{\"Type\":\"DS\",\"AlgID\":\"1.2.156.10197.1.501\",\"TBSData\":{\"Type\":\"LabelMataData\"},\"Signature\":\"304402206d5f1819b47300b691bc35306e1b668516766594c13e5a4940dd8d15977eefc5022052c19ad79e53b97912027384f16e4772ff5d856a187a245f127eed11e937e953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59806850Z53014188","ReservedCode2":"{\"SecurityData\":{\"Type\":\"TC260PG\",\"Version\":1,\"PubSD\":[{\"Type\":\"DS\",\"AlgID\":\"1.2.156.10197.1.501\",\"TBSData\":{\"Type\":\"LabelMataData\"},\"Signature\":\"3046022100963a43d6ffc3f680ae2145c9af20a752aae0acb966af5e1ca57693a143567d1a022100f0908edd649e59c413fdf2260222426dcf985503f3c46810d49a560bfe858977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