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OPPOSans H"/>
      <p:regular r:id="rId22"/>
    </p:embeddedFont>
    <p:embeddedFont>
      <p:font typeface="Source Han Sans CN Bold"/>
      <p:regular r:id="rId23"/>
    </p:embeddedFont>
    <p:embeddedFont>
      <p:font typeface="Source Han Sans"/>
      <p:regular r:id="rId24"/>
    </p:embeddedFont>
    <p:embeddedFont>
      <p:font typeface="OPPOSans R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font" Target="fonts/font1.fntdata"/>
<Relationship Id="rId23" Type="http://schemas.openxmlformats.org/officeDocument/2006/relationships/font" Target="fonts/font3.fntdata"/>
<Relationship Id="rId24" Type="http://schemas.openxmlformats.org/officeDocument/2006/relationships/font" Target="fonts/font2.fntdata"/>
<Relationship Id="rId25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405820" y="2216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23900" y="9375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 AI时代：从流量争夺到GEO心智占领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722456" y="4081444"/>
            <a:ext cx="5679788" cy="496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 B2B数字营销全景洞察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1330" y="1282183"/>
            <a:ext cx="4943054" cy="2125083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3100278" y="-1142421"/>
            <a:ext cx="460800" cy="52176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02769" y="1297429"/>
            <a:ext cx="4257991" cy="39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从页面优化到“答案资产”建设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295340" y="1344358"/>
            <a:ext cx="213802" cy="2438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88657" y="1851211"/>
            <a:ext cx="4620485" cy="1365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B2B企业需构建以FAQ、解决方案白皮书、客户成功故事为核心的“可被引用答案库”，而非仅优化网页标题与元描述。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246302" y="1282183"/>
            <a:ext cx="4943054" cy="2125083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8615250" y="-1142421"/>
            <a:ext cx="460800" cy="52176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17741" y="1297429"/>
            <a:ext cx="4257991" cy="39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语义权威性取代链接权重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810312" y="1344358"/>
            <a:ext cx="213802" cy="2438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403629" y="1851211"/>
            <a:ext cx="4620485" cy="1365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在GEO时代，搜索引擎更看重内容在特定领域的深度与一致性，企业需通过持续输出专业见解建立“语义权威”，替代传统外链建设。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40818" y="3789941"/>
            <a:ext cx="4943054" cy="2125083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 flipH="0" flipV="0">
            <a:off x="3109766" y="1365337"/>
            <a:ext cx="460800" cy="52176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12257" y="3805187"/>
            <a:ext cx="4257991" cy="39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动态内容更新与版本控制机制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304828" y="3852116"/>
            <a:ext cx="213802" cy="2438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98145" y="4358969"/>
            <a:ext cx="4620485" cy="1365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为应对GEO对时效性的高要求，企业需建立内容生命周期管理流程，确保产品参数、定价策略等关键信息实时同步至生成系统。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255790" y="3789941"/>
            <a:ext cx="4943054" cy="2125083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 flipH="0" flipV="0">
            <a:off x="8624738" y="1365337"/>
            <a:ext cx="460800" cy="52176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427229" y="3805187"/>
            <a:ext cx="4257991" cy="39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人机协作的内容生产流水线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819800" y="3852116"/>
            <a:ext cx="213802" cy="2438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413117" y="4358969"/>
            <a:ext cx="4620485" cy="1365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营销团队与AI协同工作：人类负责战略框架与客户洞察，AI负责规模化生成、A/B测试与效果反馈，形成高效GEO内容闭环。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GEO驱动下的B2B内容策略重构</a:t>
            </a:r>
            <a:endParaRPr kumimoji="1" lang="zh-CN" altLang="en-US"/>
          </a:p>
        </p:txBody>
      </p:sp>
      <p:grpSp>
        <p:nvGrpSpPr>
          <p:cNvPr id="24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5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6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7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8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9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构建以AI驱动的B2B内容心智体系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3"/>
          <p:cNvSpPr txBox="1"/>
          <p:nvPr/>
        </p:nvSpPr>
        <p:spPr>
          <a:xfrm rot="0" flipH="0" flipV="0">
            <a:off x="560388" y="1026059"/>
            <a:ext cx="11080750" cy="4159551"/>
          </a:xfrm>
          <a:prstGeom prst="roundRect">
            <a:avLst>
              <a:gd name="adj" fmla="val 13635"/>
            </a:avLst>
          </a:prstGeom>
          <a:gradFill>
            <a:gsLst>
              <a:gs pos="21000">
                <a:schemeClr val="bg1">
                  <a:alpha val="0"/>
                  <a:lumMod val="93000"/>
                </a:schemeClr>
              </a:gs>
              <a:gs pos="100000">
                <a:schemeClr val="bg1"/>
              </a:gs>
            </a:gsLst>
            <a:lin ang="16200000" scaled="0"/>
          </a:gradFill>
          <a:ln w="25400" cap="sq">
            <a:gradFill>
              <a:gsLst>
                <a:gs pos="0">
                  <a:schemeClr val="accent1">
                    <a:alpha val="25000"/>
                  </a:schemeClr>
                </a:gs>
                <a:gs pos="65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6"/>
          <p:cNvSpPr txBox="1"/>
          <p:nvPr/>
        </p:nvSpPr>
        <p:spPr>
          <a:xfrm rot="0" flipH="0" flipV="0">
            <a:off x="1445603" y="2026234"/>
            <a:ext cx="2633113" cy="3016254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7"/>
          <p:cNvSpPr txBox="1"/>
          <p:nvPr/>
        </p:nvSpPr>
        <p:spPr>
          <a:xfrm rot="0" flipH="0" flipV="0">
            <a:off x="4790287" y="2019770"/>
            <a:ext cx="2633113" cy="3016254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8"/>
          <p:cNvSpPr txBox="1"/>
          <p:nvPr/>
        </p:nvSpPr>
        <p:spPr>
          <a:xfrm rot="0" flipH="0" flipV="0">
            <a:off x="8134971" y="2019770"/>
            <a:ext cx="2633113" cy="3016254"/>
          </a:xfrm>
          <a:prstGeom prst="roundRect">
            <a:avLst>
              <a:gd name="adj" fmla="val 7440"/>
            </a:avLst>
          </a:prstGeom>
          <a:solidFill>
            <a:schemeClr val="bg1"/>
          </a:solidFill>
          <a:ln w="19050" cap="sq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0"/>
            </a:gradFill>
            <a:miter/>
          </a:ln>
          <a:effectLst>
            <a:outerShdw dist="38100" blurRad="50800" dir="5400000" sx="100000" sy="100000" kx="0" ky="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11"/>
          <p:cNvSpPr txBox="1"/>
          <p:nvPr/>
        </p:nvSpPr>
        <p:spPr>
          <a:xfrm rot="0" flipH="0" flipV="0">
            <a:off x="4206918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12"/>
          <p:cNvSpPr txBox="1"/>
          <p:nvPr/>
        </p:nvSpPr>
        <p:spPr>
          <a:xfrm rot="0" flipH="0" flipV="0">
            <a:off x="4380591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13"/>
          <p:cNvSpPr txBox="1"/>
          <p:nvPr/>
        </p:nvSpPr>
        <p:spPr>
          <a:xfrm rot="0" flipH="0" flipV="0">
            <a:off x="4554264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37"/>
          <p:cNvSpPr txBox="1"/>
          <p:nvPr/>
        </p:nvSpPr>
        <p:spPr>
          <a:xfrm rot="0" flipH="0" flipV="0">
            <a:off x="7535704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38"/>
          <p:cNvSpPr txBox="1"/>
          <p:nvPr/>
        </p:nvSpPr>
        <p:spPr>
          <a:xfrm rot="0" flipH="0" flipV="0">
            <a:off x="7709377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39"/>
          <p:cNvSpPr txBox="1"/>
          <p:nvPr/>
        </p:nvSpPr>
        <p:spPr>
          <a:xfrm rot="0" flipH="0" flipV="0">
            <a:off x="7883050" y="3385934"/>
            <a:ext cx="86133" cy="86133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8600">
                <a:schemeClr val="accent3">
                  <a:alpha val="79000"/>
                </a:schemeClr>
              </a:gs>
              <a:gs pos="100000">
                <a:schemeClr val="accent3">
                  <a:alpha val="7000"/>
                </a:schemeClr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AiPPT8"/>
          <p:cNvSpPr txBox="1"/>
          <p:nvPr/>
        </p:nvSpPr>
        <p:spPr>
          <a:xfrm rot="0" flipH="0" flipV="0">
            <a:off x="1718563" y="2956378"/>
            <a:ext cx="2087193" cy="19769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利用AI分析历史互动数据，精准划分认知、考虑、决策等B2B客户旅程阶段，并自动匹配对应的内容类型，如白皮书、案例研究或产品演示视频。</a:t>
            </a:r>
            <a:endParaRPr kumimoji="1" lang="zh-CN" altLang="en-US"/>
          </a:p>
        </p:txBody>
      </p:sp>
      <p:sp>
        <p:nvSpPr>
          <p:cNvPr id="14" name="AiPPT8"/>
          <p:cNvSpPr txBox="1"/>
          <p:nvPr/>
        </p:nvSpPr>
        <p:spPr>
          <a:xfrm rot="0" flipH="0" flipV="0">
            <a:off x="5063247" y="2949914"/>
            <a:ext cx="2087193" cy="19769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借助大语言模型（LLM）实时生成符合用户画像和行为路径的定制化内容，实现千人千面的内容推送，提升转化效率。</a:t>
            </a:r>
            <a:endParaRPr kumimoji="1" lang="zh-CN" altLang="en-US"/>
          </a:p>
        </p:txBody>
      </p:sp>
      <p:sp>
        <p:nvSpPr>
          <p:cNvPr id="15" name="AiPPT8"/>
          <p:cNvSpPr txBox="1"/>
          <p:nvPr/>
        </p:nvSpPr>
        <p:spPr>
          <a:xfrm rot="0" flipH="0" flipV="0">
            <a:off x="8407931" y="2949914"/>
            <a:ext cx="2087193" cy="19769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通过AI追踪内容在各触点的打开率、停留时长与转化路径，自动优化后续内容策略，形成“生成—分发—评估—迭代”的闭环。</a:t>
            </a:r>
            <a:endParaRPr kumimoji="1" lang="zh-CN" altLang="en-US"/>
          </a:p>
        </p:txBody>
      </p:sp>
      <p:sp>
        <p:nvSpPr>
          <p:cNvPr id="16" name="任意多边形: 形状 9"/>
          <p:cNvSpPr txBox="1"/>
          <p:nvPr/>
        </p:nvSpPr>
        <p:spPr>
          <a:xfrm rot="0" flipH="0" flipV="0">
            <a:off x="2082800" y="6362207"/>
            <a:ext cx="10109200" cy="495793"/>
          </a:xfrm>
          <a:custGeom>
            <a:avLst/>
            <a:gdLst>
              <a:gd name="connsiteX0" fmla="*/ 0 w 10109200"/>
              <a:gd name="connsiteY0" fmla="*/ 0 h 495793"/>
              <a:gd name="connsiteX1" fmla="*/ 10109200 w 10109200"/>
              <a:gd name="connsiteY1" fmla="*/ 0 h 495793"/>
              <a:gd name="connsiteX2" fmla="*/ 10109200 w 10109200"/>
              <a:gd name="connsiteY2" fmla="*/ 495793 h 495793"/>
              <a:gd name="connsiteX3" fmla="*/ 0 w 10109200"/>
              <a:gd name="connsiteY3" fmla="*/ 495793 h 495793"/>
            </a:gdLst>
            <a:rect l="l" t="t" r="r" b="b"/>
            <a:pathLst>
              <a:path w="10109200" h="495793">
                <a:moveTo>
                  <a:pt x="0" y="0"/>
                </a:moveTo>
                <a:lnTo>
                  <a:pt x="10109200" y="0"/>
                </a:lnTo>
                <a:lnTo>
                  <a:pt x="10109200" y="495793"/>
                </a:lnTo>
                <a:lnTo>
                  <a:pt x="0" y="4957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w="19050" cap="sq">
            <a:noFill/>
            <a:miter/>
          </a:ln>
          <a:effectLst>
            <a:outerShdw dist="38100" blurRad="127000" dir="16200000" sx="100000" sy="100000" kx="0" ky="0" algn="b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任意多边形: 形状 14"/>
          <p:cNvSpPr txBox="1"/>
          <p:nvPr/>
        </p:nvSpPr>
        <p:spPr>
          <a:xfrm rot="0" flipH="0" flipV="0">
            <a:off x="0" y="6362207"/>
            <a:ext cx="2517270" cy="495793"/>
          </a:xfrm>
          <a:custGeom>
            <a:avLst/>
            <a:gdLst>
              <a:gd name="connsiteX0" fmla="*/ 0 w 2517270"/>
              <a:gd name="connsiteY0" fmla="*/ 0 h 495793"/>
              <a:gd name="connsiteX1" fmla="*/ 2213230 w 2517270"/>
              <a:gd name="connsiteY1" fmla="*/ 0 h 495793"/>
              <a:gd name="connsiteX2" fmla="*/ 2517270 w 2517270"/>
              <a:gd name="connsiteY2" fmla="*/ 304040 h 495793"/>
              <a:gd name="connsiteX3" fmla="*/ 2517269 w 2517270"/>
              <a:gd name="connsiteY3" fmla="*/ 304040 h 495793"/>
              <a:gd name="connsiteX4" fmla="*/ 2498820 w 2517270"/>
              <a:gd name="connsiteY4" fmla="*/ 408580 h 495793"/>
              <a:gd name="connsiteX5" fmla="*/ 2448786 w 2517270"/>
              <a:gd name="connsiteY5" fmla="*/ 495793 h 495793"/>
              <a:gd name="connsiteX6" fmla="*/ 0 w 2517270"/>
              <a:gd name="connsiteY6" fmla="*/ 495793 h 495793"/>
            </a:gdLst>
            <a:rect l="l" t="t" r="r" b="b"/>
            <a:pathLst>
              <a:path w="2517270" h="495793">
                <a:moveTo>
                  <a:pt x="0" y="0"/>
                </a:moveTo>
                <a:lnTo>
                  <a:pt x="2213230" y="0"/>
                </a:lnTo>
                <a:cubicBezTo>
                  <a:pt x="2381147" y="0"/>
                  <a:pt x="2517270" y="136123"/>
                  <a:pt x="2517270" y="304040"/>
                </a:cubicBezTo>
                <a:lnTo>
                  <a:pt x="2517269" y="304040"/>
                </a:lnTo>
                <a:cubicBezTo>
                  <a:pt x="2517269" y="340772"/>
                  <a:pt x="2510756" y="375983"/>
                  <a:pt x="2498820" y="408580"/>
                </a:cubicBezTo>
                <a:lnTo>
                  <a:pt x="2448786" y="495793"/>
                </a:lnTo>
                <a:lnTo>
                  <a:pt x="0" y="495793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38100" blurRad="127000" dir="16200000" sx="100000" sy="100000" kx="0" ky="0" algn="b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箭头: V 形 16"/>
          <p:cNvSpPr txBox="1"/>
          <p:nvPr/>
        </p:nvSpPr>
        <p:spPr>
          <a:xfrm rot="0" flipH="0" flipV="0">
            <a:off x="66040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箭头: V 形 17"/>
          <p:cNvSpPr txBox="1"/>
          <p:nvPr/>
        </p:nvSpPr>
        <p:spPr>
          <a:xfrm rot="0" flipH="0" flipV="0">
            <a:off x="82938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箭头: V 形 18"/>
          <p:cNvSpPr txBox="1"/>
          <p:nvPr/>
        </p:nvSpPr>
        <p:spPr>
          <a:xfrm rot="0" flipH="0" flipV="0">
            <a:off x="99836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箭头: V 形 19"/>
          <p:cNvSpPr txBox="1"/>
          <p:nvPr/>
        </p:nvSpPr>
        <p:spPr>
          <a:xfrm rot="0" flipH="0" flipV="0">
            <a:off x="116734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箭头: V 形 20"/>
          <p:cNvSpPr txBox="1"/>
          <p:nvPr/>
        </p:nvSpPr>
        <p:spPr>
          <a:xfrm rot="0" flipH="0" flipV="0">
            <a:off x="133632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箭头: V 形 21"/>
          <p:cNvSpPr txBox="1"/>
          <p:nvPr/>
        </p:nvSpPr>
        <p:spPr>
          <a:xfrm rot="0" flipH="0" flipV="0">
            <a:off x="1505300" y="6504947"/>
            <a:ext cx="184479" cy="210312"/>
          </a:xfrm>
          <a:prstGeom prst="chevron">
            <a:avLst/>
          </a:prstGeom>
          <a:gradFill>
            <a:gsLst>
              <a:gs pos="1600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22"/>
          <p:cNvSpPr txBox="1"/>
          <p:nvPr/>
        </p:nvSpPr>
        <p:spPr>
          <a:xfrm rot="0" flipH="0" flipV="0">
            <a:off x="2727275" y="6440993"/>
            <a:ext cx="988365" cy="29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202X</a:t>
            </a:r>
            <a:endParaRPr kumimoji="1" lang="zh-CN" altLang="en-US"/>
          </a:p>
        </p:txBody>
      </p:sp>
      <p:sp>
        <p:nvSpPr>
          <p:cNvPr id="25" name="矩形: 圆角 24"/>
          <p:cNvSpPr txBox="1"/>
          <p:nvPr/>
        </p:nvSpPr>
        <p:spPr>
          <a:xfrm rot="0" flipH="0" flipV="0">
            <a:off x="3783450" y="6590799"/>
            <a:ext cx="895105" cy="38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矩形: 圆角 25"/>
          <p:cNvSpPr txBox="1"/>
          <p:nvPr/>
        </p:nvSpPr>
        <p:spPr>
          <a:xfrm rot="0" flipH="0" flipV="0">
            <a:off x="4288968" y="6606548"/>
            <a:ext cx="7162122" cy="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直角三角形 27"/>
          <p:cNvSpPr txBox="1"/>
          <p:nvPr/>
        </p:nvSpPr>
        <p:spPr>
          <a:xfrm rot="18920784" flipH="1" flipV="0">
            <a:off x="11686088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直角三角形 28"/>
          <p:cNvSpPr txBox="1"/>
          <p:nvPr/>
        </p:nvSpPr>
        <p:spPr>
          <a:xfrm rot="18920784" flipH="1" flipV="0">
            <a:off x="11853275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直角三角形 29"/>
          <p:cNvSpPr txBox="1"/>
          <p:nvPr/>
        </p:nvSpPr>
        <p:spPr>
          <a:xfrm rot="18920784" flipH="1" flipV="0">
            <a:off x="11518900" y="6546400"/>
            <a:ext cx="127407" cy="127407"/>
          </a:xfrm>
          <a:prstGeom prst="rtTriangl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25"/>
          <p:cNvSpPr txBox="1"/>
          <p:nvPr/>
        </p:nvSpPr>
        <p:spPr>
          <a:xfrm rot="0" flipH="0" flipV="0">
            <a:off x="1718562" y="2353220"/>
            <a:ext cx="2075515" cy="5310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5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客户旅程阶段识别与内容映射</a:t>
            </a:r>
            <a:endParaRPr kumimoji="1" lang="zh-CN" altLang="en-US"/>
          </a:p>
        </p:txBody>
      </p:sp>
      <p:sp>
        <p:nvSpPr>
          <p:cNvPr id="31" name="文本框 25"/>
          <p:cNvSpPr txBox="1"/>
          <p:nvPr/>
        </p:nvSpPr>
        <p:spPr>
          <a:xfrm rot="0" flipH="0" flipV="0">
            <a:off x="5069086" y="2353220"/>
            <a:ext cx="2075515" cy="5310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5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动态内容生成与个性化推荐</a:t>
            </a:r>
            <a:endParaRPr kumimoji="1" lang="zh-CN" altLang="en-US"/>
          </a:p>
        </p:txBody>
      </p:sp>
      <p:sp>
        <p:nvSpPr>
          <p:cNvPr id="32" name="文本框 25"/>
          <p:cNvSpPr txBox="1"/>
          <p:nvPr/>
        </p:nvSpPr>
        <p:spPr>
          <a:xfrm rot="0" flipH="0" flipV="0">
            <a:off x="8413770" y="2353220"/>
            <a:ext cx="2075515" cy="5310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5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内容效果闭环反馈机制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基于客户旅程的AI内容策略设计</a:t>
            </a:r>
            <a:endParaRPr kumimoji="1" lang="zh-CN" altLang="en-US"/>
          </a:p>
        </p:txBody>
      </p:sp>
      <p:grpSp>
        <p:nvGrpSpPr>
          <p:cNvPr id="34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35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6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37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8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9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67360" y="4673600"/>
            <a:ext cx="11257280" cy="1016000"/>
          </a:xfrm>
          <a:prstGeom prst="roundRect">
            <a:avLst>
              <a:gd name="adj" fmla="val 9667"/>
            </a:avLst>
          </a:pr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033313"/>
            <a:ext cx="3442032" cy="3361647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27000" dir="5400000" sx="100000" sy="100000" kx="0" ky="0" algn="t" rotWithShape="0">
              <a:srgbClr val="000000">
                <a:alpha val="2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30303" y="2101282"/>
            <a:ext cx="3302226" cy="522224"/>
          </a:xfrm>
          <a:prstGeom prst="roundRect">
            <a:avLst>
              <a:gd name="adj" fmla="val 19321"/>
            </a:avLst>
          </a:prstGeom>
          <a:gradFill>
            <a:gsLst>
              <a:gs pos="10000">
                <a:schemeClr val="accent1">
                  <a:lumMod val="75000"/>
                </a:schemeClr>
              </a:gs>
              <a:gs pos="98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30305" y="2101282"/>
            <a:ext cx="2838069" cy="522224"/>
          </a:xfrm>
          <a:custGeom>
            <a:avLst/>
            <a:gdLst>
              <a:gd name="connsiteX0" fmla="*/ 2252436 w 2578100"/>
              <a:gd name="connsiteY0" fmla="*/ 320940 h 474388"/>
              <a:gd name="connsiteX1" fmla="*/ 2413714 w 2578100"/>
              <a:gd name="connsiteY1" fmla="*/ 320940 h 474388"/>
              <a:gd name="connsiteX2" fmla="*/ 2413714 w 2578100"/>
              <a:gd name="connsiteY2" fmla="*/ 474388 h 474388"/>
              <a:gd name="connsiteX3" fmla="*/ 2252436 w 2578100"/>
              <a:gd name="connsiteY3" fmla="*/ 474388 h 474388"/>
              <a:gd name="connsiteX4" fmla="*/ 1930218 w 2578100"/>
              <a:gd name="connsiteY4" fmla="*/ 320940 h 474388"/>
              <a:gd name="connsiteX5" fmla="*/ 2091496 w 2578100"/>
              <a:gd name="connsiteY5" fmla="*/ 320940 h 474388"/>
              <a:gd name="connsiteX6" fmla="*/ 2091496 w 2578100"/>
              <a:gd name="connsiteY6" fmla="*/ 474388 h 474388"/>
              <a:gd name="connsiteX7" fmla="*/ 1930218 w 2578100"/>
              <a:gd name="connsiteY7" fmla="*/ 474388 h 474388"/>
              <a:gd name="connsiteX8" fmla="*/ 1608001 w 2578100"/>
              <a:gd name="connsiteY8" fmla="*/ 320940 h 474388"/>
              <a:gd name="connsiteX9" fmla="*/ 1769279 w 2578100"/>
              <a:gd name="connsiteY9" fmla="*/ 320940 h 474388"/>
              <a:gd name="connsiteX10" fmla="*/ 1769279 w 2578100"/>
              <a:gd name="connsiteY10" fmla="*/ 474388 h 474388"/>
              <a:gd name="connsiteX11" fmla="*/ 1608001 w 2578100"/>
              <a:gd name="connsiteY11" fmla="*/ 474388 h 474388"/>
              <a:gd name="connsiteX12" fmla="*/ 1285784 w 2578100"/>
              <a:gd name="connsiteY12" fmla="*/ 320940 h 474388"/>
              <a:gd name="connsiteX13" fmla="*/ 1447062 w 2578100"/>
              <a:gd name="connsiteY13" fmla="*/ 320940 h 474388"/>
              <a:gd name="connsiteX14" fmla="*/ 1447062 w 2578100"/>
              <a:gd name="connsiteY14" fmla="*/ 474388 h 474388"/>
              <a:gd name="connsiteX15" fmla="*/ 1285784 w 2578100"/>
              <a:gd name="connsiteY15" fmla="*/ 474388 h 474388"/>
              <a:gd name="connsiteX16" fmla="*/ 963567 w 2578100"/>
              <a:gd name="connsiteY16" fmla="*/ 320940 h 474388"/>
              <a:gd name="connsiteX17" fmla="*/ 1124845 w 2578100"/>
              <a:gd name="connsiteY17" fmla="*/ 320940 h 474388"/>
              <a:gd name="connsiteX18" fmla="*/ 1124845 w 2578100"/>
              <a:gd name="connsiteY18" fmla="*/ 474388 h 474388"/>
              <a:gd name="connsiteX19" fmla="*/ 963567 w 2578100"/>
              <a:gd name="connsiteY19" fmla="*/ 474388 h 474388"/>
              <a:gd name="connsiteX20" fmla="*/ 641350 w 2578100"/>
              <a:gd name="connsiteY20" fmla="*/ 320940 h 474388"/>
              <a:gd name="connsiteX21" fmla="*/ 802628 w 2578100"/>
              <a:gd name="connsiteY21" fmla="*/ 320940 h 474388"/>
              <a:gd name="connsiteX22" fmla="*/ 802628 w 2578100"/>
              <a:gd name="connsiteY22" fmla="*/ 474388 h 474388"/>
              <a:gd name="connsiteX23" fmla="*/ 641350 w 2578100"/>
              <a:gd name="connsiteY23" fmla="*/ 474388 h 474388"/>
              <a:gd name="connsiteX24" fmla="*/ 319133 w 2578100"/>
              <a:gd name="connsiteY24" fmla="*/ 320940 h 474388"/>
              <a:gd name="connsiteX25" fmla="*/ 480411 w 2578100"/>
              <a:gd name="connsiteY25" fmla="*/ 320940 h 474388"/>
              <a:gd name="connsiteX26" fmla="*/ 480411 w 2578100"/>
              <a:gd name="connsiteY26" fmla="*/ 474388 h 474388"/>
              <a:gd name="connsiteX27" fmla="*/ 319133 w 2578100"/>
              <a:gd name="connsiteY27" fmla="*/ 474388 h 474388"/>
              <a:gd name="connsiteX28" fmla="*/ 0 w 2578100"/>
              <a:gd name="connsiteY28" fmla="*/ 320940 h 474388"/>
              <a:gd name="connsiteX29" fmla="*/ 158195 w 2578100"/>
              <a:gd name="connsiteY29" fmla="*/ 320940 h 474388"/>
              <a:gd name="connsiteX30" fmla="*/ 158195 w 2578100"/>
              <a:gd name="connsiteY30" fmla="*/ 474388 h 474388"/>
              <a:gd name="connsiteX31" fmla="*/ 91657 w 2578100"/>
              <a:gd name="connsiteY31" fmla="*/ 474388 h 474388"/>
              <a:gd name="connsiteX32" fmla="*/ 0 w 2578100"/>
              <a:gd name="connsiteY32" fmla="*/ 382731 h 474388"/>
              <a:gd name="connsiteX33" fmla="*/ 2416823 w 2578100"/>
              <a:gd name="connsiteY33" fmla="*/ 156555 h 474388"/>
              <a:gd name="connsiteX34" fmla="*/ 2578100 w 2578100"/>
              <a:gd name="connsiteY34" fmla="*/ 156555 h 474388"/>
              <a:gd name="connsiteX35" fmla="*/ 2578100 w 2578100"/>
              <a:gd name="connsiteY35" fmla="*/ 317833 h 474388"/>
              <a:gd name="connsiteX36" fmla="*/ 2416823 w 2578100"/>
              <a:gd name="connsiteY36" fmla="*/ 317833 h 474388"/>
              <a:gd name="connsiteX37" fmla="*/ 2094605 w 2578100"/>
              <a:gd name="connsiteY37" fmla="*/ 156555 h 474388"/>
              <a:gd name="connsiteX38" fmla="*/ 2255882 w 2578100"/>
              <a:gd name="connsiteY38" fmla="*/ 156555 h 474388"/>
              <a:gd name="connsiteX39" fmla="*/ 2255882 w 2578100"/>
              <a:gd name="connsiteY39" fmla="*/ 317833 h 474388"/>
              <a:gd name="connsiteX40" fmla="*/ 2094605 w 2578100"/>
              <a:gd name="connsiteY40" fmla="*/ 317833 h 474388"/>
              <a:gd name="connsiteX41" fmla="*/ 1772388 w 2578100"/>
              <a:gd name="connsiteY41" fmla="*/ 156555 h 474388"/>
              <a:gd name="connsiteX42" fmla="*/ 1933665 w 2578100"/>
              <a:gd name="connsiteY42" fmla="*/ 156555 h 474388"/>
              <a:gd name="connsiteX43" fmla="*/ 1933665 w 2578100"/>
              <a:gd name="connsiteY43" fmla="*/ 317833 h 474388"/>
              <a:gd name="connsiteX44" fmla="*/ 1772388 w 2578100"/>
              <a:gd name="connsiteY44" fmla="*/ 317833 h 474388"/>
              <a:gd name="connsiteX45" fmla="*/ 1450169 w 2578100"/>
              <a:gd name="connsiteY45" fmla="*/ 156555 h 474388"/>
              <a:gd name="connsiteX46" fmla="*/ 1611447 w 2578100"/>
              <a:gd name="connsiteY46" fmla="*/ 156555 h 474388"/>
              <a:gd name="connsiteX47" fmla="*/ 1611447 w 2578100"/>
              <a:gd name="connsiteY47" fmla="*/ 317833 h 474388"/>
              <a:gd name="connsiteX48" fmla="*/ 1450169 w 2578100"/>
              <a:gd name="connsiteY48" fmla="*/ 317833 h 474388"/>
              <a:gd name="connsiteX49" fmla="*/ 1127952 w 2578100"/>
              <a:gd name="connsiteY49" fmla="*/ 156555 h 474388"/>
              <a:gd name="connsiteX50" fmla="*/ 1289230 w 2578100"/>
              <a:gd name="connsiteY50" fmla="*/ 156555 h 474388"/>
              <a:gd name="connsiteX51" fmla="*/ 1289230 w 2578100"/>
              <a:gd name="connsiteY51" fmla="*/ 317833 h 474388"/>
              <a:gd name="connsiteX52" fmla="*/ 1127952 w 2578100"/>
              <a:gd name="connsiteY52" fmla="*/ 317833 h 474388"/>
              <a:gd name="connsiteX53" fmla="*/ 805735 w 2578100"/>
              <a:gd name="connsiteY53" fmla="*/ 156555 h 474388"/>
              <a:gd name="connsiteX54" fmla="*/ 967013 w 2578100"/>
              <a:gd name="connsiteY54" fmla="*/ 156555 h 474388"/>
              <a:gd name="connsiteX55" fmla="*/ 967013 w 2578100"/>
              <a:gd name="connsiteY55" fmla="*/ 317833 h 474388"/>
              <a:gd name="connsiteX56" fmla="*/ 805735 w 2578100"/>
              <a:gd name="connsiteY56" fmla="*/ 317833 h 474388"/>
              <a:gd name="connsiteX57" fmla="*/ 483518 w 2578100"/>
              <a:gd name="connsiteY57" fmla="*/ 156555 h 474388"/>
              <a:gd name="connsiteX58" fmla="*/ 644796 w 2578100"/>
              <a:gd name="connsiteY58" fmla="*/ 156555 h 474388"/>
              <a:gd name="connsiteX59" fmla="*/ 644796 w 2578100"/>
              <a:gd name="connsiteY59" fmla="*/ 317833 h 474388"/>
              <a:gd name="connsiteX60" fmla="*/ 483518 w 2578100"/>
              <a:gd name="connsiteY60" fmla="*/ 317833 h 474388"/>
              <a:gd name="connsiteX61" fmla="*/ 161301 w 2578100"/>
              <a:gd name="connsiteY61" fmla="*/ 156555 h 474388"/>
              <a:gd name="connsiteX62" fmla="*/ 322579 w 2578100"/>
              <a:gd name="connsiteY62" fmla="*/ 156555 h 474388"/>
              <a:gd name="connsiteX63" fmla="*/ 322579 w 2578100"/>
              <a:gd name="connsiteY63" fmla="*/ 317833 h 474388"/>
              <a:gd name="connsiteX64" fmla="*/ 161301 w 2578100"/>
              <a:gd name="connsiteY64" fmla="*/ 317833 h 474388"/>
              <a:gd name="connsiteX65" fmla="*/ 2252436 w 2578100"/>
              <a:gd name="connsiteY65" fmla="*/ 0 h 474388"/>
              <a:gd name="connsiteX66" fmla="*/ 2413714 w 2578100"/>
              <a:gd name="connsiteY66" fmla="*/ 0 h 474388"/>
              <a:gd name="connsiteX67" fmla="*/ 2413714 w 2578100"/>
              <a:gd name="connsiteY67" fmla="*/ 153448 h 474388"/>
              <a:gd name="connsiteX68" fmla="*/ 2252436 w 2578100"/>
              <a:gd name="connsiteY68" fmla="*/ 153448 h 474388"/>
              <a:gd name="connsiteX69" fmla="*/ 1930218 w 2578100"/>
              <a:gd name="connsiteY69" fmla="*/ 0 h 474388"/>
              <a:gd name="connsiteX70" fmla="*/ 2091496 w 2578100"/>
              <a:gd name="connsiteY70" fmla="*/ 0 h 474388"/>
              <a:gd name="connsiteX71" fmla="*/ 2091496 w 2578100"/>
              <a:gd name="connsiteY71" fmla="*/ 153448 h 474388"/>
              <a:gd name="connsiteX72" fmla="*/ 1930218 w 2578100"/>
              <a:gd name="connsiteY72" fmla="*/ 153448 h 474388"/>
              <a:gd name="connsiteX73" fmla="*/ 1608001 w 2578100"/>
              <a:gd name="connsiteY73" fmla="*/ 0 h 474388"/>
              <a:gd name="connsiteX74" fmla="*/ 1769279 w 2578100"/>
              <a:gd name="connsiteY74" fmla="*/ 0 h 474388"/>
              <a:gd name="connsiteX75" fmla="*/ 1769279 w 2578100"/>
              <a:gd name="connsiteY75" fmla="*/ 153448 h 474388"/>
              <a:gd name="connsiteX76" fmla="*/ 1608001 w 2578100"/>
              <a:gd name="connsiteY76" fmla="*/ 153448 h 474388"/>
              <a:gd name="connsiteX77" fmla="*/ 1285784 w 2578100"/>
              <a:gd name="connsiteY77" fmla="*/ 0 h 474388"/>
              <a:gd name="connsiteX78" fmla="*/ 1447062 w 2578100"/>
              <a:gd name="connsiteY78" fmla="*/ 0 h 474388"/>
              <a:gd name="connsiteX79" fmla="*/ 1447062 w 2578100"/>
              <a:gd name="connsiteY79" fmla="*/ 153448 h 474388"/>
              <a:gd name="connsiteX80" fmla="*/ 1285784 w 2578100"/>
              <a:gd name="connsiteY80" fmla="*/ 153448 h 474388"/>
              <a:gd name="connsiteX81" fmla="*/ 963567 w 2578100"/>
              <a:gd name="connsiteY81" fmla="*/ 0 h 474388"/>
              <a:gd name="connsiteX82" fmla="*/ 1124845 w 2578100"/>
              <a:gd name="connsiteY82" fmla="*/ 0 h 474388"/>
              <a:gd name="connsiteX83" fmla="*/ 1124845 w 2578100"/>
              <a:gd name="connsiteY83" fmla="*/ 153448 h 474388"/>
              <a:gd name="connsiteX84" fmla="*/ 963567 w 2578100"/>
              <a:gd name="connsiteY84" fmla="*/ 153448 h 474388"/>
              <a:gd name="connsiteX85" fmla="*/ 641350 w 2578100"/>
              <a:gd name="connsiteY85" fmla="*/ 0 h 474388"/>
              <a:gd name="connsiteX86" fmla="*/ 802628 w 2578100"/>
              <a:gd name="connsiteY86" fmla="*/ 0 h 474388"/>
              <a:gd name="connsiteX87" fmla="*/ 802628 w 2578100"/>
              <a:gd name="connsiteY87" fmla="*/ 153448 h 474388"/>
              <a:gd name="connsiteX88" fmla="*/ 641350 w 2578100"/>
              <a:gd name="connsiteY88" fmla="*/ 153448 h 474388"/>
              <a:gd name="connsiteX89" fmla="*/ 319133 w 2578100"/>
              <a:gd name="connsiteY89" fmla="*/ 0 h 474388"/>
              <a:gd name="connsiteX90" fmla="*/ 480411 w 2578100"/>
              <a:gd name="connsiteY90" fmla="*/ 0 h 474388"/>
              <a:gd name="connsiteX91" fmla="*/ 480411 w 2578100"/>
              <a:gd name="connsiteY91" fmla="*/ 153448 h 474388"/>
              <a:gd name="connsiteX92" fmla="*/ 319133 w 2578100"/>
              <a:gd name="connsiteY92" fmla="*/ 153448 h 474388"/>
              <a:gd name="connsiteX93" fmla="*/ 91657 w 2578100"/>
              <a:gd name="connsiteY93" fmla="*/ 0 h 474388"/>
              <a:gd name="connsiteX94" fmla="*/ 158195 w 2578100"/>
              <a:gd name="connsiteY94" fmla="*/ 0 h 474388"/>
              <a:gd name="connsiteX95" fmla="*/ 158195 w 2578100"/>
              <a:gd name="connsiteY95" fmla="*/ 153448 h 474388"/>
              <a:gd name="connsiteX96" fmla="*/ 0 w 2578100"/>
              <a:gd name="connsiteY96" fmla="*/ 153448 h 474388"/>
              <a:gd name="connsiteX97" fmla="*/ 0 w 2578100"/>
              <a:gd name="connsiteY97" fmla="*/ 91657 h 474388"/>
              <a:gd name="connsiteX98" fmla="*/ 91657 w 2578100"/>
              <a:gd name="connsiteY98" fmla="*/ 0 h 474388"/>
            </a:gdLst>
            <a:rect l="l" t="t" r="r" b="b"/>
            <a:pathLst>
              <a:path w="2578100" h="474388">
                <a:moveTo>
                  <a:pt x="2252436" y="320940"/>
                </a:moveTo>
                <a:lnTo>
                  <a:pt x="2413714" y="320940"/>
                </a:lnTo>
                <a:lnTo>
                  <a:pt x="2413714" y="474388"/>
                </a:lnTo>
                <a:lnTo>
                  <a:pt x="2252436" y="474388"/>
                </a:lnTo>
                <a:close/>
                <a:moveTo>
                  <a:pt x="1930218" y="320940"/>
                </a:moveTo>
                <a:lnTo>
                  <a:pt x="2091496" y="320940"/>
                </a:lnTo>
                <a:lnTo>
                  <a:pt x="2091496" y="474388"/>
                </a:lnTo>
                <a:lnTo>
                  <a:pt x="1930218" y="474388"/>
                </a:lnTo>
                <a:close/>
                <a:moveTo>
                  <a:pt x="1608001" y="320940"/>
                </a:moveTo>
                <a:lnTo>
                  <a:pt x="1769279" y="320940"/>
                </a:lnTo>
                <a:lnTo>
                  <a:pt x="1769279" y="474388"/>
                </a:lnTo>
                <a:lnTo>
                  <a:pt x="1608001" y="474388"/>
                </a:lnTo>
                <a:close/>
                <a:moveTo>
                  <a:pt x="1285784" y="320940"/>
                </a:moveTo>
                <a:lnTo>
                  <a:pt x="1447062" y="320940"/>
                </a:lnTo>
                <a:lnTo>
                  <a:pt x="1447062" y="474388"/>
                </a:lnTo>
                <a:lnTo>
                  <a:pt x="1285784" y="474388"/>
                </a:lnTo>
                <a:close/>
                <a:moveTo>
                  <a:pt x="963567" y="320940"/>
                </a:moveTo>
                <a:lnTo>
                  <a:pt x="1124845" y="320940"/>
                </a:lnTo>
                <a:lnTo>
                  <a:pt x="1124845" y="474388"/>
                </a:lnTo>
                <a:lnTo>
                  <a:pt x="963567" y="474388"/>
                </a:lnTo>
                <a:close/>
                <a:moveTo>
                  <a:pt x="641350" y="320940"/>
                </a:moveTo>
                <a:lnTo>
                  <a:pt x="802628" y="320940"/>
                </a:lnTo>
                <a:lnTo>
                  <a:pt x="802628" y="474388"/>
                </a:lnTo>
                <a:lnTo>
                  <a:pt x="641350" y="474388"/>
                </a:lnTo>
                <a:close/>
                <a:moveTo>
                  <a:pt x="319133" y="320940"/>
                </a:moveTo>
                <a:lnTo>
                  <a:pt x="480411" y="320940"/>
                </a:lnTo>
                <a:lnTo>
                  <a:pt x="480411" y="474388"/>
                </a:lnTo>
                <a:lnTo>
                  <a:pt x="319133" y="474388"/>
                </a:lnTo>
                <a:close/>
                <a:moveTo>
                  <a:pt x="0" y="320940"/>
                </a:moveTo>
                <a:lnTo>
                  <a:pt x="158195" y="320940"/>
                </a:lnTo>
                <a:lnTo>
                  <a:pt x="158195" y="474388"/>
                </a:lnTo>
                <a:lnTo>
                  <a:pt x="91657" y="474388"/>
                </a:lnTo>
                <a:cubicBezTo>
                  <a:pt x="41036" y="474388"/>
                  <a:pt x="0" y="433352"/>
                  <a:pt x="0" y="382731"/>
                </a:cubicBezTo>
                <a:close/>
                <a:moveTo>
                  <a:pt x="2416823" y="156555"/>
                </a:moveTo>
                <a:lnTo>
                  <a:pt x="2578100" y="156555"/>
                </a:lnTo>
                <a:lnTo>
                  <a:pt x="2578100" y="317833"/>
                </a:lnTo>
                <a:lnTo>
                  <a:pt x="2416823" y="317833"/>
                </a:lnTo>
                <a:close/>
                <a:moveTo>
                  <a:pt x="2094605" y="156555"/>
                </a:moveTo>
                <a:lnTo>
                  <a:pt x="2255882" y="156555"/>
                </a:lnTo>
                <a:lnTo>
                  <a:pt x="2255882" y="317833"/>
                </a:lnTo>
                <a:lnTo>
                  <a:pt x="2094605" y="317833"/>
                </a:lnTo>
                <a:close/>
                <a:moveTo>
                  <a:pt x="1772388" y="156555"/>
                </a:moveTo>
                <a:lnTo>
                  <a:pt x="1933665" y="156555"/>
                </a:lnTo>
                <a:lnTo>
                  <a:pt x="1933665" y="317833"/>
                </a:lnTo>
                <a:lnTo>
                  <a:pt x="1772388" y="317833"/>
                </a:lnTo>
                <a:close/>
                <a:moveTo>
                  <a:pt x="1450169" y="156555"/>
                </a:moveTo>
                <a:lnTo>
                  <a:pt x="1611447" y="156555"/>
                </a:lnTo>
                <a:lnTo>
                  <a:pt x="1611447" y="317833"/>
                </a:lnTo>
                <a:lnTo>
                  <a:pt x="1450169" y="317833"/>
                </a:lnTo>
                <a:close/>
                <a:moveTo>
                  <a:pt x="1127952" y="156555"/>
                </a:moveTo>
                <a:lnTo>
                  <a:pt x="1289230" y="156555"/>
                </a:lnTo>
                <a:lnTo>
                  <a:pt x="1289230" y="317833"/>
                </a:lnTo>
                <a:lnTo>
                  <a:pt x="1127952" y="317833"/>
                </a:lnTo>
                <a:close/>
                <a:moveTo>
                  <a:pt x="805735" y="156555"/>
                </a:moveTo>
                <a:lnTo>
                  <a:pt x="967013" y="156555"/>
                </a:lnTo>
                <a:lnTo>
                  <a:pt x="967013" y="317833"/>
                </a:lnTo>
                <a:lnTo>
                  <a:pt x="805735" y="317833"/>
                </a:lnTo>
                <a:close/>
                <a:moveTo>
                  <a:pt x="483518" y="156555"/>
                </a:moveTo>
                <a:lnTo>
                  <a:pt x="644796" y="156555"/>
                </a:lnTo>
                <a:lnTo>
                  <a:pt x="644796" y="317833"/>
                </a:lnTo>
                <a:lnTo>
                  <a:pt x="483518" y="317833"/>
                </a:lnTo>
                <a:close/>
                <a:moveTo>
                  <a:pt x="161301" y="156555"/>
                </a:moveTo>
                <a:lnTo>
                  <a:pt x="322579" y="156555"/>
                </a:lnTo>
                <a:lnTo>
                  <a:pt x="322579" y="317833"/>
                </a:lnTo>
                <a:lnTo>
                  <a:pt x="161301" y="317833"/>
                </a:lnTo>
                <a:close/>
                <a:moveTo>
                  <a:pt x="2252436" y="0"/>
                </a:moveTo>
                <a:lnTo>
                  <a:pt x="2413714" y="0"/>
                </a:lnTo>
                <a:lnTo>
                  <a:pt x="2413714" y="153448"/>
                </a:lnTo>
                <a:lnTo>
                  <a:pt x="2252436" y="153448"/>
                </a:lnTo>
                <a:close/>
                <a:moveTo>
                  <a:pt x="1930218" y="0"/>
                </a:moveTo>
                <a:lnTo>
                  <a:pt x="2091496" y="0"/>
                </a:lnTo>
                <a:lnTo>
                  <a:pt x="2091496" y="153448"/>
                </a:lnTo>
                <a:lnTo>
                  <a:pt x="1930218" y="153448"/>
                </a:lnTo>
                <a:close/>
                <a:moveTo>
                  <a:pt x="1608001" y="0"/>
                </a:moveTo>
                <a:lnTo>
                  <a:pt x="1769279" y="0"/>
                </a:lnTo>
                <a:lnTo>
                  <a:pt x="1769279" y="153448"/>
                </a:lnTo>
                <a:lnTo>
                  <a:pt x="1608001" y="153448"/>
                </a:lnTo>
                <a:close/>
                <a:moveTo>
                  <a:pt x="1285784" y="0"/>
                </a:moveTo>
                <a:lnTo>
                  <a:pt x="1447062" y="0"/>
                </a:lnTo>
                <a:lnTo>
                  <a:pt x="1447062" y="153448"/>
                </a:lnTo>
                <a:lnTo>
                  <a:pt x="1285784" y="153448"/>
                </a:lnTo>
                <a:close/>
                <a:moveTo>
                  <a:pt x="963567" y="0"/>
                </a:moveTo>
                <a:lnTo>
                  <a:pt x="1124845" y="0"/>
                </a:lnTo>
                <a:lnTo>
                  <a:pt x="1124845" y="153448"/>
                </a:lnTo>
                <a:lnTo>
                  <a:pt x="963567" y="153448"/>
                </a:lnTo>
                <a:close/>
                <a:moveTo>
                  <a:pt x="641350" y="0"/>
                </a:moveTo>
                <a:lnTo>
                  <a:pt x="802628" y="0"/>
                </a:lnTo>
                <a:lnTo>
                  <a:pt x="802628" y="153448"/>
                </a:lnTo>
                <a:lnTo>
                  <a:pt x="641350" y="153448"/>
                </a:lnTo>
                <a:close/>
                <a:moveTo>
                  <a:pt x="319133" y="0"/>
                </a:moveTo>
                <a:lnTo>
                  <a:pt x="480411" y="0"/>
                </a:lnTo>
                <a:lnTo>
                  <a:pt x="480411" y="153448"/>
                </a:lnTo>
                <a:lnTo>
                  <a:pt x="319133" y="153448"/>
                </a:lnTo>
                <a:close/>
                <a:moveTo>
                  <a:pt x="91657" y="0"/>
                </a:moveTo>
                <a:lnTo>
                  <a:pt x="158195" y="0"/>
                </a:lnTo>
                <a:lnTo>
                  <a:pt x="158195" y="153448"/>
                </a:lnTo>
                <a:lnTo>
                  <a:pt x="0" y="153448"/>
                </a:lnTo>
                <a:lnTo>
                  <a:pt x="0" y="91657"/>
                </a:lnTo>
                <a:cubicBezTo>
                  <a:pt x="0" y="41036"/>
                  <a:pt x="41036" y="0"/>
                  <a:pt x="91657" y="0"/>
                </a:cubicBezTo>
                <a:close/>
              </a:path>
            </a:pathLst>
          </a:custGeom>
          <a:gradFill>
            <a:gsLst>
              <a:gs pos="1000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74438" y="1775472"/>
            <a:ext cx="747623" cy="747623"/>
          </a:xfrm>
          <a:prstGeom prst="roundRect">
            <a:avLst>
              <a:gd name="adj" fmla="val 8225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8000">
                <a:schemeClr val="bg1"/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03074" y="1870136"/>
            <a:ext cx="696157" cy="5532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3467198" y="2134678"/>
            <a:ext cx="124441" cy="640402"/>
          </a:xfrm>
          <a:custGeom>
            <a:avLst/>
            <a:gdLst>
              <a:gd name="connsiteX0" fmla="*/ 0 w 154471"/>
              <a:gd name="connsiteY0" fmla="*/ 133165 h 794945"/>
              <a:gd name="connsiteX1" fmla="*/ 77236 w 154471"/>
              <a:gd name="connsiteY1" fmla="*/ 0 h 794945"/>
              <a:gd name="connsiteX2" fmla="*/ 154471 w 154471"/>
              <a:gd name="connsiteY2" fmla="*/ 133165 h 794945"/>
              <a:gd name="connsiteX3" fmla="*/ 0 w 154471"/>
              <a:gd name="connsiteY3" fmla="*/ 353759 h 794945"/>
              <a:gd name="connsiteX4" fmla="*/ 77236 w 154471"/>
              <a:gd name="connsiteY4" fmla="*/ 220594 h 794945"/>
              <a:gd name="connsiteX5" fmla="*/ 154471 w 154471"/>
              <a:gd name="connsiteY5" fmla="*/ 353759 h 794945"/>
              <a:gd name="connsiteX6" fmla="*/ 0 w 154471"/>
              <a:gd name="connsiteY6" fmla="*/ 574352 h 794945"/>
              <a:gd name="connsiteX7" fmla="*/ 77236 w 154471"/>
              <a:gd name="connsiteY7" fmla="*/ 441187 h 794945"/>
              <a:gd name="connsiteX8" fmla="*/ 154471 w 154471"/>
              <a:gd name="connsiteY8" fmla="*/ 574352 h 794945"/>
              <a:gd name="connsiteX9" fmla="*/ 0 w 154471"/>
              <a:gd name="connsiteY9" fmla="*/ 794945 h 794945"/>
              <a:gd name="connsiteX10" fmla="*/ 77236 w 154471"/>
              <a:gd name="connsiteY10" fmla="*/ 661780 h 794945"/>
              <a:gd name="connsiteX11" fmla="*/ 154471 w 154471"/>
              <a:gd name="connsiteY11" fmla="*/ 794945 h 794945"/>
            </a:gdLst>
            <a:rect l="l" t="t" r="r" b="b"/>
            <a:pathLst>
              <a:path w="154471" h="794945">
                <a:moveTo>
                  <a:pt x="0" y="133165"/>
                </a:moveTo>
                <a:lnTo>
                  <a:pt x="77236" y="0"/>
                </a:lnTo>
                <a:lnTo>
                  <a:pt x="154471" y="133165"/>
                </a:lnTo>
                <a:close/>
                <a:moveTo>
                  <a:pt x="0" y="353759"/>
                </a:moveTo>
                <a:lnTo>
                  <a:pt x="77236" y="220594"/>
                </a:lnTo>
                <a:lnTo>
                  <a:pt x="154471" y="353759"/>
                </a:lnTo>
                <a:close/>
                <a:moveTo>
                  <a:pt x="0" y="574352"/>
                </a:moveTo>
                <a:lnTo>
                  <a:pt x="77236" y="441187"/>
                </a:lnTo>
                <a:lnTo>
                  <a:pt x="154471" y="574352"/>
                </a:lnTo>
                <a:close/>
                <a:moveTo>
                  <a:pt x="0" y="794945"/>
                </a:moveTo>
                <a:lnTo>
                  <a:pt x="77236" y="661780"/>
                </a:lnTo>
                <a:lnTo>
                  <a:pt x="154471" y="794945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08755" y="2683812"/>
            <a:ext cx="3137093" cy="6182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面向生成式搜索引擎的内容结构优化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08755" y="3349366"/>
            <a:ext cx="3137093" cy="18728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针对GEO（生成式引擎优化）特性，重构内容为问答式、摘要优先、权威引用密集的格式，提升在AI搜索结果中的引用概率。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368634" y="2033313"/>
            <a:ext cx="3442032" cy="3361647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27000" dir="5400000" sx="100000" sy="100000" kx="0" ky="0" algn="t" rotWithShape="0">
              <a:srgbClr val="000000">
                <a:alpha val="2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38537" y="2101282"/>
            <a:ext cx="3302226" cy="522224"/>
          </a:xfrm>
          <a:prstGeom prst="roundRect">
            <a:avLst>
              <a:gd name="adj" fmla="val 19321"/>
            </a:avLst>
          </a:prstGeom>
          <a:gradFill>
            <a:gsLst>
              <a:gs pos="10000">
                <a:schemeClr val="accent1">
                  <a:lumMod val="75000"/>
                </a:schemeClr>
              </a:gs>
              <a:gs pos="98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38539" y="2101282"/>
            <a:ext cx="2838069" cy="522224"/>
          </a:xfrm>
          <a:custGeom>
            <a:avLst/>
            <a:gdLst>
              <a:gd name="connsiteX0" fmla="*/ 2252436 w 2578100"/>
              <a:gd name="connsiteY0" fmla="*/ 320940 h 474388"/>
              <a:gd name="connsiteX1" fmla="*/ 2413714 w 2578100"/>
              <a:gd name="connsiteY1" fmla="*/ 320940 h 474388"/>
              <a:gd name="connsiteX2" fmla="*/ 2413714 w 2578100"/>
              <a:gd name="connsiteY2" fmla="*/ 474388 h 474388"/>
              <a:gd name="connsiteX3" fmla="*/ 2252436 w 2578100"/>
              <a:gd name="connsiteY3" fmla="*/ 474388 h 474388"/>
              <a:gd name="connsiteX4" fmla="*/ 1930218 w 2578100"/>
              <a:gd name="connsiteY4" fmla="*/ 320940 h 474388"/>
              <a:gd name="connsiteX5" fmla="*/ 2091496 w 2578100"/>
              <a:gd name="connsiteY5" fmla="*/ 320940 h 474388"/>
              <a:gd name="connsiteX6" fmla="*/ 2091496 w 2578100"/>
              <a:gd name="connsiteY6" fmla="*/ 474388 h 474388"/>
              <a:gd name="connsiteX7" fmla="*/ 1930218 w 2578100"/>
              <a:gd name="connsiteY7" fmla="*/ 474388 h 474388"/>
              <a:gd name="connsiteX8" fmla="*/ 1608001 w 2578100"/>
              <a:gd name="connsiteY8" fmla="*/ 320940 h 474388"/>
              <a:gd name="connsiteX9" fmla="*/ 1769279 w 2578100"/>
              <a:gd name="connsiteY9" fmla="*/ 320940 h 474388"/>
              <a:gd name="connsiteX10" fmla="*/ 1769279 w 2578100"/>
              <a:gd name="connsiteY10" fmla="*/ 474388 h 474388"/>
              <a:gd name="connsiteX11" fmla="*/ 1608001 w 2578100"/>
              <a:gd name="connsiteY11" fmla="*/ 474388 h 474388"/>
              <a:gd name="connsiteX12" fmla="*/ 1285784 w 2578100"/>
              <a:gd name="connsiteY12" fmla="*/ 320940 h 474388"/>
              <a:gd name="connsiteX13" fmla="*/ 1447062 w 2578100"/>
              <a:gd name="connsiteY13" fmla="*/ 320940 h 474388"/>
              <a:gd name="connsiteX14" fmla="*/ 1447062 w 2578100"/>
              <a:gd name="connsiteY14" fmla="*/ 474388 h 474388"/>
              <a:gd name="connsiteX15" fmla="*/ 1285784 w 2578100"/>
              <a:gd name="connsiteY15" fmla="*/ 474388 h 474388"/>
              <a:gd name="connsiteX16" fmla="*/ 963567 w 2578100"/>
              <a:gd name="connsiteY16" fmla="*/ 320940 h 474388"/>
              <a:gd name="connsiteX17" fmla="*/ 1124845 w 2578100"/>
              <a:gd name="connsiteY17" fmla="*/ 320940 h 474388"/>
              <a:gd name="connsiteX18" fmla="*/ 1124845 w 2578100"/>
              <a:gd name="connsiteY18" fmla="*/ 474388 h 474388"/>
              <a:gd name="connsiteX19" fmla="*/ 963567 w 2578100"/>
              <a:gd name="connsiteY19" fmla="*/ 474388 h 474388"/>
              <a:gd name="connsiteX20" fmla="*/ 641350 w 2578100"/>
              <a:gd name="connsiteY20" fmla="*/ 320940 h 474388"/>
              <a:gd name="connsiteX21" fmla="*/ 802628 w 2578100"/>
              <a:gd name="connsiteY21" fmla="*/ 320940 h 474388"/>
              <a:gd name="connsiteX22" fmla="*/ 802628 w 2578100"/>
              <a:gd name="connsiteY22" fmla="*/ 474388 h 474388"/>
              <a:gd name="connsiteX23" fmla="*/ 641350 w 2578100"/>
              <a:gd name="connsiteY23" fmla="*/ 474388 h 474388"/>
              <a:gd name="connsiteX24" fmla="*/ 319133 w 2578100"/>
              <a:gd name="connsiteY24" fmla="*/ 320940 h 474388"/>
              <a:gd name="connsiteX25" fmla="*/ 480411 w 2578100"/>
              <a:gd name="connsiteY25" fmla="*/ 320940 h 474388"/>
              <a:gd name="connsiteX26" fmla="*/ 480411 w 2578100"/>
              <a:gd name="connsiteY26" fmla="*/ 474388 h 474388"/>
              <a:gd name="connsiteX27" fmla="*/ 319133 w 2578100"/>
              <a:gd name="connsiteY27" fmla="*/ 474388 h 474388"/>
              <a:gd name="connsiteX28" fmla="*/ 0 w 2578100"/>
              <a:gd name="connsiteY28" fmla="*/ 320940 h 474388"/>
              <a:gd name="connsiteX29" fmla="*/ 158195 w 2578100"/>
              <a:gd name="connsiteY29" fmla="*/ 320940 h 474388"/>
              <a:gd name="connsiteX30" fmla="*/ 158195 w 2578100"/>
              <a:gd name="connsiteY30" fmla="*/ 474388 h 474388"/>
              <a:gd name="connsiteX31" fmla="*/ 91657 w 2578100"/>
              <a:gd name="connsiteY31" fmla="*/ 474388 h 474388"/>
              <a:gd name="connsiteX32" fmla="*/ 0 w 2578100"/>
              <a:gd name="connsiteY32" fmla="*/ 382731 h 474388"/>
              <a:gd name="connsiteX33" fmla="*/ 2416823 w 2578100"/>
              <a:gd name="connsiteY33" fmla="*/ 156555 h 474388"/>
              <a:gd name="connsiteX34" fmla="*/ 2578100 w 2578100"/>
              <a:gd name="connsiteY34" fmla="*/ 156555 h 474388"/>
              <a:gd name="connsiteX35" fmla="*/ 2578100 w 2578100"/>
              <a:gd name="connsiteY35" fmla="*/ 317833 h 474388"/>
              <a:gd name="connsiteX36" fmla="*/ 2416823 w 2578100"/>
              <a:gd name="connsiteY36" fmla="*/ 317833 h 474388"/>
              <a:gd name="connsiteX37" fmla="*/ 2094605 w 2578100"/>
              <a:gd name="connsiteY37" fmla="*/ 156555 h 474388"/>
              <a:gd name="connsiteX38" fmla="*/ 2255882 w 2578100"/>
              <a:gd name="connsiteY38" fmla="*/ 156555 h 474388"/>
              <a:gd name="connsiteX39" fmla="*/ 2255882 w 2578100"/>
              <a:gd name="connsiteY39" fmla="*/ 317833 h 474388"/>
              <a:gd name="connsiteX40" fmla="*/ 2094605 w 2578100"/>
              <a:gd name="connsiteY40" fmla="*/ 317833 h 474388"/>
              <a:gd name="connsiteX41" fmla="*/ 1772388 w 2578100"/>
              <a:gd name="connsiteY41" fmla="*/ 156555 h 474388"/>
              <a:gd name="connsiteX42" fmla="*/ 1933665 w 2578100"/>
              <a:gd name="connsiteY42" fmla="*/ 156555 h 474388"/>
              <a:gd name="connsiteX43" fmla="*/ 1933665 w 2578100"/>
              <a:gd name="connsiteY43" fmla="*/ 317833 h 474388"/>
              <a:gd name="connsiteX44" fmla="*/ 1772388 w 2578100"/>
              <a:gd name="connsiteY44" fmla="*/ 317833 h 474388"/>
              <a:gd name="connsiteX45" fmla="*/ 1450169 w 2578100"/>
              <a:gd name="connsiteY45" fmla="*/ 156555 h 474388"/>
              <a:gd name="connsiteX46" fmla="*/ 1611447 w 2578100"/>
              <a:gd name="connsiteY46" fmla="*/ 156555 h 474388"/>
              <a:gd name="connsiteX47" fmla="*/ 1611447 w 2578100"/>
              <a:gd name="connsiteY47" fmla="*/ 317833 h 474388"/>
              <a:gd name="connsiteX48" fmla="*/ 1450169 w 2578100"/>
              <a:gd name="connsiteY48" fmla="*/ 317833 h 474388"/>
              <a:gd name="connsiteX49" fmla="*/ 1127952 w 2578100"/>
              <a:gd name="connsiteY49" fmla="*/ 156555 h 474388"/>
              <a:gd name="connsiteX50" fmla="*/ 1289230 w 2578100"/>
              <a:gd name="connsiteY50" fmla="*/ 156555 h 474388"/>
              <a:gd name="connsiteX51" fmla="*/ 1289230 w 2578100"/>
              <a:gd name="connsiteY51" fmla="*/ 317833 h 474388"/>
              <a:gd name="connsiteX52" fmla="*/ 1127952 w 2578100"/>
              <a:gd name="connsiteY52" fmla="*/ 317833 h 474388"/>
              <a:gd name="connsiteX53" fmla="*/ 805735 w 2578100"/>
              <a:gd name="connsiteY53" fmla="*/ 156555 h 474388"/>
              <a:gd name="connsiteX54" fmla="*/ 967013 w 2578100"/>
              <a:gd name="connsiteY54" fmla="*/ 156555 h 474388"/>
              <a:gd name="connsiteX55" fmla="*/ 967013 w 2578100"/>
              <a:gd name="connsiteY55" fmla="*/ 317833 h 474388"/>
              <a:gd name="connsiteX56" fmla="*/ 805735 w 2578100"/>
              <a:gd name="connsiteY56" fmla="*/ 317833 h 474388"/>
              <a:gd name="connsiteX57" fmla="*/ 483518 w 2578100"/>
              <a:gd name="connsiteY57" fmla="*/ 156555 h 474388"/>
              <a:gd name="connsiteX58" fmla="*/ 644796 w 2578100"/>
              <a:gd name="connsiteY58" fmla="*/ 156555 h 474388"/>
              <a:gd name="connsiteX59" fmla="*/ 644796 w 2578100"/>
              <a:gd name="connsiteY59" fmla="*/ 317833 h 474388"/>
              <a:gd name="connsiteX60" fmla="*/ 483518 w 2578100"/>
              <a:gd name="connsiteY60" fmla="*/ 317833 h 474388"/>
              <a:gd name="connsiteX61" fmla="*/ 161301 w 2578100"/>
              <a:gd name="connsiteY61" fmla="*/ 156555 h 474388"/>
              <a:gd name="connsiteX62" fmla="*/ 322579 w 2578100"/>
              <a:gd name="connsiteY62" fmla="*/ 156555 h 474388"/>
              <a:gd name="connsiteX63" fmla="*/ 322579 w 2578100"/>
              <a:gd name="connsiteY63" fmla="*/ 317833 h 474388"/>
              <a:gd name="connsiteX64" fmla="*/ 161301 w 2578100"/>
              <a:gd name="connsiteY64" fmla="*/ 317833 h 474388"/>
              <a:gd name="connsiteX65" fmla="*/ 2252436 w 2578100"/>
              <a:gd name="connsiteY65" fmla="*/ 0 h 474388"/>
              <a:gd name="connsiteX66" fmla="*/ 2413714 w 2578100"/>
              <a:gd name="connsiteY66" fmla="*/ 0 h 474388"/>
              <a:gd name="connsiteX67" fmla="*/ 2413714 w 2578100"/>
              <a:gd name="connsiteY67" fmla="*/ 153448 h 474388"/>
              <a:gd name="connsiteX68" fmla="*/ 2252436 w 2578100"/>
              <a:gd name="connsiteY68" fmla="*/ 153448 h 474388"/>
              <a:gd name="connsiteX69" fmla="*/ 1930218 w 2578100"/>
              <a:gd name="connsiteY69" fmla="*/ 0 h 474388"/>
              <a:gd name="connsiteX70" fmla="*/ 2091496 w 2578100"/>
              <a:gd name="connsiteY70" fmla="*/ 0 h 474388"/>
              <a:gd name="connsiteX71" fmla="*/ 2091496 w 2578100"/>
              <a:gd name="connsiteY71" fmla="*/ 153448 h 474388"/>
              <a:gd name="connsiteX72" fmla="*/ 1930218 w 2578100"/>
              <a:gd name="connsiteY72" fmla="*/ 153448 h 474388"/>
              <a:gd name="connsiteX73" fmla="*/ 1608001 w 2578100"/>
              <a:gd name="connsiteY73" fmla="*/ 0 h 474388"/>
              <a:gd name="connsiteX74" fmla="*/ 1769279 w 2578100"/>
              <a:gd name="connsiteY74" fmla="*/ 0 h 474388"/>
              <a:gd name="connsiteX75" fmla="*/ 1769279 w 2578100"/>
              <a:gd name="connsiteY75" fmla="*/ 153448 h 474388"/>
              <a:gd name="connsiteX76" fmla="*/ 1608001 w 2578100"/>
              <a:gd name="connsiteY76" fmla="*/ 153448 h 474388"/>
              <a:gd name="connsiteX77" fmla="*/ 1285784 w 2578100"/>
              <a:gd name="connsiteY77" fmla="*/ 0 h 474388"/>
              <a:gd name="connsiteX78" fmla="*/ 1447062 w 2578100"/>
              <a:gd name="connsiteY78" fmla="*/ 0 h 474388"/>
              <a:gd name="connsiteX79" fmla="*/ 1447062 w 2578100"/>
              <a:gd name="connsiteY79" fmla="*/ 153448 h 474388"/>
              <a:gd name="connsiteX80" fmla="*/ 1285784 w 2578100"/>
              <a:gd name="connsiteY80" fmla="*/ 153448 h 474388"/>
              <a:gd name="connsiteX81" fmla="*/ 963567 w 2578100"/>
              <a:gd name="connsiteY81" fmla="*/ 0 h 474388"/>
              <a:gd name="connsiteX82" fmla="*/ 1124845 w 2578100"/>
              <a:gd name="connsiteY82" fmla="*/ 0 h 474388"/>
              <a:gd name="connsiteX83" fmla="*/ 1124845 w 2578100"/>
              <a:gd name="connsiteY83" fmla="*/ 153448 h 474388"/>
              <a:gd name="connsiteX84" fmla="*/ 963567 w 2578100"/>
              <a:gd name="connsiteY84" fmla="*/ 153448 h 474388"/>
              <a:gd name="connsiteX85" fmla="*/ 641350 w 2578100"/>
              <a:gd name="connsiteY85" fmla="*/ 0 h 474388"/>
              <a:gd name="connsiteX86" fmla="*/ 802628 w 2578100"/>
              <a:gd name="connsiteY86" fmla="*/ 0 h 474388"/>
              <a:gd name="connsiteX87" fmla="*/ 802628 w 2578100"/>
              <a:gd name="connsiteY87" fmla="*/ 153448 h 474388"/>
              <a:gd name="connsiteX88" fmla="*/ 641350 w 2578100"/>
              <a:gd name="connsiteY88" fmla="*/ 153448 h 474388"/>
              <a:gd name="connsiteX89" fmla="*/ 319133 w 2578100"/>
              <a:gd name="connsiteY89" fmla="*/ 0 h 474388"/>
              <a:gd name="connsiteX90" fmla="*/ 480411 w 2578100"/>
              <a:gd name="connsiteY90" fmla="*/ 0 h 474388"/>
              <a:gd name="connsiteX91" fmla="*/ 480411 w 2578100"/>
              <a:gd name="connsiteY91" fmla="*/ 153448 h 474388"/>
              <a:gd name="connsiteX92" fmla="*/ 319133 w 2578100"/>
              <a:gd name="connsiteY92" fmla="*/ 153448 h 474388"/>
              <a:gd name="connsiteX93" fmla="*/ 91657 w 2578100"/>
              <a:gd name="connsiteY93" fmla="*/ 0 h 474388"/>
              <a:gd name="connsiteX94" fmla="*/ 158195 w 2578100"/>
              <a:gd name="connsiteY94" fmla="*/ 0 h 474388"/>
              <a:gd name="connsiteX95" fmla="*/ 158195 w 2578100"/>
              <a:gd name="connsiteY95" fmla="*/ 153448 h 474388"/>
              <a:gd name="connsiteX96" fmla="*/ 0 w 2578100"/>
              <a:gd name="connsiteY96" fmla="*/ 153448 h 474388"/>
              <a:gd name="connsiteX97" fmla="*/ 0 w 2578100"/>
              <a:gd name="connsiteY97" fmla="*/ 91657 h 474388"/>
              <a:gd name="connsiteX98" fmla="*/ 91657 w 2578100"/>
              <a:gd name="connsiteY98" fmla="*/ 0 h 474388"/>
            </a:gdLst>
            <a:rect l="l" t="t" r="r" b="b"/>
            <a:pathLst>
              <a:path w="2578100" h="474388">
                <a:moveTo>
                  <a:pt x="2252436" y="320940"/>
                </a:moveTo>
                <a:lnTo>
                  <a:pt x="2413714" y="320940"/>
                </a:lnTo>
                <a:lnTo>
                  <a:pt x="2413714" y="474388"/>
                </a:lnTo>
                <a:lnTo>
                  <a:pt x="2252436" y="474388"/>
                </a:lnTo>
                <a:close/>
                <a:moveTo>
                  <a:pt x="1930218" y="320940"/>
                </a:moveTo>
                <a:lnTo>
                  <a:pt x="2091496" y="320940"/>
                </a:lnTo>
                <a:lnTo>
                  <a:pt x="2091496" y="474388"/>
                </a:lnTo>
                <a:lnTo>
                  <a:pt x="1930218" y="474388"/>
                </a:lnTo>
                <a:close/>
                <a:moveTo>
                  <a:pt x="1608001" y="320940"/>
                </a:moveTo>
                <a:lnTo>
                  <a:pt x="1769279" y="320940"/>
                </a:lnTo>
                <a:lnTo>
                  <a:pt x="1769279" y="474388"/>
                </a:lnTo>
                <a:lnTo>
                  <a:pt x="1608001" y="474388"/>
                </a:lnTo>
                <a:close/>
                <a:moveTo>
                  <a:pt x="1285784" y="320940"/>
                </a:moveTo>
                <a:lnTo>
                  <a:pt x="1447062" y="320940"/>
                </a:lnTo>
                <a:lnTo>
                  <a:pt x="1447062" y="474388"/>
                </a:lnTo>
                <a:lnTo>
                  <a:pt x="1285784" y="474388"/>
                </a:lnTo>
                <a:close/>
                <a:moveTo>
                  <a:pt x="963567" y="320940"/>
                </a:moveTo>
                <a:lnTo>
                  <a:pt x="1124845" y="320940"/>
                </a:lnTo>
                <a:lnTo>
                  <a:pt x="1124845" y="474388"/>
                </a:lnTo>
                <a:lnTo>
                  <a:pt x="963567" y="474388"/>
                </a:lnTo>
                <a:close/>
                <a:moveTo>
                  <a:pt x="641350" y="320940"/>
                </a:moveTo>
                <a:lnTo>
                  <a:pt x="802628" y="320940"/>
                </a:lnTo>
                <a:lnTo>
                  <a:pt x="802628" y="474388"/>
                </a:lnTo>
                <a:lnTo>
                  <a:pt x="641350" y="474388"/>
                </a:lnTo>
                <a:close/>
                <a:moveTo>
                  <a:pt x="319133" y="320940"/>
                </a:moveTo>
                <a:lnTo>
                  <a:pt x="480411" y="320940"/>
                </a:lnTo>
                <a:lnTo>
                  <a:pt x="480411" y="474388"/>
                </a:lnTo>
                <a:lnTo>
                  <a:pt x="319133" y="474388"/>
                </a:lnTo>
                <a:close/>
                <a:moveTo>
                  <a:pt x="0" y="320940"/>
                </a:moveTo>
                <a:lnTo>
                  <a:pt x="158195" y="320940"/>
                </a:lnTo>
                <a:lnTo>
                  <a:pt x="158195" y="474388"/>
                </a:lnTo>
                <a:lnTo>
                  <a:pt x="91657" y="474388"/>
                </a:lnTo>
                <a:cubicBezTo>
                  <a:pt x="41036" y="474388"/>
                  <a:pt x="0" y="433352"/>
                  <a:pt x="0" y="382731"/>
                </a:cubicBezTo>
                <a:close/>
                <a:moveTo>
                  <a:pt x="2416823" y="156555"/>
                </a:moveTo>
                <a:lnTo>
                  <a:pt x="2578100" y="156555"/>
                </a:lnTo>
                <a:lnTo>
                  <a:pt x="2578100" y="317833"/>
                </a:lnTo>
                <a:lnTo>
                  <a:pt x="2416823" y="317833"/>
                </a:lnTo>
                <a:close/>
                <a:moveTo>
                  <a:pt x="2094605" y="156555"/>
                </a:moveTo>
                <a:lnTo>
                  <a:pt x="2255882" y="156555"/>
                </a:lnTo>
                <a:lnTo>
                  <a:pt x="2255882" y="317833"/>
                </a:lnTo>
                <a:lnTo>
                  <a:pt x="2094605" y="317833"/>
                </a:lnTo>
                <a:close/>
                <a:moveTo>
                  <a:pt x="1772388" y="156555"/>
                </a:moveTo>
                <a:lnTo>
                  <a:pt x="1933665" y="156555"/>
                </a:lnTo>
                <a:lnTo>
                  <a:pt x="1933665" y="317833"/>
                </a:lnTo>
                <a:lnTo>
                  <a:pt x="1772388" y="317833"/>
                </a:lnTo>
                <a:close/>
                <a:moveTo>
                  <a:pt x="1450169" y="156555"/>
                </a:moveTo>
                <a:lnTo>
                  <a:pt x="1611447" y="156555"/>
                </a:lnTo>
                <a:lnTo>
                  <a:pt x="1611447" y="317833"/>
                </a:lnTo>
                <a:lnTo>
                  <a:pt x="1450169" y="317833"/>
                </a:lnTo>
                <a:close/>
                <a:moveTo>
                  <a:pt x="1127952" y="156555"/>
                </a:moveTo>
                <a:lnTo>
                  <a:pt x="1289230" y="156555"/>
                </a:lnTo>
                <a:lnTo>
                  <a:pt x="1289230" y="317833"/>
                </a:lnTo>
                <a:lnTo>
                  <a:pt x="1127952" y="317833"/>
                </a:lnTo>
                <a:close/>
                <a:moveTo>
                  <a:pt x="805735" y="156555"/>
                </a:moveTo>
                <a:lnTo>
                  <a:pt x="967013" y="156555"/>
                </a:lnTo>
                <a:lnTo>
                  <a:pt x="967013" y="317833"/>
                </a:lnTo>
                <a:lnTo>
                  <a:pt x="805735" y="317833"/>
                </a:lnTo>
                <a:close/>
                <a:moveTo>
                  <a:pt x="483518" y="156555"/>
                </a:moveTo>
                <a:lnTo>
                  <a:pt x="644796" y="156555"/>
                </a:lnTo>
                <a:lnTo>
                  <a:pt x="644796" y="317833"/>
                </a:lnTo>
                <a:lnTo>
                  <a:pt x="483518" y="317833"/>
                </a:lnTo>
                <a:close/>
                <a:moveTo>
                  <a:pt x="161301" y="156555"/>
                </a:moveTo>
                <a:lnTo>
                  <a:pt x="322579" y="156555"/>
                </a:lnTo>
                <a:lnTo>
                  <a:pt x="322579" y="317833"/>
                </a:lnTo>
                <a:lnTo>
                  <a:pt x="161301" y="317833"/>
                </a:lnTo>
                <a:close/>
                <a:moveTo>
                  <a:pt x="2252436" y="0"/>
                </a:moveTo>
                <a:lnTo>
                  <a:pt x="2413714" y="0"/>
                </a:lnTo>
                <a:lnTo>
                  <a:pt x="2413714" y="153448"/>
                </a:lnTo>
                <a:lnTo>
                  <a:pt x="2252436" y="153448"/>
                </a:lnTo>
                <a:close/>
                <a:moveTo>
                  <a:pt x="1930218" y="0"/>
                </a:moveTo>
                <a:lnTo>
                  <a:pt x="2091496" y="0"/>
                </a:lnTo>
                <a:lnTo>
                  <a:pt x="2091496" y="153448"/>
                </a:lnTo>
                <a:lnTo>
                  <a:pt x="1930218" y="153448"/>
                </a:lnTo>
                <a:close/>
                <a:moveTo>
                  <a:pt x="1608001" y="0"/>
                </a:moveTo>
                <a:lnTo>
                  <a:pt x="1769279" y="0"/>
                </a:lnTo>
                <a:lnTo>
                  <a:pt x="1769279" y="153448"/>
                </a:lnTo>
                <a:lnTo>
                  <a:pt x="1608001" y="153448"/>
                </a:lnTo>
                <a:close/>
                <a:moveTo>
                  <a:pt x="1285784" y="0"/>
                </a:moveTo>
                <a:lnTo>
                  <a:pt x="1447062" y="0"/>
                </a:lnTo>
                <a:lnTo>
                  <a:pt x="1447062" y="153448"/>
                </a:lnTo>
                <a:lnTo>
                  <a:pt x="1285784" y="153448"/>
                </a:lnTo>
                <a:close/>
                <a:moveTo>
                  <a:pt x="963567" y="0"/>
                </a:moveTo>
                <a:lnTo>
                  <a:pt x="1124845" y="0"/>
                </a:lnTo>
                <a:lnTo>
                  <a:pt x="1124845" y="153448"/>
                </a:lnTo>
                <a:lnTo>
                  <a:pt x="963567" y="153448"/>
                </a:lnTo>
                <a:close/>
                <a:moveTo>
                  <a:pt x="641350" y="0"/>
                </a:moveTo>
                <a:lnTo>
                  <a:pt x="802628" y="0"/>
                </a:lnTo>
                <a:lnTo>
                  <a:pt x="802628" y="153448"/>
                </a:lnTo>
                <a:lnTo>
                  <a:pt x="641350" y="153448"/>
                </a:lnTo>
                <a:close/>
                <a:moveTo>
                  <a:pt x="319133" y="0"/>
                </a:moveTo>
                <a:lnTo>
                  <a:pt x="480411" y="0"/>
                </a:lnTo>
                <a:lnTo>
                  <a:pt x="480411" y="153448"/>
                </a:lnTo>
                <a:lnTo>
                  <a:pt x="319133" y="153448"/>
                </a:lnTo>
                <a:close/>
                <a:moveTo>
                  <a:pt x="91657" y="0"/>
                </a:moveTo>
                <a:lnTo>
                  <a:pt x="158195" y="0"/>
                </a:lnTo>
                <a:lnTo>
                  <a:pt x="158195" y="153448"/>
                </a:lnTo>
                <a:lnTo>
                  <a:pt x="0" y="153448"/>
                </a:lnTo>
                <a:lnTo>
                  <a:pt x="0" y="91657"/>
                </a:lnTo>
                <a:cubicBezTo>
                  <a:pt x="0" y="41036"/>
                  <a:pt x="41036" y="0"/>
                  <a:pt x="91657" y="0"/>
                </a:cubicBezTo>
                <a:close/>
              </a:path>
            </a:pathLst>
          </a:custGeom>
          <a:gradFill>
            <a:gsLst>
              <a:gs pos="1000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82672" y="1775472"/>
            <a:ext cx="747623" cy="747623"/>
          </a:xfrm>
          <a:prstGeom prst="roundRect">
            <a:avLst>
              <a:gd name="adj" fmla="val 8225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8000">
                <a:schemeClr val="bg1"/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711307" y="1870136"/>
            <a:ext cx="696157" cy="5532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7175431" y="2134678"/>
            <a:ext cx="124441" cy="640402"/>
          </a:xfrm>
          <a:custGeom>
            <a:avLst/>
            <a:gdLst>
              <a:gd name="connsiteX0" fmla="*/ 0 w 154471"/>
              <a:gd name="connsiteY0" fmla="*/ 133165 h 794945"/>
              <a:gd name="connsiteX1" fmla="*/ 77236 w 154471"/>
              <a:gd name="connsiteY1" fmla="*/ 0 h 794945"/>
              <a:gd name="connsiteX2" fmla="*/ 154471 w 154471"/>
              <a:gd name="connsiteY2" fmla="*/ 133165 h 794945"/>
              <a:gd name="connsiteX3" fmla="*/ 0 w 154471"/>
              <a:gd name="connsiteY3" fmla="*/ 353759 h 794945"/>
              <a:gd name="connsiteX4" fmla="*/ 77236 w 154471"/>
              <a:gd name="connsiteY4" fmla="*/ 220594 h 794945"/>
              <a:gd name="connsiteX5" fmla="*/ 154471 w 154471"/>
              <a:gd name="connsiteY5" fmla="*/ 353759 h 794945"/>
              <a:gd name="connsiteX6" fmla="*/ 0 w 154471"/>
              <a:gd name="connsiteY6" fmla="*/ 574352 h 794945"/>
              <a:gd name="connsiteX7" fmla="*/ 77236 w 154471"/>
              <a:gd name="connsiteY7" fmla="*/ 441187 h 794945"/>
              <a:gd name="connsiteX8" fmla="*/ 154471 w 154471"/>
              <a:gd name="connsiteY8" fmla="*/ 574352 h 794945"/>
              <a:gd name="connsiteX9" fmla="*/ 0 w 154471"/>
              <a:gd name="connsiteY9" fmla="*/ 794945 h 794945"/>
              <a:gd name="connsiteX10" fmla="*/ 77236 w 154471"/>
              <a:gd name="connsiteY10" fmla="*/ 661780 h 794945"/>
              <a:gd name="connsiteX11" fmla="*/ 154471 w 154471"/>
              <a:gd name="connsiteY11" fmla="*/ 794945 h 794945"/>
            </a:gdLst>
            <a:rect l="l" t="t" r="r" b="b"/>
            <a:pathLst>
              <a:path w="154471" h="794945">
                <a:moveTo>
                  <a:pt x="0" y="133165"/>
                </a:moveTo>
                <a:lnTo>
                  <a:pt x="77236" y="0"/>
                </a:lnTo>
                <a:lnTo>
                  <a:pt x="154471" y="133165"/>
                </a:lnTo>
                <a:close/>
                <a:moveTo>
                  <a:pt x="0" y="353759"/>
                </a:moveTo>
                <a:lnTo>
                  <a:pt x="77236" y="220594"/>
                </a:lnTo>
                <a:lnTo>
                  <a:pt x="154471" y="353759"/>
                </a:lnTo>
                <a:close/>
                <a:moveTo>
                  <a:pt x="0" y="574352"/>
                </a:moveTo>
                <a:lnTo>
                  <a:pt x="77236" y="441187"/>
                </a:lnTo>
                <a:lnTo>
                  <a:pt x="154471" y="574352"/>
                </a:lnTo>
                <a:close/>
                <a:moveTo>
                  <a:pt x="0" y="794945"/>
                </a:moveTo>
                <a:lnTo>
                  <a:pt x="77236" y="661780"/>
                </a:lnTo>
                <a:lnTo>
                  <a:pt x="154471" y="794945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16991" y="2683812"/>
            <a:ext cx="3137093" cy="6182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行业知识图谱嵌入内容生产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516991" y="3349366"/>
            <a:ext cx="3137093" cy="18728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将企业专业知识体系转化为结构化知识图谱，并融入内容创作中，使AI引擎在回答专业问题时优先调用品牌权威信息。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076868" y="2033313"/>
            <a:ext cx="3442032" cy="3361647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27000" dir="5400000" sx="100000" sy="100000" kx="0" ky="0" algn="t" rotWithShape="0">
              <a:srgbClr val="000000">
                <a:alpha val="2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46772" y="2101282"/>
            <a:ext cx="3302226" cy="522224"/>
          </a:xfrm>
          <a:prstGeom prst="roundRect">
            <a:avLst>
              <a:gd name="adj" fmla="val 19321"/>
            </a:avLst>
          </a:prstGeom>
          <a:gradFill>
            <a:gsLst>
              <a:gs pos="10000">
                <a:schemeClr val="accent1">
                  <a:lumMod val="75000"/>
                </a:schemeClr>
              </a:gs>
              <a:gs pos="98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146772" y="2101282"/>
            <a:ext cx="2838069" cy="522224"/>
          </a:xfrm>
          <a:custGeom>
            <a:avLst/>
            <a:gdLst>
              <a:gd name="connsiteX0" fmla="*/ 2252436 w 2578100"/>
              <a:gd name="connsiteY0" fmla="*/ 320940 h 474388"/>
              <a:gd name="connsiteX1" fmla="*/ 2413714 w 2578100"/>
              <a:gd name="connsiteY1" fmla="*/ 320940 h 474388"/>
              <a:gd name="connsiteX2" fmla="*/ 2413714 w 2578100"/>
              <a:gd name="connsiteY2" fmla="*/ 474388 h 474388"/>
              <a:gd name="connsiteX3" fmla="*/ 2252436 w 2578100"/>
              <a:gd name="connsiteY3" fmla="*/ 474388 h 474388"/>
              <a:gd name="connsiteX4" fmla="*/ 1930218 w 2578100"/>
              <a:gd name="connsiteY4" fmla="*/ 320940 h 474388"/>
              <a:gd name="connsiteX5" fmla="*/ 2091496 w 2578100"/>
              <a:gd name="connsiteY5" fmla="*/ 320940 h 474388"/>
              <a:gd name="connsiteX6" fmla="*/ 2091496 w 2578100"/>
              <a:gd name="connsiteY6" fmla="*/ 474388 h 474388"/>
              <a:gd name="connsiteX7" fmla="*/ 1930218 w 2578100"/>
              <a:gd name="connsiteY7" fmla="*/ 474388 h 474388"/>
              <a:gd name="connsiteX8" fmla="*/ 1608001 w 2578100"/>
              <a:gd name="connsiteY8" fmla="*/ 320940 h 474388"/>
              <a:gd name="connsiteX9" fmla="*/ 1769279 w 2578100"/>
              <a:gd name="connsiteY9" fmla="*/ 320940 h 474388"/>
              <a:gd name="connsiteX10" fmla="*/ 1769279 w 2578100"/>
              <a:gd name="connsiteY10" fmla="*/ 474388 h 474388"/>
              <a:gd name="connsiteX11" fmla="*/ 1608001 w 2578100"/>
              <a:gd name="connsiteY11" fmla="*/ 474388 h 474388"/>
              <a:gd name="connsiteX12" fmla="*/ 1285784 w 2578100"/>
              <a:gd name="connsiteY12" fmla="*/ 320940 h 474388"/>
              <a:gd name="connsiteX13" fmla="*/ 1447062 w 2578100"/>
              <a:gd name="connsiteY13" fmla="*/ 320940 h 474388"/>
              <a:gd name="connsiteX14" fmla="*/ 1447062 w 2578100"/>
              <a:gd name="connsiteY14" fmla="*/ 474388 h 474388"/>
              <a:gd name="connsiteX15" fmla="*/ 1285784 w 2578100"/>
              <a:gd name="connsiteY15" fmla="*/ 474388 h 474388"/>
              <a:gd name="connsiteX16" fmla="*/ 963567 w 2578100"/>
              <a:gd name="connsiteY16" fmla="*/ 320940 h 474388"/>
              <a:gd name="connsiteX17" fmla="*/ 1124845 w 2578100"/>
              <a:gd name="connsiteY17" fmla="*/ 320940 h 474388"/>
              <a:gd name="connsiteX18" fmla="*/ 1124845 w 2578100"/>
              <a:gd name="connsiteY18" fmla="*/ 474388 h 474388"/>
              <a:gd name="connsiteX19" fmla="*/ 963567 w 2578100"/>
              <a:gd name="connsiteY19" fmla="*/ 474388 h 474388"/>
              <a:gd name="connsiteX20" fmla="*/ 641350 w 2578100"/>
              <a:gd name="connsiteY20" fmla="*/ 320940 h 474388"/>
              <a:gd name="connsiteX21" fmla="*/ 802628 w 2578100"/>
              <a:gd name="connsiteY21" fmla="*/ 320940 h 474388"/>
              <a:gd name="connsiteX22" fmla="*/ 802628 w 2578100"/>
              <a:gd name="connsiteY22" fmla="*/ 474388 h 474388"/>
              <a:gd name="connsiteX23" fmla="*/ 641350 w 2578100"/>
              <a:gd name="connsiteY23" fmla="*/ 474388 h 474388"/>
              <a:gd name="connsiteX24" fmla="*/ 319133 w 2578100"/>
              <a:gd name="connsiteY24" fmla="*/ 320940 h 474388"/>
              <a:gd name="connsiteX25" fmla="*/ 480411 w 2578100"/>
              <a:gd name="connsiteY25" fmla="*/ 320940 h 474388"/>
              <a:gd name="connsiteX26" fmla="*/ 480411 w 2578100"/>
              <a:gd name="connsiteY26" fmla="*/ 474388 h 474388"/>
              <a:gd name="connsiteX27" fmla="*/ 319133 w 2578100"/>
              <a:gd name="connsiteY27" fmla="*/ 474388 h 474388"/>
              <a:gd name="connsiteX28" fmla="*/ 0 w 2578100"/>
              <a:gd name="connsiteY28" fmla="*/ 320940 h 474388"/>
              <a:gd name="connsiteX29" fmla="*/ 158195 w 2578100"/>
              <a:gd name="connsiteY29" fmla="*/ 320940 h 474388"/>
              <a:gd name="connsiteX30" fmla="*/ 158195 w 2578100"/>
              <a:gd name="connsiteY30" fmla="*/ 474388 h 474388"/>
              <a:gd name="connsiteX31" fmla="*/ 91657 w 2578100"/>
              <a:gd name="connsiteY31" fmla="*/ 474388 h 474388"/>
              <a:gd name="connsiteX32" fmla="*/ 0 w 2578100"/>
              <a:gd name="connsiteY32" fmla="*/ 382731 h 474388"/>
              <a:gd name="connsiteX33" fmla="*/ 2416823 w 2578100"/>
              <a:gd name="connsiteY33" fmla="*/ 156555 h 474388"/>
              <a:gd name="connsiteX34" fmla="*/ 2578100 w 2578100"/>
              <a:gd name="connsiteY34" fmla="*/ 156555 h 474388"/>
              <a:gd name="connsiteX35" fmla="*/ 2578100 w 2578100"/>
              <a:gd name="connsiteY35" fmla="*/ 317833 h 474388"/>
              <a:gd name="connsiteX36" fmla="*/ 2416823 w 2578100"/>
              <a:gd name="connsiteY36" fmla="*/ 317833 h 474388"/>
              <a:gd name="connsiteX37" fmla="*/ 2094605 w 2578100"/>
              <a:gd name="connsiteY37" fmla="*/ 156555 h 474388"/>
              <a:gd name="connsiteX38" fmla="*/ 2255882 w 2578100"/>
              <a:gd name="connsiteY38" fmla="*/ 156555 h 474388"/>
              <a:gd name="connsiteX39" fmla="*/ 2255882 w 2578100"/>
              <a:gd name="connsiteY39" fmla="*/ 317833 h 474388"/>
              <a:gd name="connsiteX40" fmla="*/ 2094605 w 2578100"/>
              <a:gd name="connsiteY40" fmla="*/ 317833 h 474388"/>
              <a:gd name="connsiteX41" fmla="*/ 1772388 w 2578100"/>
              <a:gd name="connsiteY41" fmla="*/ 156555 h 474388"/>
              <a:gd name="connsiteX42" fmla="*/ 1933665 w 2578100"/>
              <a:gd name="connsiteY42" fmla="*/ 156555 h 474388"/>
              <a:gd name="connsiteX43" fmla="*/ 1933665 w 2578100"/>
              <a:gd name="connsiteY43" fmla="*/ 317833 h 474388"/>
              <a:gd name="connsiteX44" fmla="*/ 1772388 w 2578100"/>
              <a:gd name="connsiteY44" fmla="*/ 317833 h 474388"/>
              <a:gd name="connsiteX45" fmla="*/ 1450169 w 2578100"/>
              <a:gd name="connsiteY45" fmla="*/ 156555 h 474388"/>
              <a:gd name="connsiteX46" fmla="*/ 1611447 w 2578100"/>
              <a:gd name="connsiteY46" fmla="*/ 156555 h 474388"/>
              <a:gd name="connsiteX47" fmla="*/ 1611447 w 2578100"/>
              <a:gd name="connsiteY47" fmla="*/ 317833 h 474388"/>
              <a:gd name="connsiteX48" fmla="*/ 1450169 w 2578100"/>
              <a:gd name="connsiteY48" fmla="*/ 317833 h 474388"/>
              <a:gd name="connsiteX49" fmla="*/ 1127952 w 2578100"/>
              <a:gd name="connsiteY49" fmla="*/ 156555 h 474388"/>
              <a:gd name="connsiteX50" fmla="*/ 1289230 w 2578100"/>
              <a:gd name="connsiteY50" fmla="*/ 156555 h 474388"/>
              <a:gd name="connsiteX51" fmla="*/ 1289230 w 2578100"/>
              <a:gd name="connsiteY51" fmla="*/ 317833 h 474388"/>
              <a:gd name="connsiteX52" fmla="*/ 1127952 w 2578100"/>
              <a:gd name="connsiteY52" fmla="*/ 317833 h 474388"/>
              <a:gd name="connsiteX53" fmla="*/ 805735 w 2578100"/>
              <a:gd name="connsiteY53" fmla="*/ 156555 h 474388"/>
              <a:gd name="connsiteX54" fmla="*/ 967013 w 2578100"/>
              <a:gd name="connsiteY54" fmla="*/ 156555 h 474388"/>
              <a:gd name="connsiteX55" fmla="*/ 967013 w 2578100"/>
              <a:gd name="connsiteY55" fmla="*/ 317833 h 474388"/>
              <a:gd name="connsiteX56" fmla="*/ 805735 w 2578100"/>
              <a:gd name="connsiteY56" fmla="*/ 317833 h 474388"/>
              <a:gd name="connsiteX57" fmla="*/ 483518 w 2578100"/>
              <a:gd name="connsiteY57" fmla="*/ 156555 h 474388"/>
              <a:gd name="connsiteX58" fmla="*/ 644796 w 2578100"/>
              <a:gd name="connsiteY58" fmla="*/ 156555 h 474388"/>
              <a:gd name="connsiteX59" fmla="*/ 644796 w 2578100"/>
              <a:gd name="connsiteY59" fmla="*/ 317833 h 474388"/>
              <a:gd name="connsiteX60" fmla="*/ 483518 w 2578100"/>
              <a:gd name="connsiteY60" fmla="*/ 317833 h 474388"/>
              <a:gd name="connsiteX61" fmla="*/ 161301 w 2578100"/>
              <a:gd name="connsiteY61" fmla="*/ 156555 h 474388"/>
              <a:gd name="connsiteX62" fmla="*/ 322579 w 2578100"/>
              <a:gd name="connsiteY62" fmla="*/ 156555 h 474388"/>
              <a:gd name="connsiteX63" fmla="*/ 322579 w 2578100"/>
              <a:gd name="connsiteY63" fmla="*/ 317833 h 474388"/>
              <a:gd name="connsiteX64" fmla="*/ 161301 w 2578100"/>
              <a:gd name="connsiteY64" fmla="*/ 317833 h 474388"/>
              <a:gd name="connsiteX65" fmla="*/ 2252436 w 2578100"/>
              <a:gd name="connsiteY65" fmla="*/ 0 h 474388"/>
              <a:gd name="connsiteX66" fmla="*/ 2413714 w 2578100"/>
              <a:gd name="connsiteY66" fmla="*/ 0 h 474388"/>
              <a:gd name="connsiteX67" fmla="*/ 2413714 w 2578100"/>
              <a:gd name="connsiteY67" fmla="*/ 153448 h 474388"/>
              <a:gd name="connsiteX68" fmla="*/ 2252436 w 2578100"/>
              <a:gd name="connsiteY68" fmla="*/ 153448 h 474388"/>
              <a:gd name="connsiteX69" fmla="*/ 1930218 w 2578100"/>
              <a:gd name="connsiteY69" fmla="*/ 0 h 474388"/>
              <a:gd name="connsiteX70" fmla="*/ 2091496 w 2578100"/>
              <a:gd name="connsiteY70" fmla="*/ 0 h 474388"/>
              <a:gd name="connsiteX71" fmla="*/ 2091496 w 2578100"/>
              <a:gd name="connsiteY71" fmla="*/ 153448 h 474388"/>
              <a:gd name="connsiteX72" fmla="*/ 1930218 w 2578100"/>
              <a:gd name="connsiteY72" fmla="*/ 153448 h 474388"/>
              <a:gd name="connsiteX73" fmla="*/ 1608001 w 2578100"/>
              <a:gd name="connsiteY73" fmla="*/ 0 h 474388"/>
              <a:gd name="connsiteX74" fmla="*/ 1769279 w 2578100"/>
              <a:gd name="connsiteY74" fmla="*/ 0 h 474388"/>
              <a:gd name="connsiteX75" fmla="*/ 1769279 w 2578100"/>
              <a:gd name="connsiteY75" fmla="*/ 153448 h 474388"/>
              <a:gd name="connsiteX76" fmla="*/ 1608001 w 2578100"/>
              <a:gd name="connsiteY76" fmla="*/ 153448 h 474388"/>
              <a:gd name="connsiteX77" fmla="*/ 1285784 w 2578100"/>
              <a:gd name="connsiteY77" fmla="*/ 0 h 474388"/>
              <a:gd name="connsiteX78" fmla="*/ 1447062 w 2578100"/>
              <a:gd name="connsiteY78" fmla="*/ 0 h 474388"/>
              <a:gd name="connsiteX79" fmla="*/ 1447062 w 2578100"/>
              <a:gd name="connsiteY79" fmla="*/ 153448 h 474388"/>
              <a:gd name="connsiteX80" fmla="*/ 1285784 w 2578100"/>
              <a:gd name="connsiteY80" fmla="*/ 153448 h 474388"/>
              <a:gd name="connsiteX81" fmla="*/ 963567 w 2578100"/>
              <a:gd name="connsiteY81" fmla="*/ 0 h 474388"/>
              <a:gd name="connsiteX82" fmla="*/ 1124845 w 2578100"/>
              <a:gd name="connsiteY82" fmla="*/ 0 h 474388"/>
              <a:gd name="connsiteX83" fmla="*/ 1124845 w 2578100"/>
              <a:gd name="connsiteY83" fmla="*/ 153448 h 474388"/>
              <a:gd name="connsiteX84" fmla="*/ 963567 w 2578100"/>
              <a:gd name="connsiteY84" fmla="*/ 153448 h 474388"/>
              <a:gd name="connsiteX85" fmla="*/ 641350 w 2578100"/>
              <a:gd name="connsiteY85" fmla="*/ 0 h 474388"/>
              <a:gd name="connsiteX86" fmla="*/ 802628 w 2578100"/>
              <a:gd name="connsiteY86" fmla="*/ 0 h 474388"/>
              <a:gd name="connsiteX87" fmla="*/ 802628 w 2578100"/>
              <a:gd name="connsiteY87" fmla="*/ 153448 h 474388"/>
              <a:gd name="connsiteX88" fmla="*/ 641350 w 2578100"/>
              <a:gd name="connsiteY88" fmla="*/ 153448 h 474388"/>
              <a:gd name="connsiteX89" fmla="*/ 319133 w 2578100"/>
              <a:gd name="connsiteY89" fmla="*/ 0 h 474388"/>
              <a:gd name="connsiteX90" fmla="*/ 480411 w 2578100"/>
              <a:gd name="connsiteY90" fmla="*/ 0 h 474388"/>
              <a:gd name="connsiteX91" fmla="*/ 480411 w 2578100"/>
              <a:gd name="connsiteY91" fmla="*/ 153448 h 474388"/>
              <a:gd name="connsiteX92" fmla="*/ 319133 w 2578100"/>
              <a:gd name="connsiteY92" fmla="*/ 153448 h 474388"/>
              <a:gd name="connsiteX93" fmla="*/ 91657 w 2578100"/>
              <a:gd name="connsiteY93" fmla="*/ 0 h 474388"/>
              <a:gd name="connsiteX94" fmla="*/ 158195 w 2578100"/>
              <a:gd name="connsiteY94" fmla="*/ 0 h 474388"/>
              <a:gd name="connsiteX95" fmla="*/ 158195 w 2578100"/>
              <a:gd name="connsiteY95" fmla="*/ 153448 h 474388"/>
              <a:gd name="connsiteX96" fmla="*/ 0 w 2578100"/>
              <a:gd name="connsiteY96" fmla="*/ 153448 h 474388"/>
              <a:gd name="connsiteX97" fmla="*/ 0 w 2578100"/>
              <a:gd name="connsiteY97" fmla="*/ 91657 h 474388"/>
              <a:gd name="connsiteX98" fmla="*/ 91657 w 2578100"/>
              <a:gd name="connsiteY98" fmla="*/ 0 h 474388"/>
            </a:gdLst>
            <a:rect l="l" t="t" r="r" b="b"/>
            <a:pathLst>
              <a:path w="2578100" h="474388">
                <a:moveTo>
                  <a:pt x="2252436" y="320940"/>
                </a:moveTo>
                <a:lnTo>
                  <a:pt x="2413714" y="320940"/>
                </a:lnTo>
                <a:lnTo>
                  <a:pt x="2413714" y="474388"/>
                </a:lnTo>
                <a:lnTo>
                  <a:pt x="2252436" y="474388"/>
                </a:lnTo>
                <a:close/>
                <a:moveTo>
                  <a:pt x="1930218" y="320940"/>
                </a:moveTo>
                <a:lnTo>
                  <a:pt x="2091496" y="320940"/>
                </a:lnTo>
                <a:lnTo>
                  <a:pt x="2091496" y="474388"/>
                </a:lnTo>
                <a:lnTo>
                  <a:pt x="1930218" y="474388"/>
                </a:lnTo>
                <a:close/>
                <a:moveTo>
                  <a:pt x="1608001" y="320940"/>
                </a:moveTo>
                <a:lnTo>
                  <a:pt x="1769279" y="320940"/>
                </a:lnTo>
                <a:lnTo>
                  <a:pt x="1769279" y="474388"/>
                </a:lnTo>
                <a:lnTo>
                  <a:pt x="1608001" y="474388"/>
                </a:lnTo>
                <a:close/>
                <a:moveTo>
                  <a:pt x="1285784" y="320940"/>
                </a:moveTo>
                <a:lnTo>
                  <a:pt x="1447062" y="320940"/>
                </a:lnTo>
                <a:lnTo>
                  <a:pt x="1447062" y="474388"/>
                </a:lnTo>
                <a:lnTo>
                  <a:pt x="1285784" y="474388"/>
                </a:lnTo>
                <a:close/>
                <a:moveTo>
                  <a:pt x="963567" y="320940"/>
                </a:moveTo>
                <a:lnTo>
                  <a:pt x="1124845" y="320940"/>
                </a:lnTo>
                <a:lnTo>
                  <a:pt x="1124845" y="474388"/>
                </a:lnTo>
                <a:lnTo>
                  <a:pt x="963567" y="474388"/>
                </a:lnTo>
                <a:close/>
                <a:moveTo>
                  <a:pt x="641350" y="320940"/>
                </a:moveTo>
                <a:lnTo>
                  <a:pt x="802628" y="320940"/>
                </a:lnTo>
                <a:lnTo>
                  <a:pt x="802628" y="474388"/>
                </a:lnTo>
                <a:lnTo>
                  <a:pt x="641350" y="474388"/>
                </a:lnTo>
                <a:close/>
                <a:moveTo>
                  <a:pt x="319133" y="320940"/>
                </a:moveTo>
                <a:lnTo>
                  <a:pt x="480411" y="320940"/>
                </a:lnTo>
                <a:lnTo>
                  <a:pt x="480411" y="474388"/>
                </a:lnTo>
                <a:lnTo>
                  <a:pt x="319133" y="474388"/>
                </a:lnTo>
                <a:close/>
                <a:moveTo>
                  <a:pt x="0" y="320940"/>
                </a:moveTo>
                <a:lnTo>
                  <a:pt x="158195" y="320940"/>
                </a:lnTo>
                <a:lnTo>
                  <a:pt x="158195" y="474388"/>
                </a:lnTo>
                <a:lnTo>
                  <a:pt x="91657" y="474388"/>
                </a:lnTo>
                <a:cubicBezTo>
                  <a:pt x="41036" y="474388"/>
                  <a:pt x="0" y="433352"/>
                  <a:pt x="0" y="382731"/>
                </a:cubicBezTo>
                <a:close/>
                <a:moveTo>
                  <a:pt x="2416823" y="156555"/>
                </a:moveTo>
                <a:lnTo>
                  <a:pt x="2578100" y="156555"/>
                </a:lnTo>
                <a:lnTo>
                  <a:pt x="2578100" y="317833"/>
                </a:lnTo>
                <a:lnTo>
                  <a:pt x="2416823" y="317833"/>
                </a:lnTo>
                <a:close/>
                <a:moveTo>
                  <a:pt x="2094605" y="156555"/>
                </a:moveTo>
                <a:lnTo>
                  <a:pt x="2255882" y="156555"/>
                </a:lnTo>
                <a:lnTo>
                  <a:pt x="2255882" y="317833"/>
                </a:lnTo>
                <a:lnTo>
                  <a:pt x="2094605" y="317833"/>
                </a:lnTo>
                <a:close/>
                <a:moveTo>
                  <a:pt x="1772388" y="156555"/>
                </a:moveTo>
                <a:lnTo>
                  <a:pt x="1933665" y="156555"/>
                </a:lnTo>
                <a:lnTo>
                  <a:pt x="1933665" y="317833"/>
                </a:lnTo>
                <a:lnTo>
                  <a:pt x="1772388" y="317833"/>
                </a:lnTo>
                <a:close/>
                <a:moveTo>
                  <a:pt x="1450169" y="156555"/>
                </a:moveTo>
                <a:lnTo>
                  <a:pt x="1611447" y="156555"/>
                </a:lnTo>
                <a:lnTo>
                  <a:pt x="1611447" y="317833"/>
                </a:lnTo>
                <a:lnTo>
                  <a:pt x="1450169" y="317833"/>
                </a:lnTo>
                <a:close/>
                <a:moveTo>
                  <a:pt x="1127952" y="156555"/>
                </a:moveTo>
                <a:lnTo>
                  <a:pt x="1289230" y="156555"/>
                </a:lnTo>
                <a:lnTo>
                  <a:pt x="1289230" y="317833"/>
                </a:lnTo>
                <a:lnTo>
                  <a:pt x="1127952" y="317833"/>
                </a:lnTo>
                <a:close/>
                <a:moveTo>
                  <a:pt x="805735" y="156555"/>
                </a:moveTo>
                <a:lnTo>
                  <a:pt x="967013" y="156555"/>
                </a:lnTo>
                <a:lnTo>
                  <a:pt x="967013" y="317833"/>
                </a:lnTo>
                <a:lnTo>
                  <a:pt x="805735" y="317833"/>
                </a:lnTo>
                <a:close/>
                <a:moveTo>
                  <a:pt x="483518" y="156555"/>
                </a:moveTo>
                <a:lnTo>
                  <a:pt x="644796" y="156555"/>
                </a:lnTo>
                <a:lnTo>
                  <a:pt x="644796" y="317833"/>
                </a:lnTo>
                <a:lnTo>
                  <a:pt x="483518" y="317833"/>
                </a:lnTo>
                <a:close/>
                <a:moveTo>
                  <a:pt x="161301" y="156555"/>
                </a:moveTo>
                <a:lnTo>
                  <a:pt x="322579" y="156555"/>
                </a:lnTo>
                <a:lnTo>
                  <a:pt x="322579" y="317833"/>
                </a:lnTo>
                <a:lnTo>
                  <a:pt x="161301" y="317833"/>
                </a:lnTo>
                <a:close/>
                <a:moveTo>
                  <a:pt x="2252436" y="0"/>
                </a:moveTo>
                <a:lnTo>
                  <a:pt x="2413714" y="0"/>
                </a:lnTo>
                <a:lnTo>
                  <a:pt x="2413714" y="153448"/>
                </a:lnTo>
                <a:lnTo>
                  <a:pt x="2252436" y="153448"/>
                </a:lnTo>
                <a:close/>
                <a:moveTo>
                  <a:pt x="1930218" y="0"/>
                </a:moveTo>
                <a:lnTo>
                  <a:pt x="2091496" y="0"/>
                </a:lnTo>
                <a:lnTo>
                  <a:pt x="2091496" y="153448"/>
                </a:lnTo>
                <a:lnTo>
                  <a:pt x="1930218" y="153448"/>
                </a:lnTo>
                <a:close/>
                <a:moveTo>
                  <a:pt x="1608001" y="0"/>
                </a:moveTo>
                <a:lnTo>
                  <a:pt x="1769279" y="0"/>
                </a:lnTo>
                <a:lnTo>
                  <a:pt x="1769279" y="153448"/>
                </a:lnTo>
                <a:lnTo>
                  <a:pt x="1608001" y="153448"/>
                </a:lnTo>
                <a:close/>
                <a:moveTo>
                  <a:pt x="1285784" y="0"/>
                </a:moveTo>
                <a:lnTo>
                  <a:pt x="1447062" y="0"/>
                </a:lnTo>
                <a:lnTo>
                  <a:pt x="1447062" y="153448"/>
                </a:lnTo>
                <a:lnTo>
                  <a:pt x="1285784" y="153448"/>
                </a:lnTo>
                <a:close/>
                <a:moveTo>
                  <a:pt x="963567" y="0"/>
                </a:moveTo>
                <a:lnTo>
                  <a:pt x="1124845" y="0"/>
                </a:lnTo>
                <a:lnTo>
                  <a:pt x="1124845" y="153448"/>
                </a:lnTo>
                <a:lnTo>
                  <a:pt x="963567" y="153448"/>
                </a:lnTo>
                <a:close/>
                <a:moveTo>
                  <a:pt x="641350" y="0"/>
                </a:moveTo>
                <a:lnTo>
                  <a:pt x="802628" y="0"/>
                </a:lnTo>
                <a:lnTo>
                  <a:pt x="802628" y="153448"/>
                </a:lnTo>
                <a:lnTo>
                  <a:pt x="641350" y="153448"/>
                </a:lnTo>
                <a:close/>
                <a:moveTo>
                  <a:pt x="319133" y="0"/>
                </a:moveTo>
                <a:lnTo>
                  <a:pt x="480411" y="0"/>
                </a:lnTo>
                <a:lnTo>
                  <a:pt x="480411" y="153448"/>
                </a:lnTo>
                <a:lnTo>
                  <a:pt x="319133" y="153448"/>
                </a:lnTo>
                <a:close/>
                <a:moveTo>
                  <a:pt x="91657" y="0"/>
                </a:moveTo>
                <a:lnTo>
                  <a:pt x="158195" y="0"/>
                </a:lnTo>
                <a:lnTo>
                  <a:pt x="158195" y="153448"/>
                </a:lnTo>
                <a:lnTo>
                  <a:pt x="0" y="153448"/>
                </a:lnTo>
                <a:lnTo>
                  <a:pt x="0" y="91657"/>
                </a:lnTo>
                <a:cubicBezTo>
                  <a:pt x="0" y="41036"/>
                  <a:pt x="41036" y="0"/>
                  <a:pt x="91657" y="0"/>
                </a:cubicBezTo>
                <a:close/>
              </a:path>
            </a:pathLst>
          </a:custGeom>
          <a:gradFill>
            <a:gsLst>
              <a:gs pos="10000">
                <a:schemeClr val="accent1"/>
              </a:gs>
              <a:gs pos="98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390906" y="1775472"/>
            <a:ext cx="747623" cy="747623"/>
          </a:xfrm>
          <a:prstGeom prst="roundRect">
            <a:avLst>
              <a:gd name="adj" fmla="val 8225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8000">
                <a:schemeClr val="bg1"/>
              </a:gs>
            </a:gsLst>
            <a:lin ang="2700000" scaled="0"/>
          </a:gra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419542" y="1870136"/>
            <a:ext cx="696157" cy="5532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10883666" y="2134678"/>
            <a:ext cx="124441" cy="640402"/>
          </a:xfrm>
          <a:custGeom>
            <a:avLst/>
            <a:gdLst>
              <a:gd name="connsiteX0" fmla="*/ 0 w 154471"/>
              <a:gd name="connsiteY0" fmla="*/ 133165 h 794945"/>
              <a:gd name="connsiteX1" fmla="*/ 77236 w 154471"/>
              <a:gd name="connsiteY1" fmla="*/ 0 h 794945"/>
              <a:gd name="connsiteX2" fmla="*/ 154471 w 154471"/>
              <a:gd name="connsiteY2" fmla="*/ 133165 h 794945"/>
              <a:gd name="connsiteX3" fmla="*/ 0 w 154471"/>
              <a:gd name="connsiteY3" fmla="*/ 353759 h 794945"/>
              <a:gd name="connsiteX4" fmla="*/ 77236 w 154471"/>
              <a:gd name="connsiteY4" fmla="*/ 220594 h 794945"/>
              <a:gd name="connsiteX5" fmla="*/ 154471 w 154471"/>
              <a:gd name="connsiteY5" fmla="*/ 353759 h 794945"/>
              <a:gd name="connsiteX6" fmla="*/ 0 w 154471"/>
              <a:gd name="connsiteY6" fmla="*/ 574352 h 794945"/>
              <a:gd name="connsiteX7" fmla="*/ 77236 w 154471"/>
              <a:gd name="connsiteY7" fmla="*/ 441187 h 794945"/>
              <a:gd name="connsiteX8" fmla="*/ 154471 w 154471"/>
              <a:gd name="connsiteY8" fmla="*/ 574352 h 794945"/>
              <a:gd name="connsiteX9" fmla="*/ 0 w 154471"/>
              <a:gd name="connsiteY9" fmla="*/ 794945 h 794945"/>
              <a:gd name="connsiteX10" fmla="*/ 77236 w 154471"/>
              <a:gd name="connsiteY10" fmla="*/ 661780 h 794945"/>
              <a:gd name="connsiteX11" fmla="*/ 154471 w 154471"/>
              <a:gd name="connsiteY11" fmla="*/ 794945 h 794945"/>
            </a:gdLst>
            <a:rect l="l" t="t" r="r" b="b"/>
            <a:pathLst>
              <a:path w="154471" h="794945">
                <a:moveTo>
                  <a:pt x="0" y="133165"/>
                </a:moveTo>
                <a:lnTo>
                  <a:pt x="77236" y="0"/>
                </a:lnTo>
                <a:lnTo>
                  <a:pt x="154471" y="133165"/>
                </a:lnTo>
                <a:close/>
                <a:moveTo>
                  <a:pt x="0" y="353759"/>
                </a:moveTo>
                <a:lnTo>
                  <a:pt x="77236" y="220594"/>
                </a:lnTo>
                <a:lnTo>
                  <a:pt x="154471" y="353759"/>
                </a:lnTo>
                <a:close/>
                <a:moveTo>
                  <a:pt x="0" y="574352"/>
                </a:moveTo>
                <a:lnTo>
                  <a:pt x="77236" y="441187"/>
                </a:lnTo>
                <a:lnTo>
                  <a:pt x="154471" y="574352"/>
                </a:lnTo>
                <a:close/>
                <a:moveTo>
                  <a:pt x="0" y="794945"/>
                </a:moveTo>
                <a:lnTo>
                  <a:pt x="77236" y="661780"/>
                </a:lnTo>
                <a:lnTo>
                  <a:pt x="154471" y="794945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225224" y="2683812"/>
            <a:ext cx="3137093" cy="6182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心智关键词与语义锚点布局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8225224" y="3349366"/>
            <a:ext cx="3137093" cy="18728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识别目标客户在决策过程中高频使用的专业术语与问题句式，在内容中系统性布设语义锚点，强化品牌在AI生成答案中的心智占位。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GEO导向的内容心智植入方法论</a:t>
            </a:r>
            <a:endParaRPr kumimoji="1" lang="zh-CN" altLang="en-US"/>
          </a:p>
        </p:txBody>
      </p:sp>
      <p:grpSp>
        <p:nvGrpSpPr>
          <p:cNvPr id="29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30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1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32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3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4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9"/>
          <p:cNvSpPr txBox="1"/>
          <p:nvPr/>
        </p:nvSpPr>
        <p:spPr>
          <a:xfrm rot="0" flipH="0" flipV="0">
            <a:off x="870834" y="1518533"/>
            <a:ext cx="3245583" cy="4425067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6350" cap="sq">
            <a:solidFill>
              <a:schemeClr val="accent1">
                <a:alpha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29777" y="2354519"/>
            <a:ext cx="2727697" cy="33849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建立“人类策划+AI执行”的新型内容生产流程，由营销人员设定目标与框架，AI代理完成初稿撰写、多语言适配与A/B测试。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29777" y="1712843"/>
            <a:ext cx="2727697" cy="5701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营销团队与AI代理的协作流程</a:t>
            </a:r>
            <a:endParaRPr kumimoji="1" lang="zh-CN" altLang="en-US"/>
          </a:p>
        </p:txBody>
      </p:sp>
      <p:sp>
        <p:nvSpPr>
          <p:cNvPr id="6" name="矩形 29"/>
          <p:cNvSpPr txBox="1"/>
          <p:nvPr/>
        </p:nvSpPr>
        <p:spPr>
          <a:xfrm rot="0" flipH="0" flipV="0">
            <a:off x="4485908" y="1518533"/>
            <a:ext cx="3245583" cy="4425067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635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744851" y="2354519"/>
            <a:ext cx="2727697" cy="33849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构建统一的内容中枢平台，利用AI自动打标、归档和重组碎片化内容资产，支持跨渠道快速调用与场景化再创作。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744851" y="1712843"/>
            <a:ext cx="2727697" cy="5701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内容资产的智能管理与复用</a:t>
            </a:r>
            <a:endParaRPr kumimoji="1" lang="zh-CN" altLang="en-US"/>
          </a:p>
        </p:txBody>
      </p:sp>
      <p:sp>
        <p:nvSpPr>
          <p:cNvPr id="9" name="矩形 29"/>
          <p:cNvSpPr txBox="1"/>
          <p:nvPr/>
        </p:nvSpPr>
        <p:spPr>
          <a:xfrm rot="0" flipH="0" flipV="0">
            <a:off x="8100982" y="1518533"/>
            <a:ext cx="3245583" cy="4425067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6350" cap="sq">
            <a:solidFill>
              <a:schemeClr val="accent1">
                <a:alpha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359925" y="2354519"/>
            <a:ext cx="2727697" cy="33849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设置AI内容生成的合规审查规则库与品牌语音指南，确保输出内容既高效又符合行业法规与企业调性，避免失控风险。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59925" y="1712843"/>
            <a:ext cx="2727697" cy="5701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合规与品牌一致性保障机制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AI协同下的内容运营组织升级</a:t>
            </a:r>
            <a:endParaRPr kumimoji="1" lang="zh-CN" altLang="en-US"/>
          </a:p>
        </p:txBody>
      </p:sp>
      <p:grpSp>
        <p:nvGrpSpPr>
          <p:cNvPr id="13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14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5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16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17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18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未来营销策略：从触达到信任的全链路重构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33471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45356" y="1688444"/>
            <a:ext cx="3313173" cy="4445656"/>
          </a:xfrm>
          <a:custGeom>
            <a:avLst/>
            <a:gdLst>
              <a:gd name="connsiteX0" fmla="*/ 307948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1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4 w 3313173"/>
              <a:gd name="connsiteY14" fmla="*/ 4445656 h 4445656"/>
              <a:gd name="connsiteX15" fmla="*/ 307948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8 w 3313173"/>
              <a:gd name="connsiteY24" fmla="*/ 0 h 4445656"/>
            </a:gdLst>
            <a:rect l="l" t="t" r="r" b="b"/>
            <a:pathLst>
              <a:path w="3313173" h="4445656">
                <a:moveTo>
                  <a:pt x="307948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1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4" y="4445656"/>
                </a:cubicBezTo>
                <a:lnTo>
                  <a:pt x="307948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8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428117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69331" y="1884766"/>
            <a:ext cx="444057" cy="48102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654575" y="1894043"/>
            <a:ext cx="481021" cy="46550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59119" y="1901292"/>
            <a:ext cx="481021" cy="45337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58249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GEO内容生产范式升级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58249" y="3171411"/>
            <a:ext cx="2862686" cy="2764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生成式引擎优化（GEO）不再仅关注关键词匹配，而是通过AI理解用户意图，动态生成结构化、场景化、可验证的专业内容，提升B2B买家决策效率与信任度。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65590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个性化内容旅程构建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65590" y="3175000"/>
            <a:ext cx="2862686" cy="2748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基于客户画像与行为数据，AI自动编排从认知到转化的内容路径，如行业白皮书、解决方案对比、客户案例视频等，实现“千企千面”的精准内容触达。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70134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内容可信度增强机制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70134" y="3175000"/>
            <a:ext cx="2862686" cy="27609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引入权威数据源引用、第三方认证标识、实时更新日志等机制，确保AI生成内容具备专业性与可追溯性，强化B2B客户对品牌内容的信任基础。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395750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003091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607635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内容即信任：以生成式AI驱动高价值信息供给</a:t>
            </a:r>
            <a:endParaRPr kumimoji="1" lang="zh-CN" altLang="en-US"/>
          </a:p>
        </p:txBody>
      </p:sp>
      <p:grpSp>
        <p:nvGrpSpPr>
          <p:cNvPr id="19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1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2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3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4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3497172" flipH="0" flipV="0">
            <a:off x="6024321" y="1196340"/>
            <a:ext cx="5190860" cy="5190860"/>
          </a:xfrm>
          <a:prstGeom prst="arc">
            <a:avLst>
              <a:gd name="adj1" fmla="val 8512224"/>
              <a:gd name="adj2" fmla="val 14940849"/>
            </a:avLst>
          </a:prstGeom>
          <a:noFill/>
          <a:ln w="301625" cap="rnd">
            <a:gradFill>
              <a:gsLst>
                <a:gs pos="24000">
                  <a:schemeClr val="accent1">
                    <a:alpha val="2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3497172" flipH="0" flipV="0">
            <a:off x="6024321" y="1165860"/>
            <a:ext cx="5190860" cy="5190860"/>
          </a:xfrm>
          <a:prstGeom prst="arc">
            <a:avLst>
              <a:gd name="adj1" fmla="val 15904742"/>
              <a:gd name="adj2" fmla="val 21271762"/>
            </a:avLst>
          </a:prstGeom>
          <a:noFill/>
          <a:ln w="301625" cap="rnd">
            <a:gradFill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3497172" flipH="0" flipV="0">
            <a:off x="6024321" y="1196340"/>
            <a:ext cx="5190860" cy="5190860"/>
          </a:xfrm>
          <a:prstGeom prst="arc">
            <a:avLst>
              <a:gd name="adj1" fmla="val 2228821"/>
              <a:gd name="adj2" fmla="val 6590782"/>
            </a:avLst>
          </a:prstGeom>
          <a:noFill/>
          <a:ln w="301625" cap="rnd">
            <a:gradFill>
              <a:gsLst>
                <a:gs pos="73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60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875207" y="3131046"/>
            <a:ext cx="1380768" cy="138076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64601" y="3542994"/>
            <a:ext cx="601980" cy="55687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/>
          </a:prstGeom>
          <a:noFill/>
          <a:ln w="38100" cap="rnd">
            <a:gradFill>
              <a:gsLst>
                <a:gs pos="12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>
              <a:gd name="adj1" fmla="val 1440664"/>
              <a:gd name="adj2" fmla="val 6743005"/>
            </a:avLst>
          </a:prstGeom>
          <a:noFill/>
          <a:ln w="38100" cap="rnd">
            <a:gradFill>
              <a:gsLst>
                <a:gs pos="5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>
              <a:gd name="adj1" fmla="val 8219401"/>
              <a:gd name="adj2" fmla="val 14528154"/>
            </a:avLst>
          </a:prstGeom>
          <a:noFill/>
          <a:ln w="38100" cap="rnd">
            <a:gradFill>
              <a:gsLst>
                <a:gs pos="1400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098741" y="2354580"/>
            <a:ext cx="2933700" cy="2933700"/>
          </a:xfrm>
          <a:prstGeom prst="arc">
            <a:avLst>
              <a:gd name="adj1" fmla="val 15368677"/>
              <a:gd name="adj2" fmla="val 14836256"/>
            </a:avLst>
          </a:prstGeom>
          <a:noFill/>
          <a:ln w="44450" cap="sq">
            <a:gradFill>
              <a:gsLst>
                <a:gs pos="14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t="100000" r="100000"/>
              </a:path>
              <a:tileRect l="-100000" b="-10000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412801" y="2055856"/>
            <a:ext cx="884488" cy="884488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523873" y="3133274"/>
            <a:ext cx="884488" cy="884488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197370" y="4561624"/>
            <a:ext cx="884488" cy="884488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0400" y="14680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营销与销售数据实时对齐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20003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通过CDP（客户数据平台）整合线索行为、互动记录与销售反馈，实现营销内容效果可衡量、销售跟进有依据，减少信息断层带来的信任损耗。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400" y="29666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客户成功前置介入策略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34989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在购买决策后期即引入客户成功团队，提供实施预演、ROI测算等增值服务，将“交付保障”提前植入客户心智，加速信任转化。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4652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信任资产沉淀与复用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0400" y="49975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将客户证言、使用成效、合作里程碑等转化为结构化信任资产库，并通过AI在后续营销触点智能调用，形成持续强化的品牌信任飞轮。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794705" y="3389838"/>
            <a:ext cx="342824" cy="37136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669365" y="2335540"/>
            <a:ext cx="371360" cy="32512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453934" y="4818188"/>
            <a:ext cx="371360" cy="37136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全链路协同：打通营销-销售-服务的信任闭环</a:t>
            </a:r>
            <a:endParaRPr kumimoji="1" lang="zh-CN" altLang="en-US"/>
          </a:p>
        </p:txBody>
      </p:sp>
      <p:grpSp>
        <p:nvGrpSpPr>
          <p:cNvPr id="25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6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7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8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9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0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27924" y="4088195"/>
            <a:ext cx="3247372" cy="900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70000"/>
                </a:schemeClr>
              </a:gs>
              <a:gs pos="75000">
                <a:schemeClr val="bg1">
                  <a:alpha val="0"/>
                </a:schemeClr>
              </a:gs>
            </a:gsLst>
            <a:lin ang="5400000" scaled="0"/>
          </a:gra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65194" y="3916745"/>
            <a:ext cx="3572832" cy="171450"/>
          </a:xfrm>
          <a:custGeom>
            <a:avLst/>
            <a:gdLst>
              <a:gd name="T0" fmla="*/ 988 w 988"/>
              <a:gd name="T1" fmla="*/ 0 h 90"/>
              <a:gd name="T2" fmla="*/ 988 w 988"/>
              <a:gd name="T3" fmla="*/ 44 h 90"/>
              <a:gd name="T4" fmla="*/ 988 w 988"/>
              <a:gd name="T5" fmla="*/ 44 h 90"/>
              <a:gd name="T6" fmla="*/ 944 w 988"/>
              <a:gd name="T7" fmla="*/ 90 h 90"/>
              <a:gd name="T8" fmla="*/ 46 w 988"/>
              <a:gd name="T9" fmla="*/ 90 h 90"/>
              <a:gd name="T10" fmla="*/ 0 w 988"/>
              <a:gd name="T11" fmla="*/ 44 h 90"/>
              <a:gd name="T12" fmla="*/ 0 w 988"/>
              <a:gd name="T13" fmla="*/ 0 h 90"/>
              <a:gd name="T14" fmla="*/ 988 w 988"/>
              <a:gd name="T15" fmla="*/ 0 h 90"/>
            </a:gdLst>
            <a:rect l="0" t="0" r="r" b="b"/>
            <a:pathLst>
              <a:path w="988" h="90">
                <a:moveTo>
                  <a:pt x="988" y="0"/>
                </a:moveTo>
                <a:lnTo>
                  <a:pt x="988" y="44"/>
                </a:lnTo>
                <a:lnTo>
                  <a:pt x="988" y="44"/>
                </a:lnTo>
                <a:lnTo>
                  <a:pt x="944" y="90"/>
                </a:lnTo>
                <a:lnTo>
                  <a:pt x="46" y="90"/>
                </a:lnTo>
                <a:lnTo>
                  <a:pt x="0" y="44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012520" y="2414327"/>
            <a:ext cx="678180" cy="678180"/>
          </a:xfrm>
          <a:custGeom>
            <a:avLst/>
            <a:gdLst>
              <a:gd name="T0" fmla="*/ 89 w 178"/>
              <a:gd name="T1" fmla="*/ 178 h 178"/>
              <a:gd name="T2" fmla="*/ 0 w 178"/>
              <a:gd name="T3" fmla="*/ 89 h 178"/>
              <a:gd name="T4" fmla="*/ 89 w 178"/>
              <a:gd name="T5" fmla="*/ 0 h 178"/>
              <a:gd name="T6" fmla="*/ 178 w 178"/>
              <a:gd name="T7" fmla="*/ 89 h 178"/>
              <a:gd name="T8" fmla="*/ 89 w 178"/>
              <a:gd name="T9" fmla="*/ 178 h 178"/>
              <a:gd name="T10" fmla="*/ 89 w 178"/>
              <a:gd name="T11" fmla="*/ 8 h 178"/>
              <a:gd name="T12" fmla="*/ 8 w 178"/>
              <a:gd name="T13" fmla="*/ 89 h 178"/>
              <a:gd name="T14" fmla="*/ 89 w 178"/>
              <a:gd name="T15" fmla="*/ 170 h 178"/>
              <a:gd name="T16" fmla="*/ 170 w 178"/>
              <a:gd name="T17" fmla="*/ 89 h 178"/>
              <a:gd name="T18" fmla="*/ 89 w 178"/>
              <a:gd name="T19" fmla="*/ 8 h 178"/>
            </a:gdLst>
            <a:rect l="0" t="0" r="r" b="b"/>
            <a:pathLst>
              <a:path w="178" h="178">
                <a:moveTo>
                  <a:pt x="89" y="178"/>
                </a:moveTo>
                <a:cubicBezTo>
                  <a:pt x="40" y="178"/>
                  <a:pt x="0" y="139"/>
                  <a:pt x="0" y="89"/>
                </a:cubicBezTo>
                <a:cubicBezTo>
                  <a:pt x="0" y="40"/>
                  <a:pt x="40" y="0"/>
                  <a:pt x="89" y="0"/>
                </a:cubicBezTo>
                <a:cubicBezTo>
                  <a:pt x="138" y="0"/>
                  <a:pt x="178" y="40"/>
                  <a:pt x="178" y="89"/>
                </a:cubicBezTo>
                <a:cubicBezTo>
                  <a:pt x="178" y="139"/>
                  <a:pt x="138" y="178"/>
                  <a:pt x="89" y="178"/>
                </a:cubicBezTo>
                <a:close/>
                <a:moveTo>
                  <a:pt x="89" y="8"/>
                </a:moveTo>
                <a:cubicBezTo>
                  <a:pt x="45" y="8"/>
                  <a:pt x="8" y="45"/>
                  <a:pt x="8" y="89"/>
                </a:cubicBezTo>
                <a:cubicBezTo>
                  <a:pt x="8" y="134"/>
                  <a:pt x="45" y="170"/>
                  <a:pt x="89" y="170"/>
                </a:cubicBezTo>
                <a:cubicBezTo>
                  <a:pt x="134" y="170"/>
                  <a:pt x="170" y="134"/>
                  <a:pt x="170" y="89"/>
                </a:cubicBezTo>
                <a:cubicBezTo>
                  <a:pt x="170" y="45"/>
                  <a:pt x="134" y="8"/>
                  <a:pt x="89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169790" y="2559107"/>
            <a:ext cx="363641" cy="41529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65194" y="4000565"/>
            <a:ext cx="3572832" cy="87630"/>
          </a:xfrm>
          <a:custGeom>
            <a:avLst/>
            <a:gdLst>
              <a:gd name="T0" fmla="*/ 988 w 988"/>
              <a:gd name="T1" fmla="*/ 0 h 46"/>
              <a:gd name="T2" fmla="*/ 944 w 988"/>
              <a:gd name="T3" fmla="*/ 46 h 46"/>
              <a:gd name="T4" fmla="*/ 46 w 988"/>
              <a:gd name="T5" fmla="*/ 46 h 46"/>
              <a:gd name="T6" fmla="*/ 0 w 988"/>
              <a:gd name="T7" fmla="*/ 0 h 46"/>
              <a:gd name="T8" fmla="*/ 988 w 988"/>
              <a:gd name="T9" fmla="*/ 0 h 46"/>
            </a:gdLst>
            <a:rect l="0" t="0" r="r" b="b"/>
            <a:pathLst>
              <a:path w="988" h="46">
                <a:moveTo>
                  <a:pt x="988" y="0"/>
                </a:moveTo>
                <a:lnTo>
                  <a:pt x="944" y="46"/>
                </a:lnTo>
                <a:lnTo>
                  <a:pt x="46" y="46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95671" y="4200828"/>
            <a:ext cx="3549978" cy="1655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B2B品牌不再仅推销产品，而是通过深度洞察输出行业趋势报告、痛点诊断框架，成为客户眼中的“问题定义者”，抢占心智制高点。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5194" y="3155607"/>
            <a:ext cx="3572832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行业问题定义者角色塑造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01423" y="3361770"/>
            <a:ext cx="3576454" cy="175260"/>
          </a:xfrm>
          <a:custGeom>
            <a:avLst/>
            <a:gdLst>
              <a:gd name="T0" fmla="*/ 989 w 989"/>
              <a:gd name="T1" fmla="*/ 0 h 92"/>
              <a:gd name="T2" fmla="*/ 989 w 989"/>
              <a:gd name="T3" fmla="*/ 46 h 92"/>
              <a:gd name="T4" fmla="*/ 989 w 989"/>
              <a:gd name="T5" fmla="*/ 46 h 92"/>
              <a:gd name="T6" fmla="*/ 943 w 989"/>
              <a:gd name="T7" fmla="*/ 92 h 92"/>
              <a:gd name="T8" fmla="*/ 45 w 989"/>
              <a:gd name="T9" fmla="*/ 92 h 92"/>
              <a:gd name="T10" fmla="*/ 0 w 989"/>
              <a:gd name="T11" fmla="*/ 46 h 92"/>
              <a:gd name="T12" fmla="*/ 0 w 989"/>
              <a:gd name="T13" fmla="*/ 0 h 92"/>
              <a:gd name="T14" fmla="*/ 989 w 989"/>
              <a:gd name="T15" fmla="*/ 0 h 92"/>
            </a:gdLst>
            <a:rect l="0" t="0" r="r" b="b"/>
            <a:pathLst>
              <a:path w="989" h="92">
                <a:moveTo>
                  <a:pt x="989" y="0"/>
                </a:moveTo>
                <a:lnTo>
                  <a:pt x="989" y="46"/>
                </a:lnTo>
                <a:lnTo>
                  <a:pt x="989" y="46"/>
                </a:lnTo>
                <a:lnTo>
                  <a:pt x="943" y="92"/>
                </a:lnTo>
                <a:lnTo>
                  <a:pt x="45" y="92"/>
                </a:lnTo>
                <a:lnTo>
                  <a:pt x="0" y="46"/>
                </a:lnTo>
                <a:lnTo>
                  <a:pt x="0" y="0"/>
                </a:lnTo>
                <a:lnTo>
                  <a:pt x="989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91530" y="2010524"/>
            <a:ext cx="396240" cy="38345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750560" y="1863162"/>
            <a:ext cx="678180" cy="678180"/>
          </a:xfrm>
          <a:custGeom>
            <a:avLst/>
            <a:gdLst>
              <a:gd name="T0" fmla="*/ 89 w 178"/>
              <a:gd name="T1" fmla="*/ 178 h 178"/>
              <a:gd name="T2" fmla="*/ 0 w 178"/>
              <a:gd name="T3" fmla="*/ 89 h 178"/>
              <a:gd name="T4" fmla="*/ 89 w 178"/>
              <a:gd name="T5" fmla="*/ 0 h 178"/>
              <a:gd name="T6" fmla="*/ 178 w 178"/>
              <a:gd name="T7" fmla="*/ 89 h 178"/>
              <a:gd name="T8" fmla="*/ 89 w 178"/>
              <a:gd name="T9" fmla="*/ 178 h 178"/>
              <a:gd name="T10" fmla="*/ 89 w 178"/>
              <a:gd name="T11" fmla="*/ 8 h 178"/>
              <a:gd name="T12" fmla="*/ 8 w 178"/>
              <a:gd name="T13" fmla="*/ 89 h 178"/>
              <a:gd name="T14" fmla="*/ 89 w 178"/>
              <a:gd name="T15" fmla="*/ 170 h 178"/>
              <a:gd name="T16" fmla="*/ 170 w 178"/>
              <a:gd name="T17" fmla="*/ 89 h 178"/>
              <a:gd name="T18" fmla="*/ 89 w 178"/>
              <a:gd name="T19" fmla="*/ 8 h 178"/>
            </a:gdLst>
            <a:rect l="0" t="0" r="r" b="b"/>
            <a:pathLst>
              <a:path w="178" h="178">
                <a:moveTo>
                  <a:pt x="89" y="178"/>
                </a:moveTo>
                <a:cubicBezTo>
                  <a:pt x="40" y="178"/>
                  <a:pt x="0" y="138"/>
                  <a:pt x="0" y="89"/>
                </a:cubicBezTo>
                <a:cubicBezTo>
                  <a:pt x="0" y="40"/>
                  <a:pt x="40" y="0"/>
                  <a:pt x="89" y="0"/>
                </a:cubicBezTo>
                <a:cubicBezTo>
                  <a:pt x="138" y="0"/>
                  <a:pt x="178" y="40"/>
                  <a:pt x="178" y="89"/>
                </a:cubicBezTo>
                <a:cubicBezTo>
                  <a:pt x="178" y="138"/>
                  <a:pt x="138" y="178"/>
                  <a:pt x="89" y="178"/>
                </a:cubicBezTo>
                <a:close/>
                <a:moveTo>
                  <a:pt x="89" y="8"/>
                </a:moveTo>
                <a:cubicBezTo>
                  <a:pt x="44" y="8"/>
                  <a:pt x="8" y="44"/>
                  <a:pt x="8" y="89"/>
                </a:cubicBezTo>
                <a:cubicBezTo>
                  <a:pt x="8" y="134"/>
                  <a:pt x="44" y="170"/>
                  <a:pt x="89" y="170"/>
                </a:cubicBezTo>
                <a:cubicBezTo>
                  <a:pt x="133" y="170"/>
                  <a:pt x="170" y="134"/>
                  <a:pt x="170" y="89"/>
                </a:cubicBezTo>
                <a:cubicBezTo>
                  <a:pt x="170" y="44"/>
                  <a:pt x="133" y="8"/>
                  <a:pt x="89" y="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301423" y="3449399"/>
            <a:ext cx="3576454" cy="87630"/>
          </a:xfrm>
          <a:custGeom>
            <a:avLst/>
            <a:gdLst>
              <a:gd name="T0" fmla="*/ 989 w 989"/>
              <a:gd name="T1" fmla="*/ 0 h 46"/>
              <a:gd name="T2" fmla="*/ 943 w 989"/>
              <a:gd name="T3" fmla="*/ 46 h 46"/>
              <a:gd name="T4" fmla="*/ 45 w 989"/>
              <a:gd name="T5" fmla="*/ 46 h 46"/>
              <a:gd name="T6" fmla="*/ 0 w 989"/>
              <a:gd name="T7" fmla="*/ 0 h 46"/>
              <a:gd name="T8" fmla="*/ 989 w 989"/>
              <a:gd name="T9" fmla="*/ 0 h 46"/>
            </a:gdLst>
            <a:rect l="0" t="0" r="r" b="b"/>
            <a:pathLst>
              <a:path w="989" h="46">
                <a:moveTo>
                  <a:pt x="989" y="0"/>
                </a:moveTo>
                <a:lnTo>
                  <a:pt x="943" y="46"/>
                </a:lnTo>
                <a:lnTo>
                  <a:pt x="45" y="46"/>
                </a:lnTo>
                <a:lnTo>
                  <a:pt x="0" y="0"/>
                </a:lnTo>
                <a:lnTo>
                  <a:pt x="989" y="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333711" y="3633151"/>
            <a:ext cx="3537278" cy="1655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将ESG、数据安全、供应链透明等价值观要素嵌入内容叙事，契合2026年B2B采购决策中日益增长的合规与社会责任考量。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303234" y="2600632"/>
            <a:ext cx="3572832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可持续与责任营销融入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41274" y="2810604"/>
            <a:ext cx="3572832" cy="171450"/>
          </a:xfrm>
          <a:custGeom>
            <a:avLst/>
            <a:gdLst>
              <a:gd name="T0" fmla="*/ 988 w 988"/>
              <a:gd name="T1" fmla="*/ 0 h 90"/>
              <a:gd name="T2" fmla="*/ 988 w 988"/>
              <a:gd name="T3" fmla="*/ 46 h 90"/>
              <a:gd name="T4" fmla="*/ 988 w 988"/>
              <a:gd name="T5" fmla="*/ 46 h 90"/>
              <a:gd name="T6" fmla="*/ 942 w 988"/>
              <a:gd name="T7" fmla="*/ 90 h 90"/>
              <a:gd name="T8" fmla="*/ 44 w 988"/>
              <a:gd name="T9" fmla="*/ 90 h 90"/>
              <a:gd name="T10" fmla="*/ 0 w 988"/>
              <a:gd name="T11" fmla="*/ 46 h 90"/>
              <a:gd name="T12" fmla="*/ 0 w 988"/>
              <a:gd name="T13" fmla="*/ 46 h 90"/>
              <a:gd name="T14" fmla="*/ 0 w 988"/>
              <a:gd name="T15" fmla="*/ 0 h 90"/>
              <a:gd name="T16" fmla="*/ 988 w 988"/>
              <a:gd name="T17" fmla="*/ 0 h 90"/>
            </a:gdLst>
            <a:rect l="0" t="0" r="r" b="b"/>
            <a:pathLst>
              <a:path w="988" h="90">
                <a:moveTo>
                  <a:pt x="988" y="0"/>
                </a:moveTo>
                <a:lnTo>
                  <a:pt x="988" y="46"/>
                </a:lnTo>
                <a:lnTo>
                  <a:pt x="988" y="46"/>
                </a:lnTo>
                <a:lnTo>
                  <a:pt x="942" y="90"/>
                </a:lnTo>
                <a:lnTo>
                  <a:pt x="44" y="90"/>
                </a:lnTo>
                <a:lnTo>
                  <a:pt x="0" y="46"/>
                </a:lnTo>
                <a:lnTo>
                  <a:pt x="0" y="46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655348" y="1470111"/>
            <a:ext cx="344687" cy="373379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488601" y="1311995"/>
            <a:ext cx="678180" cy="678180"/>
          </a:xfrm>
          <a:custGeom>
            <a:avLst/>
            <a:gdLst>
              <a:gd name="T0" fmla="*/ 89 w 178"/>
              <a:gd name="T1" fmla="*/ 178 h 178"/>
              <a:gd name="T2" fmla="*/ 0 w 178"/>
              <a:gd name="T3" fmla="*/ 89 h 178"/>
              <a:gd name="T4" fmla="*/ 89 w 178"/>
              <a:gd name="T5" fmla="*/ 0 h 178"/>
              <a:gd name="T6" fmla="*/ 178 w 178"/>
              <a:gd name="T7" fmla="*/ 89 h 178"/>
              <a:gd name="T8" fmla="*/ 89 w 178"/>
              <a:gd name="T9" fmla="*/ 178 h 178"/>
              <a:gd name="T10" fmla="*/ 89 w 178"/>
              <a:gd name="T11" fmla="*/ 8 h 178"/>
              <a:gd name="T12" fmla="*/ 8 w 178"/>
              <a:gd name="T13" fmla="*/ 89 h 178"/>
              <a:gd name="T14" fmla="*/ 89 w 178"/>
              <a:gd name="T15" fmla="*/ 170 h 178"/>
              <a:gd name="T16" fmla="*/ 170 w 178"/>
              <a:gd name="T17" fmla="*/ 89 h 178"/>
              <a:gd name="T18" fmla="*/ 89 w 178"/>
              <a:gd name="T19" fmla="*/ 8 h 178"/>
            </a:gdLst>
            <a:rect l="0" t="0" r="r" b="b"/>
            <a:pathLst>
              <a:path w="178" h="178">
                <a:moveTo>
                  <a:pt x="89" y="178"/>
                </a:moveTo>
                <a:cubicBezTo>
                  <a:pt x="40" y="178"/>
                  <a:pt x="0" y="138"/>
                  <a:pt x="0" y="89"/>
                </a:cubicBezTo>
                <a:cubicBezTo>
                  <a:pt x="0" y="40"/>
                  <a:pt x="40" y="0"/>
                  <a:pt x="89" y="0"/>
                </a:cubicBezTo>
                <a:cubicBezTo>
                  <a:pt x="138" y="0"/>
                  <a:pt x="178" y="40"/>
                  <a:pt x="178" y="89"/>
                </a:cubicBezTo>
                <a:cubicBezTo>
                  <a:pt x="178" y="138"/>
                  <a:pt x="138" y="178"/>
                  <a:pt x="89" y="178"/>
                </a:cubicBezTo>
                <a:close/>
                <a:moveTo>
                  <a:pt x="89" y="8"/>
                </a:moveTo>
                <a:cubicBezTo>
                  <a:pt x="44" y="8"/>
                  <a:pt x="8" y="44"/>
                  <a:pt x="8" y="89"/>
                </a:cubicBezTo>
                <a:cubicBezTo>
                  <a:pt x="8" y="134"/>
                  <a:pt x="44" y="170"/>
                  <a:pt x="89" y="170"/>
                </a:cubicBezTo>
                <a:cubicBezTo>
                  <a:pt x="134" y="170"/>
                  <a:pt x="170" y="134"/>
                  <a:pt x="170" y="89"/>
                </a:cubicBezTo>
                <a:cubicBezTo>
                  <a:pt x="170" y="44"/>
                  <a:pt x="134" y="8"/>
                  <a:pt x="89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041274" y="2898233"/>
            <a:ext cx="3572832" cy="83820"/>
          </a:xfrm>
          <a:custGeom>
            <a:avLst/>
            <a:gdLst>
              <a:gd name="T0" fmla="*/ 988 w 988"/>
              <a:gd name="T1" fmla="*/ 0 h 44"/>
              <a:gd name="T2" fmla="*/ 942 w 988"/>
              <a:gd name="T3" fmla="*/ 44 h 44"/>
              <a:gd name="T4" fmla="*/ 44 w 988"/>
              <a:gd name="T5" fmla="*/ 44 h 44"/>
              <a:gd name="T6" fmla="*/ 0 w 988"/>
              <a:gd name="T7" fmla="*/ 0 h 44"/>
              <a:gd name="T8" fmla="*/ 988 w 988"/>
              <a:gd name="T9" fmla="*/ 0 h 44"/>
            </a:gdLst>
            <a:rect l="0" t="0" r="r" b="b"/>
            <a:pathLst>
              <a:path w="988" h="44">
                <a:moveTo>
                  <a:pt x="988" y="0"/>
                </a:moveTo>
                <a:lnTo>
                  <a:pt x="942" y="44"/>
                </a:lnTo>
                <a:lnTo>
                  <a:pt x="44" y="44"/>
                </a:lnTo>
                <a:lnTo>
                  <a:pt x="0" y="0"/>
                </a:lnTo>
                <a:lnTo>
                  <a:pt x="988" y="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033651" y="3158185"/>
            <a:ext cx="3549978" cy="1655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围绕垂直行业打造专家社群、用户共创平台，通过同行推荐、经验共享等机制，让信任在专业圈层内自然扩散，降低获客成本并提升转化质量。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017036" y="2049464"/>
            <a:ext cx="3597069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社区化信任网络构建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心智占领：从功能说服到价值观共鸣</a:t>
            </a:r>
            <a:endParaRPr kumimoji="1" lang="zh-CN" altLang="en-US"/>
          </a:p>
        </p:txBody>
      </p:sp>
      <p:grpSp>
        <p:nvGrpSpPr>
          <p:cNvPr id="23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4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5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6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7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8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632727"/>
            <a:ext cx="5885467" cy="2181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73471" y="3057828"/>
            <a:ext cx="4743778" cy="16557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7161" y="2729571"/>
            <a:ext cx="12192001" cy="4154348"/>
          </a:xfrm>
          <a:prstGeom prst="rect">
            <a:avLst/>
          </a:prstGeom>
          <a:solidFill>
            <a:schemeClr val="bg1"/>
          </a:solidFill>
          <a:ln w="35433" cap="rnd">
            <a:noFill/>
            <a:round/>
          </a:ln>
          <a:effectLst/>
        </p:spPr>
        <p:txBody>
          <a:bodyPr vert="horz" wrap="square" lIns="255118" tIns="127559" rIns="255118" bIns="12755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1" y="0"/>
            <a:ext cx="12192001" cy="271462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39099" y="181941"/>
            <a:ext cx="896139" cy="529200"/>
          </a:xfrm>
          <a:custGeom>
            <a:avLst/>
            <a:gdLst>
              <a:gd name="connsiteX0" fmla="*/ 745225 w 784516"/>
              <a:gd name="connsiteY0" fmla="*/ 384701 h 463283"/>
              <a:gd name="connsiteX1" fmla="*/ 784516 w 784516"/>
              <a:gd name="connsiteY1" fmla="*/ 423992 h 463283"/>
              <a:gd name="connsiteX2" fmla="*/ 745225 w 784516"/>
              <a:gd name="connsiteY2" fmla="*/ 463283 h 463283"/>
              <a:gd name="connsiteX3" fmla="*/ 705934 w 784516"/>
              <a:gd name="connsiteY3" fmla="*/ 423992 h 463283"/>
              <a:gd name="connsiteX4" fmla="*/ 745225 w 784516"/>
              <a:gd name="connsiteY4" fmla="*/ 384701 h 463283"/>
              <a:gd name="connsiteX5" fmla="*/ 604038 w 784516"/>
              <a:gd name="connsiteY5" fmla="*/ 384701 h 463283"/>
              <a:gd name="connsiteX6" fmla="*/ 643329 w 784516"/>
              <a:gd name="connsiteY6" fmla="*/ 423992 h 463283"/>
              <a:gd name="connsiteX7" fmla="*/ 604038 w 784516"/>
              <a:gd name="connsiteY7" fmla="*/ 463283 h 463283"/>
              <a:gd name="connsiteX8" fmla="*/ 564747 w 784516"/>
              <a:gd name="connsiteY8" fmla="*/ 423992 h 463283"/>
              <a:gd name="connsiteX9" fmla="*/ 604038 w 784516"/>
              <a:gd name="connsiteY9" fmla="*/ 384701 h 463283"/>
              <a:gd name="connsiteX10" fmla="*/ 462851 w 784516"/>
              <a:gd name="connsiteY10" fmla="*/ 384701 h 463283"/>
              <a:gd name="connsiteX11" fmla="*/ 502142 w 784516"/>
              <a:gd name="connsiteY11" fmla="*/ 423992 h 463283"/>
              <a:gd name="connsiteX12" fmla="*/ 462851 w 784516"/>
              <a:gd name="connsiteY12" fmla="*/ 463283 h 463283"/>
              <a:gd name="connsiteX13" fmla="*/ 423560 w 784516"/>
              <a:gd name="connsiteY13" fmla="*/ 423992 h 463283"/>
              <a:gd name="connsiteX14" fmla="*/ 462851 w 784516"/>
              <a:gd name="connsiteY14" fmla="*/ 384701 h 463283"/>
              <a:gd name="connsiteX15" fmla="*/ 321664 w 784516"/>
              <a:gd name="connsiteY15" fmla="*/ 384701 h 463283"/>
              <a:gd name="connsiteX16" fmla="*/ 360955 w 784516"/>
              <a:gd name="connsiteY16" fmla="*/ 423992 h 463283"/>
              <a:gd name="connsiteX17" fmla="*/ 321664 w 784516"/>
              <a:gd name="connsiteY17" fmla="*/ 463283 h 463283"/>
              <a:gd name="connsiteX18" fmla="*/ 282373 w 784516"/>
              <a:gd name="connsiteY18" fmla="*/ 423992 h 463283"/>
              <a:gd name="connsiteX19" fmla="*/ 321664 w 784516"/>
              <a:gd name="connsiteY19" fmla="*/ 384701 h 463283"/>
              <a:gd name="connsiteX20" fmla="*/ 180478 w 784516"/>
              <a:gd name="connsiteY20" fmla="*/ 384701 h 463283"/>
              <a:gd name="connsiteX21" fmla="*/ 219769 w 784516"/>
              <a:gd name="connsiteY21" fmla="*/ 423992 h 463283"/>
              <a:gd name="connsiteX22" fmla="*/ 180478 w 784516"/>
              <a:gd name="connsiteY22" fmla="*/ 463283 h 463283"/>
              <a:gd name="connsiteX23" fmla="*/ 141187 w 784516"/>
              <a:gd name="connsiteY23" fmla="*/ 423992 h 463283"/>
              <a:gd name="connsiteX24" fmla="*/ 180478 w 784516"/>
              <a:gd name="connsiteY24" fmla="*/ 384701 h 463283"/>
              <a:gd name="connsiteX25" fmla="*/ 39291 w 784516"/>
              <a:gd name="connsiteY25" fmla="*/ 384701 h 463283"/>
              <a:gd name="connsiteX26" fmla="*/ 78582 w 784516"/>
              <a:gd name="connsiteY26" fmla="*/ 423992 h 463283"/>
              <a:gd name="connsiteX27" fmla="*/ 39291 w 784516"/>
              <a:gd name="connsiteY27" fmla="*/ 463283 h 463283"/>
              <a:gd name="connsiteX28" fmla="*/ 0 w 784516"/>
              <a:gd name="connsiteY28" fmla="*/ 423992 h 463283"/>
              <a:gd name="connsiteX29" fmla="*/ 39291 w 784516"/>
              <a:gd name="connsiteY29" fmla="*/ 384701 h 463283"/>
              <a:gd name="connsiteX30" fmla="*/ 745225 w 784516"/>
              <a:gd name="connsiteY30" fmla="*/ 256468 h 463283"/>
              <a:gd name="connsiteX31" fmla="*/ 784516 w 784516"/>
              <a:gd name="connsiteY31" fmla="*/ 295759 h 463283"/>
              <a:gd name="connsiteX32" fmla="*/ 745225 w 784516"/>
              <a:gd name="connsiteY32" fmla="*/ 335050 h 463283"/>
              <a:gd name="connsiteX33" fmla="*/ 705934 w 784516"/>
              <a:gd name="connsiteY33" fmla="*/ 295759 h 463283"/>
              <a:gd name="connsiteX34" fmla="*/ 745225 w 784516"/>
              <a:gd name="connsiteY34" fmla="*/ 256468 h 463283"/>
              <a:gd name="connsiteX35" fmla="*/ 604038 w 784516"/>
              <a:gd name="connsiteY35" fmla="*/ 256468 h 463283"/>
              <a:gd name="connsiteX36" fmla="*/ 643329 w 784516"/>
              <a:gd name="connsiteY36" fmla="*/ 295759 h 463283"/>
              <a:gd name="connsiteX37" fmla="*/ 604038 w 784516"/>
              <a:gd name="connsiteY37" fmla="*/ 335050 h 463283"/>
              <a:gd name="connsiteX38" fmla="*/ 564747 w 784516"/>
              <a:gd name="connsiteY38" fmla="*/ 295759 h 463283"/>
              <a:gd name="connsiteX39" fmla="*/ 604038 w 784516"/>
              <a:gd name="connsiteY39" fmla="*/ 256468 h 463283"/>
              <a:gd name="connsiteX40" fmla="*/ 462851 w 784516"/>
              <a:gd name="connsiteY40" fmla="*/ 256468 h 463283"/>
              <a:gd name="connsiteX41" fmla="*/ 502142 w 784516"/>
              <a:gd name="connsiteY41" fmla="*/ 295759 h 463283"/>
              <a:gd name="connsiteX42" fmla="*/ 462851 w 784516"/>
              <a:gd name="connsiteY42" fmla="*/ 335050 h 463283"/>
              <a:gd name="connsiteX43" fmla="*/ 423560 w 784516"/>
              <a:gd name="connsiteY43" fmla="*/ 295759 h 463283"/>
              <a:gd name="connsiteX44" fmla="*/ 462851 w 784516"/>
              <a:gd name="connsiteY44" fmla="*/ 256468 h 463283"/>
              <a:gd name="connsiteX45" fmla="*/ 321664 w 784516"/>
              <a:gd name="connsiteY45" fmla="*/ 256468 h 463283"/>
              <a:gd name="connsiteX46" fmla="*/ 360955 w 784516"/>
              <a:gd name="connsiteY46" fmla="*/ 295759 h 463283"/>
              <a:gd name="connsiteX47" fmla="*/ 321664 w 784516"/>
              <a:gd name="connsiteY47" fmla="*/ 335050 h 463283"/>
              <a:gd name="connsiteX48" fmla="*/ 282373 w 784516"/>
              <a:gd name="connsiteY48" fmla="*/ 295759 h 463283"/>
              <a:gd name="connsiteX49" fmla="*/ 321664 w 784516"/>
              <a:gd name="connsiteY49" fmla="*/ 256468 h 463283"/>
              <a:gd name="connsiteX50" fmla="*/ 180478 w 784516"/>
              <a:gd name="connsiteY50" fmla="*/ 256468 h 463283"/>
              <a:gd name="connsiteX51" fmla="*/ 219769 w 784516"/>
              <a:gd name="connsiteY51" fmla="*/ 295759 h 463283"/>
              <a:gd name="connsiteX52" fmla="*/ 180478 w 784516"/>
              <a:gd name="connsiteY52" fmla="*/ 335050 h 463283"/>
              <a:gd name="connsiteX53" fmla="*/ 141187 w 784516"/>
              <a:gd name="connsiteY53" fmla="*/ 295759 h 463283"/>
              <a:gd name="connsiteX54" fmla="*/ 180478 w 784516"/>
              <a:gd name="connsiteY54" fmla="*/ 256468 h 463283"/>
              <a:gd name="connsiteX55" fmla="*/ 39291 w 784516"/>
              <a:gd name="connsiteY55" fmla="*/ 256468 h 463283"/>
              <a:gd name="connsiteX56" fmla="*/ 78582 w 784516"/>
              <a:gd name="connsiteY56" fmla="*/ 295759 h 463283"/>
              <a:gd name="connsiteX57" fmla="*/ 39291 w 784516"/>
              <a:gd name="connsiteY57" fmla="*/ 335050 h 463283"/>
              <a:gd name="connsiteX58" fmla="*/ 0 w 784516"/>
              <a:gd name="connsiteY58" fmla="*/ 295759 h 463283"/>
              <a:gd name="connsiteX59" fmla="*/ 39291 w 784516"/>
              <a:gd name="connsiteY59" fmla="*/ 256468 h 463283"/>
              <a:gd name="connsiteX60" fmla="*/ 745225 w 784516"/>
              <a:gd name="connsiteY60" fmla="*/ 128234 h 463283"/>
              <a:gd name="connsiteX61" fmla="*/ 784516 w 784516"/>
              <a:gd name="connsiteY61" fmla="*/ 167525 h 463283"/>
              <a:gd name="connsiteX62" fmla="*/ 745225 w 784516"/>
              <a:gd name="connsiteY62" fmla="*/ 206816 h 463283"/>
              <a:gd name="connsiteX63" fmla="*/ 705934 w 784516"/>
              <a:gd name="connsiteY63" fmla="*/ 167525 h 463283"/>
              <a:gd name="connsiteX64" fmla="*/ 745225 w 784516"/>
              <a:gd name="connsiteY64" fmla="*/ 128234 h 463283"/>
              <a:gd name="connsiteX65" fmla="*/ 604038 w 784516"/>
              <a:gd name="connsiteY65" fmla="*/ 128234 h 463283"/>
              <a:gd name="connsiteX66" fmla="*/ 643329 w 784516"/>
              <a:gd name="connsiteY66" fmla="*/ 167525 h 463283"/>
              <a:gd name="connsiteX67" fmla="*/ 604038 w 784516"/>
              <a:gd name="connsiteY67" fmla="*/ 206816 h 463283"/>
              <a:gd name="connsiteX68" fmla="*/ 564747 w 784516"/>
              <a:gd name="connsiteY68" fmla="*/ 167525 h 463283"/>
              <a:gd name="connsiteX69" fmla="*/ 604038 w 784516"/>
              <a:gd name="connsiteY69" fmla="*/ 128234 h 463283"/>
              <a:gd name="connsiteX70" fmla="*/ 462851 w 784516"/>
              <a:gd name="connsiteY70" fmla="*/ 128234 h 463283"/>
              <a:gd name="connsiteX71" fmla="*/ 502142 w 784516"/>
              <a:gd name="connsiteY71" fmla="*/ 167525 h 463283"/>
              <a:gd name="connsiteX72" fmla="*/ 462851 w 784516"/>
              <a:gd name="connsiteY72" fmla="*/ 206816 h 463283"/>
              <a:gd name="connsiteX73" fmla="*/ 423560 w 784516"/>
              <a:gd name="connsiteY73" fmla="*/ 167525 h 463283"/>
              <a:gd name="connsiteX74" fmla="*/ 462851 w 784516"/>
              <a:gd name="connsiteY74" fmla="*/ 128234 h 463283"/>
              <a:gd name="connsiteX75" fmla="*/ 321664 w 784516"/>
              <a:gd name="connsiteY75" fmla="*/ 128234 h 463283"/>
              <a:gd name="connsiteX76" fmla="*/ 360955 w 784516"/>
              <a:gd name="connsiteY76" fmla="*/ 167525 h 463283"/>
              <a:gd name="connsiteX77" fmla="*/ 321664 w 784516"/>
              <a:gd name="connsiteY77" fmla="*/ 206816 h 463283"/>
              <a:gd name="connsiteX78" fmla="*/ 282373 w 784516"/>
              <a:gd name="connsiteY78" fmla="*/ 167525 h 463283"/>
              <a:gd name="connsiteX79" fmla="*/ 321664 w 784516"/>
              <a:gd name="connsiteY79" fmla="*/ 128234 h 463283"/>
              <a:gd name="connsiteX80" fmla="*/ 180478 w 784516"/>
              <a:gd name="connsiteY80" fmla="*/ 128234 h 463283"/>
              <a:gd name="connsiteX81" fmla="*/ 219769 w 784516"/>
              <a:gd name="connsiteY81" fmla="*/ 167525 h 463283"/>
              <a:gd name="connsiteX82" fmla="*/ 180478 w 784516"/>
              <a:gd name="connsiteY82" fmla="*/ 206816 h 463283"/>
              <a:gd name="connsiteX83" fmla="*/ 141187 w 784516"/>
              <a:gd name="connsiteY83" fmla="*/ 167525 h 463283"/>
              <a:gd name="connsiteX84" fmla="*/ 180478 w 784516"/>
              <a:gd name="connsiteY84" fmla="*/ 128234 h 463283"/>
              <a:gd name="connsiteX85" fmla="*/ 39291 w 784516"/>
              <a:gd name="connsiteY85" fmla="*/ 128234 h 463283"/>
              <a:gd name="connsiteX86" fmla="*/ 78582 w 784516"/>
              <a:gd name="connsiteY86" fmla="*/ 167525 h 463283"/>
              <a:gd name="connsiteX87" fmla="*/ 39291 w 784516"/>
              <a:gd name="connsiteY87" fmla="*/ 206816 h 463283"/>
              <a:gd name="connsiteX88" fmla="*/ 0 w 784516"/>
              <a:gd name="connsiteY88" fmla="*/ 167525 h 463283"/>
              <a:gd name="connsiteX89" fmla="*/ 39291 w 784516"/>
              <a:gd name="connsiteY89" fmla="*/ 128234 h 463283"/>
              <a:gd name="connsiteX90" fmla="*/ 745225 w 784516"/>
              <a:gd name="connsiteY90" fmla="*/ 0 h 463283"/>
              <a:gd name="connsiteX91" fmla="*/ 784516 w 784516"/>
              <a:gd name="connsiteY91" fmla="*/ 39291 h 463283"/>
              <a:gd name="connsiteX92" fmla="*/ 745225 w 784516"/>
              <a:gd name="connsiteY92" fmla="*/ 78582 h 463283"/>
              <a:gd name="connsiteX93" fmla="*/ 705934 w 784516"/>
              <a:gd name="connsiteY93" fmla="*/ 39291 h 463283"/>
              <a:gd name="connsiteX94" fmla="*/ 745225 w 784516"/>
              <a:gd name="connsiteY94" fmla="*/ 0 h 463283"/>
              <a:gd name="connsiteX95" fmla="*/ 604038 w 784516"/>
              <a:gd name="connsiteY95" fmla="*/ 0 h 463283"/>
              <a:gd name="connsiteX96" fmla="*/ 643329 w 784516"/>
              <a:gd name="connsiteY96" fmla="*/ 39291 h 463283"/>
              <a:gd name="connsiteX97" fmla="*/ 604038 w 784516"/>
              <a:gd name="connsiteY97" fmla="*/ 78582 h 463283"/>
              <a:gd name="connsiteX98" fmla="*/ 564747 w 784516"/>
              <a:gd name="connsiteY98" fmla="*/ 39291 h 463283"/>
              <a:gd name="connsiteX99" fmla="*/ 604038 w 784516"/>
              <a:gd name="connsiteY99" fmla="*/ 0 h 463283"/>
              <a:gd name="connsiteX100" fmla="*/ 462851 w 784516"/>
              <a:gd name="connsiteY100" fmla="*/ 0 h 463283"/>
              <a:gd name="connsiteX101" fmla="*/ 502142 w 784516"/>
              <a:gd name="connsiteY101" fmla="*/ 39291 h 463283"/>
              <a:gd name="connsiteX102" fmla="*/ 462851 w 784516"/>
              <a:gd name="connsiteY102" fmla="*/ 78582 h 463283"/>
              <a:gd name="connsiteX103" fmla="*/ 423560 w 784516"/>
              <a:gd name="connsiteY103" fmla="*/ 39291 h 463283"/>
              <a:gd name="connsiteX104" fmla="*/ 462851 w 784516"/>
              <a:gd name="connsiteY104" fmla="*/ 0 h 463283"/>
              <a:gd name="connsiteX105" fmla="*/ 321664 w 784516"/>
              <a:gd name="connsiteY105" fmla="*/ 0 h 463283"/>
              <a:gd name="connsiteX106" fmla="*/ 360955 w 784516"/>
              <a:gd name="connsiteY106" fmla="*/ 39291 h 463283"/>
              <a:gd name="connsiteX107" fmla="*/ 321664 w 784516"/>
              <a:gd name="connsiteY107" fmla="*/ 78582 h 463283"/>
              <a:gd name="connsiteX108" fmla="*/ 282373 w 784516"/>
              <a:gd name="connsiteY108" fmla="*/ 39291 h 463283"/>
              <a:gd name="connsiteX109" fmla="*/ 321664 w 784516"/>
              <a:gd name="connsiteY109" fmla="*/ 0 h 463283"/>
              <a:gd name="connsiteX110" fmla="*/ 180478 w 784516"/>
              <a:gd name="connsiteY110" fmla="*/ 0 h 463283"/>
              <a:gd name="connsiteX111" fmla="*/ 219769 w 784516"/>
              <a:gd name="connsiteY111" fmla="*/ 39291 h 463283"/>
              <a:gd name="connsiteX112" fmla="*/ 180478 w 784516"/>
              <a:gd name="connsiteY112" fmla="*/ 78582 h 463283"/>
              <a:gd name="connsiteX113" fmla="*/ 141187 w 784516"/>
              <a:gd name="connsiteY113" fmla="*/ 39291 h 463283"/>
              <a:gd name="connsiteX114" fmla="*/ 180478 w 784516"/>
              <a:gd name="connsiteY114" fmla="*/ 0 h 463283"/>
              <a:gd name="connsiteX115" fmla="*/ 39291 w 784516"/>
              <a:gd name="connsiteY115" fmla="*/ 0 h 463283"/>
              <a:gd name="connsiteX116" fmla="*/ 78582 w 784516"/>
              <a:gd name="connsiteY116" fmla="*/ 39291 h 463283"/>
              <a:gd name="connsiteX117" fmla="*/ 39291 w 784516"/>
              <a:gd name="connsiteY117" fmla="*/ 78582 h 463283"/>
              <a:gd name="connsiteX118" fmla="*/ 0 w 784516"/>
              <a:gd name="connsiteY118" fmla="*/ 39291 h 463283"/>
              <a:gd name="connsiteX119" fmla="*/ 39291 w 784516"/>
              <a:gd name="connsiteY119" fmla="*/ 0 h 463283"/>
            </a:gdLst>
            <a:rect l="l" t="t" r="r" b="b"/>
            <a:pathLst>
              <a:path w="784516" h="463283">
                <a:moveTo>
                  <a:pt x="745225" y="384701"/>
                </a:moveTo>
                <a:cubicBezTo>
                  <a:pt x="766925" y="384701"/>
                  <a:pt x="784516" y="402292"/>
                  <a:pt x="784516" y="423992"/>
                </a:cubicBezTo>
                <a:cubicBezTo>
                  <a:pt x="784516" y="445692"/>
                  <a:pt x="766925" y="463283"/>
                  <a:pt x="745225" y="463283"/>
                </a:cubicBezTo>
                <a:cubicBezTo>
                  <a:pt x="723525" y="463283"/>
                  <a:pt x="705934" y="445692"/>
                  <a:pt x="705934" y="423992"/>
                </a:cubicBezTo>
                <a:cubicBezTo>
                  <a:pt x="705934" y="402292"/>
                  <a:pt x="723525" y="384701"/>
                  <a:pt x="745225" y="384701"/>
                </a:cubicBezTo>
                <a:close/>
                <a:moveTo>
                  <a:pt x="604038" y="384701"/>
                </a:moveTo>
                <a:cubicBezTo>
                  <a:pt x="625738" y="384701"/>
                  <a:pt x="643329" y="402292"/>
                  <a:pt x="643329" y="423992"/>
                </a:cubicBezTo>
                <a:cubicBezTo>
                  <a:pt x="643329" y="445692"/>
                  <a:pt x="625738" y="463283"/>
                  <a:pt x="604038" y="463283"/>
                </a:cubicBezTo>
                <a:cubicBezTo>
                  <a:pt x="582338" y="463283"/>
                  <a:pt x="564747" y="445692"/>
                  <a:pt x="564747" y="423992"/>
                </a:cubicBezTo>
                <a:cubicBezTo>
                  <a:pt x="564747" y="402292"/>
                  <a:pt x="582338" y="384701"/>
                  <a:pt x="604038" y="384701"/>
                </a:cubicBezTo>
                <a:close/>
                <a:moveTo>
                  <a:pt x="462851" y="384701"/>
                </a:moveTo>
                <a:cubicBezTo>
                  <a:pt x="484551" y="384701"/>
                  <a:pt x="502142" y="402292"/>
                  <a:pt x="502142" y="423992"/>
                </a:cubicBezTo>
                <a:cubicBezTo>
                  <a:pt x="502142" y="445692"/>
                  <a:pt x="484551" y="463283"/>
                  <a:pt x="462851" y="463283"/>
                </a:cubicBezTo>
                <a:cubicBezTo>
                  <a:pt x="441151" y="463283"/>
                  <a:pt x="423560" y="445692"/>
                  <a:pt x="423560" y="423992"/>
                </a:cubicBezTo>
                <a:cubicBezTo>
                  <a:pt x="423560" y="402292"/>
                  <a:pt x="441151" y="384701"/>
                  <a:pt x="462851" y="384701"/>
                </a:cubicBezTo>
                <a:close/>
                <a:moveTo>
                  <a:pt x="321664" y="384701"/>
                </a:moveTo>
                <a:cubicBezTo>
                  <a:pt x="343364" y="384701"/>
                  <a:pt x="360955" y="402292"/>
                  <a:pt x="360955" y="423992"/>
                </a:cubicBezTo>
                <a:cubicBezTo>
                  <a:pt x="360955" y="445692"/>
                  <a:pt x="343364" y="463283"/>
                  <a:pt x="321664" y="463283"/>
                </a:cubicBezTo>
                <a:cubicBezTo>
                  <a:pt x="299964" y="463283"/>
                  <a:pt x="282373" y="445692"/>
                  <a:pt x="282373" y="423992"/>
                </a:cubicBezTo>
                <a:cubicBezTo>
                  <a:pt x="282373" y="402292"/>
                  <a:pt x="299964" y="384701"/>
                  <a:pt x="321664" y="384701"/>
                </a:cubicBezTo>
                <a:close/>
                <a:moveTo>
                  <a:pt x="180478" y="384701"/>
                </a:moveTo>
                <a:cubicBezTo>
                  <a:pt x="202178" y="384701"/>
                  <a:pt x="219769" y="402292"/>
                  <a:pt x="219769" y="423992"/>
                </a:cubicBezTo>
                <a:cubicBezTo>
                  <a:pt x="219769" y="445692"/>
                  <a:pt x="202178" y="463283"/>
                  <a:pt x="180478" y="463283"/>
                </a:cubicBezTo>
                <a:cubicBezTo>
                  <a:pt x="158778" y="463283"/>
                  <a:pt x="141187" y="445692"/>
                  <a:pt x="141187" y="423992"/>
                </a:cubicBezTo>
                <a:cubicBezTo>
                  <a:pt x="141187" y="402292"/>
                  <a:pt x="158778" y="384701"/>
                  <a:pt x="180478" y="384701"/>
                </a:cubicBezTo>
                <a:close/>
                <a:moveTo>
                  <a:pt x="39291" y="384701"/>
                </a:moveTo>
                <a:cubicBezTo>
                  <a:pt x="60991" y="384701"/>
                  <a:pt x="78582" y="402292"/>
                  <a:pt x="78582" y="423992"/>
                </a:cubicBezTo>
                <a:cubicBezTo>
                  <a:pt x="78582" y="445692"/>
                  <a:pt x="60991" y="463283"/>
                  <a:pt x="39291" y="463283"/>
                </a:cubicBezTo>
                <a:cubicBezTo>
                  <a:pt x="17591" y="463283"/>
                  <a:pt x="0" y="445692"/>
                  <a:pt x="0" y="423992"/>
                </a:cubicBezTo>
                <a:cubicBezTo>
                  <a:pt x="0" y="402292"/>
                  <a:pt x="17591" y="384701"/>
                  <a:pt x="39291" y="384701"/>
                </a:cubicBezTo>
                <a:close/>
                <a:moveTo>
                  <a:pt x="745225" y="256468"/>
                </a:moveTo>
                <a:cubicBezTo>
                  <a:pt x="766925" y="256468"/>
                  <a:pt x="784516" y="274059"/>
                  <a:pt x="784516" y="295759"/>
                </a:cubicBezTo>
                <a:cubicBezTo>
                  <a:pt x="784516" y="317459"/>
                  <a:pt x="766925" y="335050"/>
                  <a:pt x="745225" y="335050"/>
                </a:cubicBezTo>
                <a:cubicBezTo>
                  <a:pt x="723525" y="335050"/>
                  <a:pt x="705934" y="317459"/>
                  <a:pt x="705934" y="295759"/>
                </a:cubicBezTo>
                <a:cubicBezTo>
                  <a:pt x="705934" y="274059"/>
                  <a:pt x="723525" y="256468"/>
                  <a:pt x="745225" y="256468"/>
                </a:cubicBezTo>
                <a:close/>
                <a:moveTo>
                  <a:pt x="604038" y="256468"/>
                </a:moveTo>
                <a:cubicBezTo>
                  <a:pt x="625738" y="256468"/>
                  <a:pt x="643329" y="274059"/>
                  <a:pt x="643329" y="295759"/>
                </a:cubicBezTo>
                <a:cubicBezTo>
                  <a:pt x="643329" y="317459"/>
                  <a:pt x="625738" y="335050"/>
                  <a:pt x="604038" y="335050"/>
                </a:cubicBezTo>
                <a:cubicBezTo>
                  <a:pt x="582338" y="335050"/>
                  <a:pt x="564747" y="317459"/>
                  <a:pt x="564747" y="295759"/>
                </a:cubicBezTo>
                <a:cubicBezTo>
                  <a:pt x="564747" y="274059"/>
                  <a:pt x="582338" y="256468"/>
                  <a:pt x="604038" y="256468"/>
                </a:cubicBezTo>
                <a:close/>
                <a:moveTo>
                  <a:pt x="462851" y="256468"/>
                </a:moveTo>
                <a:cubicBezTo>
                  <a:pt x="484551" y="256468"/>
                  <a:pt x="502142" y="274059"/>
                  <a:pt x="502142" y="295759"/>
                </a:cubicBezTo>
                <a:cubicBezTo>
                  <a:pt x="502142" y="317459"/>
                  <a:pt x="484551" y="335050"/>
                  <a:pt x="462851" y="335050"/>
                </a:cubicBezTo>
                <a:cubicBezTo>
                  <a:pt x="441151" y="335050"/>
                  <a:pt x="423560" y="317459"/>
                  <a:pt x="423560" y="295759"/>
                </a:cubicBezTo>
                <a:cubicBezTo>
                  <a:pt x="423560" y="274059"/>
                  <a:pt x="441151" y="256468"/>
                  <a:pt x="462851" y="256468"/>
                </a:cubicBezTo>
                <a:close/>
                <a:moveTo>
                  <a:pt x="321664" y="256468"/>
                </a:moveTo>
                <a:cubicBezTo>
                  <a:pt x="343364" y="256468"/>
                  <a:pt x="360955" y="274059"/>
                  <a:pt x="360955" y="295759"/>
                </a:cubicBezTo>
                <a:cubicBezTo>
                  <a:pt x="360955" y="317459"/>
                  <a:pt x="343364" y="335050"/>
                  <a:pt x="321664" y="335050"/>
                </a:cubicBezTo>
                <a:cubicBezTo>
                  <a:pt x="299964" y="335050"/>
                  <a:pt x="282373" y="317459"/>
                  <a:pt x="282373" y="295759"/>
                </a:cubicBezTo>
                <a:cubicBezTo>
                  <a:pt x="282373" y="274059"/>
                  <a:pt x="299964" y="256468"/>
                  <a:pt x="321664" y="256468"/>
                </a:cubicBezTo>
                <a:close/>
                <a:moveTo>
                  <a:pt x="180478" y="256468"/>
                </a:moveTo>
                <a:cubicBezTo>
                  <a:pt x="202178" y="256468"/>
                  <a:pt x="219769" y="274059"/>
                  <a:pt x="219769" y="295759"/>
                </a:cubicBezTo>
                <a:cubicBezTo>
                  <a:pt x="219769" y="317459"/>
                  <a:pt x="202178" y="335050"/>
                  <a:pt x="180478" y="335050"/>
                </a:cubicBezTo>
                <a:cubicBezTo>
                  <a:pt x="158778" y="335050"/>
                  <a:pt x="141187" y="317459"/>
                  <a:pt x="141187" y="295759"/>
                </a:cubicBezTo>
                <a:cubicBezTo>
                  <a:pt x="141187" y="274059"/>
                  <a:pt x="158778" y="256468"/>
                  <a:pt x="180478" y="256468"/>
                </a:cubicBezTo>
                <a:close/>
                <a:moveTo>
                  <a:pt x="39291" y="256468"/>
                </a:moveTo>
                <a:cubicBezTo>
                  <a:pt x="60991" y="256468"/>
                  <a:pt x="78582" y="274059"/>
                  <a:pt x="78582" y="295759"/>
                </a:cubicBezTo>
                <a:cubicBezTo>
                  <a:pt x="78582" y="317459"/>
                  <a:pt x="60991" y="335050"/>
                  <a:pt x="39291" y="335050"/>
                </a:cubicBezTo>
                <a:cubicBezTo>
                  <a:pt x="17591" y="335050"/>
                  <a:pt x="0" y="317459"/>
                  <a:pt x="0" y="295759"/>
                </a:cubicBezTo>
                <a:cubicBezTo>
                  <a:pt x="0" y="274059"/>
                  <a:pt x="17591" y="256468"/>
                  <a:pt x="39291" y="256468"/>
                </a:cubicBezTo>
                <a:close/>
                <a:moveTo>
                  <a:pt x="745225" y="128234"/>
                </a:moveTo>
                <a:cubicBezTo>
                  <a:pt x="766925" y="128234"/>
                  <a:pt x="784516" y="145825"/>
                  <a:pt x="784516" y="167525"/>
                </a:cubicBezTo>
                <a:cubicBezTo>
                  <a:pt x="784516" y="189225"/>
                  <a:pt x="766925" y="206816"/>
                  <a:pt x="745225" y="206816"/>
                </a:cubicBezTo>
                <a:cubicBezTo>
                  <a:pt x="723525" y="206816"/>
                  <a:pt x="705934" y="189225"/>
                  <a:pt x="705934" y="167525"/>
                </a:cubicBezTo>
                <a:cubicBezTo>
                  <a:pt x="705934" y="145825"/>
                  <a:pt x="723525" y="128234"/>
                  <a:pt x="745225" y="128234"/>
                </a:cubicBezTo>
                <a:close/>
                <a:moveTo>
                  <a:pt x="604038" y="128234"/>
                </a:moveTo>
                <a:cubicBezTo>
                  <a:pt x="625738" y="128234"/>
                  <a:pt x="643329" y="145825"/>
                  <a:pt x="643329" y="167525"/>
                </a:cubicBezTo>
                <a:cubicBezTo>
                  <a:pt x="643329" y="189225"/>
                  <a:pt x="625738" y="206816"/>
                  <a:pt x="604038" y="206816"/>
                </a:cubicBezTo>
                <a:cubicBezTo>
                  <a:pt x="582338" y="206816"/>
                  <a:pt x="564747" y="189225"/>
                  <a:pt x="564747" y="167525"/>
                </a:cubicBezTo>
                <a:cubicBezTo>
                  <a:pt x="564747" y="145825"/>
                  <a:pt x="582338" y="128234"/>
                  <a:pt x="604038" y="128234"/>
                </a:cubicBezTo>
                <a:close/>
                <a:moveTo>
                  <a:pt x="462851" y="128234"/>
                </a:moveTo>
                <a:cubicBezTo>
                  <a:pt x="484551" y="128234"/>
                  <a:pt x="502142" y="145825"/>
                  <a:pt x="502142" y="167525"/>
                </a:cubicBezTo>
                <a:cubicBezTo>
                  <a:pt x="502142" y="189225"/>
                  <a:pt x="484551" y="206816"/>
                  <a:pt x="462851" y="206816"/>
                </a:cubicBezTo>
                <a:cubicBezTo>
                  <a:pt x="441151" y="206816"/>
                  <a:pt x="423560" y="189225"/>
                  <a:pt x="423560" y="167525"/>
                </a:cubicBezTo>
                <a:cubicBezTo>
                  <a:pt x="423560" y="145825"/>
                  <a:pt x="441151" y="128234"/>
                  <a:pt x="462851" y="128234"/>
                </a:cubicBezTo>
                <a:close/>
                <a:moveTo>
                  <a:pt x="321664" y="128234"/>
                </a:moveTo>
                <a:cubicBezTo>
                  <a:pt x="343364" y="128234"/>
                  <a:pt x="360955" y="145825"/>
                  <a:pt x="360955" y="167525"/>
                </a:cubicBezTo>
                <a:cubicBezTo>
                  <a:pt x="360955" y="189225"/>
                  <a:pt x="343364" y="206816"/>
                  <a:pt x="321664" y="206816"/>
                </a:cubicBezTo>
                <a:cubicBezTo>
                  <a:pt x="299964" y="206816"/>
                  <a:pt x="282373" y="189225"/>
                  <a:pt x="282373" y="167525"/>
                </a:cubicBezTo>
                <a:cubicBezTo>
                  <a:pt x="282373" y="145825"/>
                  <a:pt x="299964" y="128234"/>
                  <a:pt x="321664" y="128234"/>
                </a:cubicBezTo>
                <a:close/>
                <a:moveTo>
                  <a:pt x="180478" y="128234"/>
                </a:moveTo>
                <a:cubicBezTo>
                  <a:pt x="202178" y="128234"/>
                  <a:pt x="219769" y="145825"/>
                  <a:pt x="219769" y="167525"/>
                </a:cubicBezTo>
                <a:cubicBezTo>
                  <a:pt x="219769" y="189225"/>
                  <a:pt x="202178" y="206816"/>
                  <a:pt x="180478" y="206816"/>
                </a:cubicBezTo>
                <a:cubicBezTo>
                  <a:pt x="158778" y="206816"/>
                  <a:pt x="141187" y="189225"/>
                  <a:pt x="141187" y="167525"/>
                </a:cubicBezTo>
                <a:cubicBezTo>
                  <a:pt x="141187" y="145825"/>
                  <a:pt x="158778" y="128234"/>
                  <a:pt x="180478" y="128234"/>
                </a:cubicBezTo>
                <a:close/>
                <a:moveTo>
                  <a:pt x="39291" y="128234"/>
                </a:moveTo>
                <a:cubicBezTo>
                  <a:pt x="60991" y="128234"/>
                  <a:pt x="78582" y="145825"/>
                  <a:pt x="78582" y="167525"/>
                </a:cubicBezTo>
                <a:cubicBezTo>
                  <a:pt x="78582" y="189225"/>
                  <a:pt x="60991" y="206816"/>
                  <a:pt x="39291" y="206816"/>
                </a:cubicBezTo>
                <a:cubicBezTo>
                  <a:pt x="17591" y="206816"/>
                  <a:pt x="0" y="189225"/>
                  <a:pt x="0" y="167525"/>
                </a:cubicBezTo>
                <a:cubicBezTo>
                  <a:pt x="0" y="145825"/>
                  <a:pt x="17591" y="128234"/>
                  <a:pt x="39291" y="128234"/>
                </a:cubicBezTo>
                <a:close/>
                <a:moveTo>
                  <a:pt x="745225" y="0"/>
                </a:moveTo>
                <a:cubicBezTo>
                  <a:pt x="766925" y="0"/>
                  <a:pt x="784516" y="17591"/>
                  <a:pt x="784516" y="39291"/>
                </a:cubicBezTo>
                <a:cubicBezTo>
                  <a:pt x="784516" y="60991"/>
                  <a:pt x="766925" y="78582"/>
                  <a:pt x="745225" y="78582"/>
                </a:cubicBezTo>
                <a:cubicBezTo>
                  <a:pt x="723525" y="78582"/>
                  <a:pt x="705934" y="60991"/>
                  <a:pt x="705934" y="39291"/>
                </a:cubicBezTo>
                <a:cubicBezTo>
                  <a:pt x="705934" y="17591"/>
                  <a:pt x="723525" y="0"/>
                  <a:pt x="745225" y="0"/>
                </a:cubicBezTo>
                <a:close/>
                <a:moveTo>
                  <a:pt x="604038" y="0"/>
                </a:moveTo>
                <a:cubicBezTo>
                  <a:pt x="625738" y="0"/>
                  <a:pt x="643329" y="17591"/>
                  <a:pt x="643329" y="39291"/>
                </a:cubicBezTo>
                <a:cubicBezTo>
                  <a:pt x="643329" y="60991"/>
                  <a:pt x="625738" y="78582"/>
                  <a:pt x="604038" y="78582"/>
                </a:cubicBezTo>
                <a:cubicBezTo>
                  <a:pt x="582338" y="78582"/>
                  <a:pt x="564747" y="60991"/>
                  <a:pt x="564747" y="39291"/>
                </a:cubicBezTo>
                <a:cubicBezTo>
                  <a:pt x="564747" y="17591"/>
                  <a:pt x="582338" y="0"/>
                  <a:pt x="604038" y="0"/>
                </a:cubicBezTo>
                <a:close/>
                <a:moveTo>
                  <a:pt x="462851" y="0"/>
                </a:moveTo>
                <a:cubicBezTo>
                  <a:pt x="484551" y="0"/>
                  <a:pt x="502142" y="17591"/>
                  <a:pt x="502142" y="39291"/>
                </a:cubicBezTo>
                <a:cubicBezTo>
                  <a:pt x="502142" y="60991"/>
                  <a:pt x="484551" y="78582"/>
                  <a:pt x="462851" y="78582"/>
                </a:cubicBezTo>
                <a:cubicBezTo>
                  <a:pt x="441151" y="78582"/>
                  <a:pt x="423560" y="60991"/>
                  <a:pt x="423560" y="39291"/>
                </a:cubicBezTo>
                <a:cubicBezTo>
                  <a:pt x="423560" y="17591"/>
                  <a:pt x="441151" y="0"/>
                  <a:pt x="462851" y="0"/>
                </a:cubicBezTo>
                <a:close/>
                <a:moveTo>
                  <a:pt x="321664" y="0"/>
                </a:moveTo>
                <a:cubicBezTo>
                  <a:pt x="343364" y="0"/>
                  <a:pt x="360955" y="17591"/>
                  <a:pt x="360955" y="39291"/>
                </a:cubicBezTo>
                <a:cubicBezTo>
                  <a:pt x="360955" y="60991"/>
                  <a:pt x="343364" y="78582"/>
                  <a:pt x="321664" y="78582"/>
                </a:cubicBezTo>
                <a:cubicBezTo>
                  <a:pt x="299964" y="78582"/>
                  <a:pt x="282373" y="60991"/>
                  <a:pt x="282373" y="39291"/>
                </a:cubicBezTo>
                <a:cubicBezTo>
                  <a:pt x="282373" y="17591"/>
                  <a:pt x="299964" y="0"/>
                  <a:pt x="321664" y="0"/>
                </a:cubicBezTo>
                <a:close/>
                <a:moveTo>
                  <a:pt x="180478" y="0"/>
                </a:moveTo>
                <a:cubicBezTo>
                  <a:pt x="202178" y="0"/>
                  <a:pt x="219769" y="17591"/>
                  <a:pt x="219769" y="39291"/>
                </a:cubicBezTo>
                <a:cubicBezTo>
                  <a:pt x="219769" y="60991"/>
                  <a:pt x="202178" y="78582"/>
                  <a:pt x="180478" y="78582"/>
                </a:cubicBezTo>
                <a:cubicBezTo>
                  <a:pt x="158778" y="78582"/>
                  <a:pt x="141187" y="60991"/>
                  <a:pt x="141187" y="39291"/>
                </a:cubicBezTo>
                <a:cubicBezTo>
                  <a:pt x="141187" y="17591"/>
                  <a:pt x="158778" y="0"/>
                  <a:pt x="180478" y="0"/>
                </a:cubicBezTo>
                <a:close/>
                <a:moveTo>
                  <a:pt x="39291" y="0"/>
                </a:moveTo>
                <a:cubicBezTo>
                  <a:pt x="60991" y="0"/>
                  <a:pt x="78582" y="17591"/>
                  <a:pt x="78582" y="39291"/>
                </a:cubicBezTo>
                <a:cubicBezTo>
                  <a:pt x="78582" y="60991"/>
                  <a:pt x="60991" y="78582"/>
                  <a:pt x="39291" y="78582"/>
                </a:cubicBezTo>
                <a:cubicBezTo>
                  <a:pt x="17591" y="78582"/>
                  <a:pt x="0" y="60991"/>
                  <a:pt x="0" y="39291"/>
                </a:cubicBezTo>
                <a:cubicBezTo>
                  <a:pt x="0" y="17591"/>
                  <a:pt x="17591" y="0"/>
                  <a:pt x="3929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54415" y="733206"/>
            <a:ext cx="11277600" cy="134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9600">
                <a:ln w="12700">
                  <a:noFill/>
                </a:ln>
                <a:solidFill>
                  <a:srgbClr val="D9D9D9">
                    <a:alpha val="5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14493" y="3869465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708724" y="3884120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202884" y="3907208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697045" y="3907208"/>
            <a:ext cx="876300" cy="8763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0663882" flipH="0" flipV="0">
            <a:off x="10862012" y="6044512"/>
            <a:ext cx="1442681" cy="946306"/>
          </a:xfrm>
          <a:custGeom>
            <a:avLst/>
            <a:gdLst>
              <a:gd name="connsiteX0" fmla="*/ 238975 w 1442681"/>
              <a:gd name="connsiteY0" fmla="*/ 660468 h 946306"/>
              <a:gd name="connsiteX1" fmla="*/ 255328 w 1442681"/>
              <a:gd name="connsiteY1" fmla="*/ 682956 h 946306"/>
              <a:gd name="connsiteX2" fmla="*/ 255530 w 1442681"/>
              <a:gd name="connsiteY2" fmla="*/ 696434 h 946306"/>
              <a:gd name="connsiteX3" fmla="*/ 194707 w 1442681"/>
              <a:gd name="connsiteY3" fmla="*/ 679449 h 946306"/>
              <a:gd name="connsiteX4" fmla="*/ 200234 w 1442681"/>
              <a:gd name="connsiteY4" fmla="*/ 671967 h 946306"/>
              <a:gd name="connsiteX5" fmla="*/ 220514 w 1442681"/>
              <a:gd name="connsiteY5" fmla="*/ 659050 h 946306"/>
              <a:gd name="connsiteX6" fmla="*/ 228679 w 1442681"/>
              <a:gd name="connsiteY6" fmla="*/ 658695 h 946306"/>
              <a:gd name="connsiteX7" fmla="*/ 238975 w 1442681"/>
              <a:gd name="connsiteY7" fmla="*/ 660468 h 946306"/>
              <a:gd name="connsiteX8" fmla="*/ 886597 w 1442681"/>
              <a:gd name="connsiteY8" fmla="*/ 816225 h 946306"/>
              <a:gd name="connsiteX9" fmla="*/ 945020 w 1442681"/>
              <a:gd name="connsiteY9" fmla="*/ 857122 h 946306"/>
              <a:gd name="connsiteX10" fmla="*/ 950048 w 1442681"/>
              <a:gd name="connsiteY10" fmla="*/ 890372 h 946306"/>
              <a:gd name="connsiteX11" fmla="*/ 827990 w 1442681"/>
              <a:gd name="connsiteY11" fmla="*/ 856289 h 946306"/>
              <a:gd name="connsiteX12" fmla="*/ 837027 w 1442681"/>
              <a:gd name="connsiteY12" fmla="*/ 839696 h 946306"/>
              <a:gd name="connsiteX13" fmla="*/ 886597 w 1442681"/>
              <a:gd name="connsiteY13" fmla="*/ 816225 h 946306"/>
              <a:gd name="connsiteX14" fmla="*/ 542344 w 1442681"/>
              <a:gd name="connsiteY14" fmla="*/ 713515 h 946306"/>
              <a:gd name="connsiteX15" fmla="*/ 566063 w 1442681"/>
              <a:gd name="connsiteY15" fmla="*/ 724017 h 946306"/>
              <a:gd name="connsiteX16" fmla="*/ 587154 w 1442681"/>
              <a:gd name="connsiteY16" fmla="*/ 755811 h 946306"/>
              <a:gd name="connsiteX17" fmla="*/ 587136 w 1442681"/>
              <a:gd name="connsiteY17" fmla="*/ 789032 h 946306"/>
              <a:gd name="connsiteX18" fmla="*/ 469555 w 1442681"/>
              <a:gd name="connsiteY18" fmla="*/ 756199 h 946306"/>
              <a:gd name="connsiteX19" fmla="*/ 473473 w 1442681"/>
              <a:gd name="connsiteY19" fmla="*/ 746621 h 946306"/>
              <a:gd name="connsiteX20" fmla="*/ 524994 w 1442681"/>
              <a:gd name="connsiteY20" fmla="*/ 712625 h 946306"/>
              <a:gd name="connsiteX21" fmla="*/ 542344 w 1442681"/>
              <a:gd name="connsiteY21" fmla="*/ 713515 h 946306"/>
              <a:gd name="connsiteX22" fmla="*/ 27613 w 1442681"/>
              <a:gd name="connsiteY22" fmla="*/ 569524 h 946306"/>
              <a:gd name="connsiteX23" fmla="*/ 12246 w 1442681"/>
              <a:gd name="connsiteY23" fmla="*/ 617103 h 946306"/>
              <a:gd name="connsiteX24" fmla="*/ 4942 w 1442681"/>
              <a:gd name="connsiteY24" fmla="*/ 626459 h 946306"/>
              <a:gd name="connsiteX25" fmla="*/ 0 w 1442681"/>
              <a:gd name="connsiteY25" fmla="*/ 625079 h 946306"/>
              <a:gd name="connsiteX26" fmla="*/ 3168 w 1442681"/>
              <a:gd name="connsiteY26" fmla="*/ 610406 h 946306"/>
              <a:gd name="connsiteX27" fmla="*/ 24738 w 1442681"/>
              <a:gd name="connsiteY27" fmla="*/ 569524 h 946306"/>
              <a:gd name="connsiteX28" fmla="*/ 27613 w 1442681"/>
              <a:gd name="connsiteY28" fmla="*/ 569524 h 946306"/>
              <a:gd name="connsiteX29" fmla="*/ 23454 w 1442681"/>
              <a:gd name="connsiteY29" fmla="*/ 540052 h 946306"/>
              <a:gd name="connsiteX30" fmla="*/ 22117 w 1442681"/>
              <a:gd name="connsiteY30" fmla="*/ 543445 h 946306"/>
              <a:gd name="connsiteX31" fmla="*/ 22117 w 1442681"/>
              <a:gd name="connsiteY31" fmla="*/ 542035 h 946306"/>
              <a:gd name="connsiteX32" fmla="*/ 170612 w 1442681"/>
              <a:gd name="connsiteY32" fmla="*/ 573762 h 946306"/>
              <a:gd name="connsiteX33" fmla="*/ 166614 w 1442681"/>
              <a:gd name="connsiteY33" fmla="*/ 654173 h 946306"/>
              <a:gd name="connsiteX34" fmla="*/ 151054 w 1442681"/>
              <a:gd name="connsiteY34" fmla="*/ 667260 h 946306"/>
              <a:gd name="connsiteX35" fmla="*/ 117163 w 1442681"/>
              <a:gd name="connsiteY35" fmla="*/ 657796 h 946306"/>
              <a:gd name="connsiteX36" fmla="*/ 115167 w 1442681"/>
              <a:gd name="connsiteY36" fmla="*/ 640450 h 946306"/>
              <a:gd name="connsiteX37" fmla="*/ 159239 w 1442681"/>
              <a:gd name="connsiteY37" fmla="*/ 575182 h 946306"/>
              <a:gd name="connsiteX38" fmla="*/ 164925 w 1442681"/>
              <a:gd name="connsiteY38" fmla="*/ 573408 h 946306"/>
              <a:gd name="connsiteX39" fmla="*/ 170612 w 1442681"/>
              <a:gd name="connsiteY39" fmla="*/ 573762 h 946306"/>
              <a:gd name="connsiteX40" fmla="*/ 1123428 w 1442681"/>
              <a:gd name="connsiteY40" fmla="*/ 824683 h 946306"/>
              <a:gd name="connsiteX41" fmla="*/ 1167349 w 1442681"/>
              <a:gd name="connsiteY41" fmla="*/ 935658 h 946306"/>
              <a:gd name="connsiteX42" fmla="*/ 1150353 w 1442681"/>
              <a:gd name="connsiteY42" fmla="*/ 946306 h 946306"/>
              <a:gd name="connsiteX43" fmla="*/ 1071773 w 1442681"/>
              <a:gd name="connsiteY43" fmla="*/ 924363 h 946306"/>
              <a:gd name="connsiteX44" fmla="*/ 1061087 w 1442681"/>
              <a:gd name="connsiteY44" fmla="*/ 894398 h 946306"/>
              <a:gd name="connsiteX45" fmla="*/ 1123428 w 1442681"/>
              <a:gd name="connsiteY45" fmla="*/ 824683 h 946306"/>
              <a:gd name="connsiteX46" fmla="*/ 41853 w 1442681"/>
              <a:gd name="connsiteY46" fmla="*/ 505383 h 946306"/>
              <a:gd name="connsiteX47" fmla="*/ 27580 w 1442681"/>
              <a:gd name="connsiteY47" fmla="*/ 533930 h 946306"/>
              <a:gd name="connsiteX48" fmla="*/ 23454 w 1442681"/>
              <a:gd name="connsiteY48" fmla="*/ 540052 h 946306"/>
              <a:gd name="connsiteX49" fmla="*/ 24406 w 1442681"/>
              <a:gd name="connsiteY49" fmla="*/ 537630 h 946306"/>
              <a:gd name="connsiteX50" fmla="*/ 27756 w 1442681"/>
              <a:gd name="connsiteY50" fmla="*/ 530758 h 946306"/>
              <a:gd name="connsiteX51" fmla="*/ 41853 w 1442681"/>
              <a:gd name="connsiteY51" fmla="*/ 505383 h 946306"/>
              <a:gd name="connsiteX52" fmla="*/ 423185 w 1442681"/>
              <a:gd name="connsiteY52" fmla="*/ 609023 h 946306"/>
              <a:gd name="connsiteX53" fmla="*/ 450239 w 1442681"/>
              <a:gd name="connsiteY53" fmla="*/ 718585 h 946306"/>
              <a:gd name="connsiteX54" fmla="*/ 419290 w 1442681"/>
              <a:gd name="connsiteY54" fmla="*/ 738372 h 946306"/>
              <a:gd name="connsiteX55" fmla="*/ 406931 w 1442681"/>
              <a:gd name="connsiteY55" fmla="*/ 738711 h 946306"/>
              <a:gd name="connsiteX56" fmla="*/ 374078 w 1442681"/>
              <a:gd name="connsiteY56" fmla="*/ 729537 h 946306"/>
              <a:gd name="connsiteX57" fmla="*/ 364335 w 1442681"/>
              <a:gd name="connsiteY57" fmla="*/ 722987 h 946306"/>
              <a:gd name="connsiteX58" fmla="*/ 353411 w 1442681"/>
              <a:gd name="connsiteY58" fmla="*/ 691550 h 946306"/>
              <a:gd name="connsiteX59" fmla="*/ 416065 w 1442681"/>
              <a:gd name="connsiteY59" fmla="*/ 610446 h 946306"/>
              <a:gd name="connsiteX60" fmla="*/ 423185 w 1442681"/>
              <a:gd name="connsiteY60" fmla="*/ 609023 h 946306"/>
              <a:gd name="connsiteX61" fmla="*/ 783970 w 1442681"/>
              <a:gd name="connsiteY61" fmla="*/ 692534 h 946306"/>
              <a:gd name="connsiteX62" fmla="*/ 810450 w 1442681"/>
              <a:gd name="connsiteY62" fmla="*/ 705638 h 946306"/>
              <a:gd name="connsiteX63" fmla="*/ 766376 w 1442681"/>
              <a:gd name="connsiteY63" fmla="*/ 834551 h 946306"/>
              <a:gd name="connsiteX64" fmla="*/ 764954 w 1442681"/>
              <a:gd name="connsiteY64" fmla="*/ 834551 h 946306"/>
              <a:gd name="connsiteX65" fmla="*/ 695288 w 1442681"/>
              <a:gd name="connsiteY65" fmla="*/ 773636 h 946306"/>
              <a:gd name="connsiteX66" fmla="*/ 764954 w 1442681"/>
              <a:gd name="connsiteY66" fmla="*/ 690055 h 946306"/>
              <a:gd name="connsiteX67" fmla="*/ 783970 w 1442681"/>
              <a:gd name="connsiteY67" fmla="*/ 692534 h 946306"/>
              <a:gd name="connsiteX68" fmla="*/ 131170 w 1442681"/>
              <a:gd name="connsiteY68" fmla="*/ 498334 h 946306"/>
              <a:gd name="connsiteX69" fmla="*/ 98440 w 1442681"/>
              <a:gd name="connsiteY69" fmla="*/ 584969 h 946306"/>
              <a:gd name="connsiteX70" fmla="*/ 84211 w 1442681"/>
              <a:gd name="connsiteY70" fmla="*/ 556564 h 946306"/>
              <a:gd name="connsiteX71" fmla="*/ 124055 w 1442681"/>
              <a:gd name="connsiteY71" fmla="*/ 499755 h 946306"/>
              <a:gd name="connsiteX72" fmla="*/ 131170 w 1442681"/>
              <a:gd name="connsiteY72" fmla="*/ 498334 h 946306"/>
              <a:gd name="connsiteX73" fmla="*/ 339733 w 1442681"/>
              <a:gd name="connsiteY73" fmla="*/ 519495 h 946306"/>
              <a:gd name="connsiteX74" fmla="*/ 343987 w 1442681"/>
              <a:gd name="connsiteY74" fmla="*/ 622051 h 946306"/>
              <a:gd name="connsiteX75" fmla="*/ 268832 w 1442681"/>
              <a:gd name="connsiteY75" fmla="*/ 596412 h 946306"/>
              <a:gd name="connsiteX76" fmla="*/ 329806 w 1442681"/>
              <a:gd name="connsiteY76" fmla="*/ 519494 h 946306"/>
              <a:gd name="connsiteX77" fmla="*/ 334770 w 1442681"/>
              <a:gd name="connsiteY77" fmla="*/ 518960 h 946306"/>
              <a:gd name="connsiteX78" fmla="*/ 339733 w 1442681"/>
              <a:gd name="connsiteY78" fmla="*/ 519495 h 946306"/>
              <a:gd name="connsiteX79" fmla="*/ 1007447 w 1442681"/>
              <a:gd name="connsiteY79" fmla="*/ 688646 h 946306"/>
              <a:gd name="connsiteX80" fmla="*/ 1060069 w 1442681"/>
              <a:gd name="connsiteY80" fmla="*/ 809479 h 946306"/>
              <a:gd name="connsiteX81" fmla="*/ 936337 w 1442681"/>
              <a:gd name="connsiteY81" fmla="*/ 768253 h 946306"/>
              <a:gd name="connsiteX82" fmla="*/ 1007447 w 1442681"/>
              <a:gd name="connsiteY82" fmla="*/ 688646 h 946306"/>
              <a:gd name="connsiteX83" fmla="*/ 121379 w 1442681"/>
              <a:gd name="connsiteY83" fmla="*/ 432795 h 946306"/>
              <a:gd name="connsiteX84" fmla="*/ 79999 w 1442681"/>
              <a:gd name="connsiteY84" fmla="*/ 503946 h 946306"/>
              <a:gd name="connsiteX85" fmla="*/ 81426 w 1442681"/>
              <a:gd name="connsiteY85" fmla="*/ 481178 h 946306"/>
              <a:gd name="connsiteX86" fmla="*/ 117099 w 1442681"/>
              <a:gd name="connsiteY86" fmla="*/ 432796 h 946306"/>
              <a:gd name="connsiteX87" fmla="*/ 119239 w 1442681"/>
              <a:gd name="connsiteY87" fmla="*/ 432262 h 946306"/>
              <a:gd name="connsiteX88" fmla="*/ 121379 w 1442681"/>
              <a:gd name="connsiteY88" fmla="*/ 432795 h 946306"/>
              <a:gd name="connsiteX89" fmla="*/ 673567 w 1442681"/>
              <a:gd name="connsiteY89" fmla="*/ 580486 h 946306"/>
              <a:gd name="connsiteX90" fmla="*/ 695614 w 1442681"/>
              <a:gd name="connsiteY90" fmla="*/ 694086 h 946306"/>
              <a:gd name="connsiteX91" fmla="*/ 573324 w 1442681"/>
              <a:gd name="connsiteY91" fmla="*/ 661523 h 946306"/>
              <a:gd name="connsiteX92" fmla="*/ 648689 w 1442681"/>
              <a:gd name="connsiteY92" fmla="*/ 577995 h 946306"/>
              <a:gd name="connsiteX93" fmla="*/ 673567 w 1442681"/>
              <a:gd name="connsiteY93" fmla="*/ 580486 h 946306"/>
              <a:gd name="connsiteX94" fmla="*/ 1239722 w 1442681"/>
              <a:gd name="connsiteY94" fmla="*/ 708406 h 946306"/>
              <a:gd name="connsiteX95" fmla="*/ 1275317 w 1442681"/>
              <a:gd name="connsiteY95" fmla="*/ 724806 h 946306"/>
              <a:gd name="connsiteX96" fmla="*/ 1280761 w 1442681"/>
              <a:gd name="connsiteY96" fmla="*/ 732830 h 946306"/>
              <a:gd name="connsiteX97" fmla="*/ 1250178 w 1442681"/>
              <a:gd name="connsiteY97" fmla="*/ 842353 h 946306"/>
              <a:gd name="connsiteX98" fmla="*/ 1220774 w 1442681"/>
              <a:gd name="connsiteY98" fmla="*/ 839248 h 946306"/>
              <a:gd name="connsiteX99" fmla="*/ 1177389 w 1442681"/>
              <a:gd name="connsiteY99" fmla="*/ 778094 h 946306"/>
              <a:gd name="connsiteX100" fmla="*/ 1239722 w 1442681"/>
              <a:gd name="connsiteY100" fmla="*/ 708406 h 946306"/>
              <a:gd name="connsiteX101" fmla="*/ 285542 w 1442681"/>
              <a:gd name="connsiteY101" fmla="*/ 441275 h 946306"/>
              <a:gd name="connsiteX102" fmla="*/ 238720 w 1442681"/>
              <a:gd name="connsiteY102" fmla="*/ 546882 h 946306"/>
              <a:gd name="connsiteX103" fmla="*/ 208923 w 1442681"/>
              <a:gd name="connsiteY103" fmla="*/ 509777 h 946306"/>
              <a:gd name="connsiteX104" fmla="*/ 268516 w 1442681"/>
              <a:gd name="connsiteY104" fmla="*/ 441276 h 946306"/>
              <a:gd name="connsiteX105" fmla="*/ 275964 w 1442681"/>
              <a:gd name="connsiteY105" fmla="*/ 439670 h 946306"/>
              <a:gd name="connsiteX106" fmla="*/ 285542 w 1442681"/>
              <a:gd name="connsiteY106" fmla="*/ 441275 h 946306"/>
              <a:gd name="connsiteX107" fmla="*/ 137007 w 1442681"/>
              <a:gd name="connsiteY107" fmla="*/ 374984 h 946306"/>
              <a:gd name="connsiteX108" fmla="*/ 96830 w 1442681"/>
              <a:gd name="connsiteY108" fmla="*/ 427143 h 946306"/>
              <a:gd name="connsiteX109" fmla="*/ 105440 w 1442681"/>
              <a:gd name="connsiteY109" fmla="*/ 410227 h 946306"/>
              <a:gd name="connsiteX110" fmla="*/ 134138 w 1442681"/>
              <a:gd name="connsiteY110" fmla="*/ 374984 h 946306"/>
              <a:gd name="connsiteX111" fmla="*/ 137007 w 1442681"/>
              <a:gd name="connsiteY111" fmla="*/ 374984 h 946306"/>
              <a:gd name="connsiteX112" fmla="*/ 549392 w 1442681"/>
              <a:gd name="connsiteY112" fmla="*/ 478598 h 946306"/>
              <a:gd name="connsiteX113" fmla="*/ 580679 w 1442681"/>
              <a:gd name="connsiteY113" fmla="*/ 587649 h 946306"/>
              <a:gd name="connsiteX114" fmla="*/ 464060 w 1442681"/>
              <a:gd name="connsiteY114" fmla="*/ 559324 h 946306"/>
              <a:gd name="connsiteX115" fmla="*/ 542281 w 1442681"/>
              <a:gd name="connsiteY115" fmla="*/ 478598 h 946306"/>
              <a:gd name="connsiteX116" fmla="*/ 549392 w 1442681"/>
              <a:gd name="connsiteY116" fmla="*/ 478598 h 946306"/>
              <a:gd name="connsiteX117" fmla="*/ 910525 w 1442681"/>
              <a:gd name="connsiteY117" fmla="*/ 569014 h 946306"/>
              <a:gd name="connsiteX118" fmla="*/ 939482 w 1442681"/>
              <a:gd name="connsiteY118" fmla="*/ 586542 h 946306"/>
              <a:gd name="connsiteX119" fmla="*/ 886899 w 1442681"/>
              <a:gd name="connsiteY119" fmla="*/ 712611 h 946306"/>
              <a:gd name="connsiteX120" fmla="*/ 811576 w 1442681"/>
              <a:gd name="connsiteY120" fmla="*/ 646035 h 946306"/>
              <a:gd name="connsiteX121" fmla="*/ 886899 w 1442681"/>
              <a:gd name="connsiteY121" fmla="*/ 565295 h 946306"/>
              <a:gd name="connsiteX122" fmla="*/ 910525 w 1442681"/>
              <a:gd name="connsiteY122" fmla="*/ 569014 h 946306"/>
              <a:gd name="connsiteX123" fmla="*/ 243277 w 1442681"/>
              <a:gd name="connsiteY123" fmla="*/ 373584 h 946306"/>
              <a:gd name="connsiteX124" fmla="*/ 197834 w 1442681"/>
              <a:gd name="connsiteY124" fmla="*/ 461620 h 946306"/>
              <a:gd name="connsiteX125" fmla="*/ 179372 w 1442681"/>
              <a:gd name="connsiteY125" fmla="*/ 433221 h 946306"/>
              <a:gd name="connsiteX126" fmla="*/ 233335 w 1442681"/>
              <a:gd name="connsiteY126" fmla="*/ 373584 h 946306"/>
              <a:gd name="connsiteX127" fmla="*/ 243277 w 1442681"/>
              <a:gd name="connsiteY127" fmla="*/ 373584 h 946306"/>
              <a:gd name="connsiteX128" fmla="*/ 468730 w 1442681"/>
              <a:gd name="connsiteY128" fmla="*/ 395259 h 946306"/>
              <a:gd name="connsiteX129" fmla="*/ 488560 w 1442681"/>
              <a:gd name="connsiteY129" fmla="*/ 403233 h 946306"/>
              <a:gd name="connsiteX130" fmla="*/ 429068 w 1442681"/>
              <a:gd name="connsiteY130" fmla="*/ 515219 h 946306"/>
              <a:gd name="connsiteX131" fmla="*/ 378074 w 1442681"/>
              <a:gd name="connsiteY131" fmla="*/ 469858 h 946306"/>
              <a:gd name="connsiteX132" fmla="*/ 453149 w 1442681"/>
              <a:gd name="connsiteY132" fmla="*/ 394728 h 946306"/>
              <a:gd name="connsiteX133" fmla="*/ 468730 w 1442681"/>
              <a:gd name="connsiteY133" fmla="*/ 395259 h 946306"/>
              <a:gd name="connsiteX134" fmla="*/ 1122005 w 1442681"/>
              <a:gd name="connsiteY134" fmla="*/ 575169 h 946306"/>
              <a:gd name="connsiteX135" fmla="*/ 1178646 w 1442681"/>
              <a:gd name="connsiteY135" fmla="*/ 694087 h 946306"/>
              <a:gd name="connsiteX136" fmla="*/ 1054036 w 1442681"/>
              <a:gd name="connsiteY136" fmla="*/ 648785 h 946306"/>
              <a:gd name="connsiteX137" fmla="*/ 1122005 w 1442681"/>
              <a:gd name="connsiteY137" fmla="*/ 575169 h 946306"/>
              <a:gd name="connsiteX138" fmla="*/ 231459 w 1442681"/>
              <a:gd name="connsiteY138" fmla="*/ 313674 h 946306"/>
              <a:gd name="connsiteX139" fmla="*/ 176479 w 1442681"/>
              <a:gd name="connsiteY139" fmla="*/ 387646 h 946306"/>
              <a:gd name="connsiteX140" fmla="*/ 176480 w 1442681"/>
              <a:gd name="connsiteY140" fmla="*/ 363463 h 946306"/>
              <a:gd name="connsiteX141" fmla="*/ 224411 w 1442681"/>
              <a:gd name="connsiteY141" fmla="*/ 315097 h 946306"/>
              <a:gd name="connsiteX142" fmla="*/ 228463 w 1442681"/>
              <a:gd name="connsiteY142" fmla="*/ 313319 h 946306"/>
              <a:gd name="connsiteX143" fmla="*/ 231459 w 1442681"/>
              <a:gd name="connsiteY143" fmla="*/ 313674 h 946306"/>
              <a:gd name="connsiteX144" fmla="*/ 1315801 w 1442681"/>
              <a:gd name="connsiteY144" fmla="*/ 607350 h 946306"/>
              <a:gd name="connsiteX145" fmla="*/ 1295202 w 1442681"/>
              <a:gd name="connsiteY145" fmla="*/ 681117 h 946306"/>
              <a:gd name="connsiteX146" fmla="*/ 1289461 w 1442681"/>
              <a:gd name="connsiteY146" fmla="*/ 667410 h 946306"/>
              <a:gd name="connsiteX147" fmla="*/ 1298494 w 1442681"/>
              <a:gd name="connsiteY147" fmla="*/ 623489 h 946306"/>
              <a:gd name="connsiteX148" fmla="*/ 797513 w 1442681"/>
              <a:gd name="connsiteY148" fmla="*/ 460693 h 946306"/>
              <a:gd name="connsiteX149" fmla="*/ 827475 w 1442681"/>
              <a:gd name="connsiteY149" fmla="*/ 570712 h 946306"/>
              <a:gd name="connsiteX150" fmla="*/ 691034 w 1442681"/>
              <a:gd name="connsiteY150" fmla="*/ 538150 h 946306"/>
              <a:gd name="connsiteX151" fmla="*/ 772046 w 1442681"/>
              <a:gd name="connsiteY151" fmla="*/ 457453 h 946306"/>
              <a:gd name="connsiteX152" fmla="*/ 797513 w 1442681"/>
              <a:gd name="connsiteY152" fmla="*/ 460693 h 946306"/>
              <a:gd name="connsiteX153" fmla="*/ 406080 w 1442681"/>
              <a:gd name="connsiteY153" fmla="*/ 324956 h 946306"/>
              <a:gd name="connsiteX154" fmla="*/ 373483 w 1442681"/>
              <a:gd name="connsiteY154" fmla="*/ 419976 h 946306"/>
              <a:gd name="connsiteX155" fmla="*/ 318208 w 1442681"/>
              <a:gd name="connsiteY155" fmla="*/ 391613 h 946306"/>
              <a:gd name="connsiteX156" fmla="*/ 389073 w 1442681"/>
              <a:gd name="connsiteY156" fmla="*/ 324956 h 946306"/>
              <a:gd name="connsiteX157" fmla="*/ 389073 w 1442681"/>
              <a:gd name="connsiteY157" fmla="*/ 323538 h 946306"/>
              <a:gd name="connsiteX158" fmla="*/ 397576 w 1442681"/>
              <a:gd name="connsiteY158" fmla="*/ 323184 h 946306"/>
              <a:gd name="connsiteX159" fmla="*/ 406080 w 1442681"/>
              <a:gd name="connsiteY159" fmla="*/ 324956 h 946306"/>
              <a:gd name="connsiteX160" fmla="*/ 245554 w 1442681"/>
              <a:gd name="connsiteY160" fmla="*/ 262912 h 946306"/>
              <a:gd name="connsiteX161" fmla="*/ 190576 w 1442681"/>
              <a:gd name="connsiteY161" fmla="*/ 319301 h 946306"/>
              <a:gd name="connsiteX162" fmla="*/ 203263 w 1442681"/>
              <a:gd name="connsiteY162" fmla="*/ 302384 h 946306"/>
              <a:gd name="connsiteX163" fmla="*/ 242735 w 1442681"/>
              <a:gd name="connsiteY163" fmla="*/ 264322 h 946306"/>
              <a:gd name="connsiteX164" fmla="*/ 245554 w 1442681"/>
              <a:gd name="connsiteY164" fmla="*/ 262912 h 946306"/>
              <a:gd name="connsiteX165" fmla="*/ 1028860 w 1442681"/>
              <a:gd name="connsiteY165" fmla="*/ 461150 h 946306"/>
              <a:gd name="connsiteX166" fmla="*/ 1065741 w 1442681"/>
              <a:gd name="connsiteY166" fmla="*/ 573549 h 946306"/>
              <a:gd name="connsiteX167" fmla="*/ 927878 w 1442681"/>
              <a:gd name="connsiteY167" fmla="*/ 531077 h 946306"/>
              <a:gd name="connsiteX168" fmla="*/ 1003205 w 1442681"/>
              <a:gd name="connsiteY168" fmla="*/ 456043 h 946306"/>
              <a:gd name="connsiteX169" fmla="*/ 1028860 w 1442681"/>
              <a:gd name="connsiteY169" fmla="*/ 461150 h 946306"/>
              <a:gd name="connsiteX170" fmla="*/ 696152 w 1442681"/>
              <a:gd name="connsiteY170" fmla="*/ 368134 h 946306"/>
              <a:gd name="connsiteX171" fmla="*/ 712495 w 1442681"/>
              <a:gd name="connsiteY171" fmla="*/ 376461 h 946306"/>
              <a:gd name="connsiteX172" fmla="*/ 652806 w 1442681"/>
              <a:gd name="connsiteY172" fmla="*/ 496917 h 946306"/>
              <a:gd name="connsiteX173" fmla="*/ 584590 w 1442681"/>
              <a:gd name="connsiteY173" fmla="*/ 441649 h 946306"/>
              <a:gd name="connsiteX174" fmla="*/ 667018 w 1442681"/>
              <a:gd name="connsiteY174" fmla="*/ 365123 h 946306"/>
              <a:gd name="connsiteX175" fmla="*/ 696152 w 1442681"/>
              <a:gd name="connsiteY175" fmla="*/ 368134 h 946306"/>
              <a:gd name="connsiteX176" fmla="*/ 366655 w 1442681"/>
              <a:gd name="connsiteY176" fmla="*/ 265753 h 946306"/>
              <a:gd name="connsiteX177" fmla="*/ 305648 w 1442681"/>
              <a:gd name="connsiteY177" fmla="*/ 350977 h 946306"/>
              <a:gd name="connsiteX178" fmla="*/ 304230 w 1442681"/>
              <a:gd name="connsiteY178" fmla="*/ 350977 h 946306"/>
              <a:gd name="connsiteX179" fmla="*/ 288623 w 1442681"/>
              <a:gd name="connsiteY179" fmla="*/ 321148 h 946306"/>
              <a:gd name="connsiteX180" fmla="*/ 352468 w 1442681"/>
              <a:gd name="connsiteY180" fmla="*/ 264332 h 946306"/>
              <a:gd name="connsiteX181" fmla="*/ 359562 w 1442681"/>
              <a:gd name="connsiteY181" fmla="*/ 263977 h 946306"/>
              <a:gd name="connsiteX182" fmla="*/ 366655 w 1442681"/>
              <a:gd name="connsiteY182" fmla="*/ 265753 h 946306"/>
              <a:gd name="connsiteX183" fmla="*/ 284324 w 1442681"/>
              <a:gd name="connsiteY183" fmla="*/ 221325 h 946306"/>
              <a:gd name="connsiteX184" fmla="*/ 242761 w 1442681"/>
              <a:gd name="connsiteY184" fmla="*/ 257273 h 946306"/>
              <a:gd name="connsiteX185" fmla="*/ 241327 w 1442681"/>
              <a:gd name="connsiteY185" fmla="*/ 257273 h 946306"/>
              <a:gd name="connsiteX186" fmla="*/ 284324 w 1442681"/>
              <a:gd name="connsiteY186" fmla="*/ 221325 h 946306"/>
              <a:gd name="connsiteX187" fmla="*/ 1227018 w 1442681"/>
              <a:gd name="connsiteY187" fmla="*/ 474382 h 946306"/>
              <a:gd name="connsiteX188" fmla="*/ 1287909 w 1442681"/>
              <a:gd name="connsiteY188" fmla="*/ 587658 h 946306"/>
              <a:gd name="connsiteX189" fmla="*/ 1166128 w 1442681"/>
              <a:gd name="connsiteY189" fmla="*/ 540931 h 946306"/>
              <a:gd name="connsiteX190" fmla="*/ 1227018 w 1442681"/>
              <a:gd name="connsiteY190" fmla="*/ 474382 h 946306"/>
              <a:gd name="connsiteX191" fmla="*/ 599173 w 1442681"/>
              <a:gd name="connsiteY191" fmla="*/ 288294 h 946306"/>
              <a:gd name="connsiteX192" fmla="*/ 600589 w 1442681"/>
              <a:gd name="connsiteY192" fmla="*/ 384665 h 946306"/>
              <a:gd name="connsiteX193" fmla="*/ 498634 w 1442681"/>
              <a:gd name="connsiteY193" fmla="*/ 357738 h 946306"/>
              <a:gd name="connsiteX194" fmla="*/ 580764 w 1442681"/>
              <a:gd name="connsiteY194" fmla="*/ 288294 h 946306"/>
              <a:gd name="connsiteX195" fmla="*/ 591031 w 1442681"/>
              <a:gd name="connsiteY195" fmla="*/ 287763 h 946306"/>
              <a:gd name="connsiteX196" fmla="*/ 599173 w 1442681"/>
              <a:gd name="connsiteY196" fmla="*/ 288294 h 946306"/>
              <a:gd name="connsiteX197" fmla="*/ 353401 w 1442681"/>
              <a:gd name="connsiteY197" fmla="*/ 212881 h 946306"/>
              <a:gd name="connsiteX198" fmla="*/ 282914 w 1442681"/>
              <a:gd name="connsiteY198" fmla="*/ 284044 h 946306"/>
              <a:gd name="connsiteX199" fmla="*/ 287145 w 1442681"/>
              <a:gd name="connsiteY199" fmla="*/ 259848 h 946306"/>
              <a:gd name="connsiteX200" fmla="*/ 343533 w 1442681"/>
              <a:gd name="connsiteY200" fmla="*/ 214303 h 946306"/>
              <a:gd name="connsiteX201" fmla="*/ 348467 w 1442681"/>
              <a:gd name="connsiteY201" fmla="*/ 212525 h 946306"/>
              <a:gd name="connsiteX202" fmla="*/ 353401 w 1442681"/>
              <a:gd name="connsiteY202" fmla="*/ 212881 h 946306"/>
              <a:gd name="connsiteX203" fmla="*/ 889737 w 1442681"/>
              <a:gd name="connsiteY203" fmla="*/ 352429 h 946306"/>
              <a:gd name="connsiteX204" fmla="*/ 950828 w 1442681"/>
              <a:gd name="connsiteY204" fmla="*/ 464284 h 946306"/>
              <a:gd name="connsiteX205" fmla="*/ 808756 w 1442681"/>
              <a:gd name="connsiteY205" fmla="*/ 428887 h 946306"/>
              <a:gd name="connsiteX206" fmla="*/ 889737 w 1442681"/>
              <a:gd name="connsiteY206" fmla="*/ 352429 h 946306"/>
              <a:gd name="connsiteX207" fmla="*/ 536497 w 1442681"/>
              <a:gd name="connsiteY207" fmla="*/ 226991 h 946306"/>
              <a:gd name="connsiteX208" fmla="*/ 499665 w 1442681"/>
              <a:gd name="connsiteY208" fmla="*/ 313535 h 946306"/>
              <a:gd name="connsiteX209" fmla="*/ 437332 w 1442681"/>
              <a:gd name="connsiteY209" fmla="*/ 286579 h 946306"/>
              <a:gd name="connsiteX210" fmla="*/ 513831 w 1442681"/>
              <a:gd name="connsiteY210" fmla="*/ 225572 h 946306"/>
              <a:gd name="connsiteX211" fmla="*/ 524101 w 1442681"/>
              <a:gd name="connsiteY211" fmla="*/ 224154 h 946306"/>
              <a:gd name="connsiteX212" fmla="*/ 536497 w 1442681"/>
              <a:gd name="connsiteY212" fmla="*/ 226991 h 946306"/>
              <a:gd name="connsiteX213" fmla="*/ 366089 w 1442681"/>
              <a:gd name="connsiteY213" fmla="*/ 170576 h 946306"/>
              <a:gd name="connsiteX214" fmla="*/ 302651 w 1442681"/>
              <a:gd name="connsiteY214" fmla="*/ 224145 h 946306"/>
              <a:gd name="connsiteX215" fmla="*/ 299831 w 1442681"/>
              <a:gd name="connsiteY215" fmla="*/ 225554 h 946306"/>
              <a:gd name="connsiteX216" fmla="*/ 312518 w 1442681"/>
              <a:gd name="connsiteY216" fmla="*/ 207228 h 946306"/>
              <a:gd name="connsiteX217" fmla="*/ 361860 w 1442681"/>
              <a:gd name="connsiteY217" fmla="*/ 171985 h 946306"/>
              <a:gd name="connsiteX218" fmla="*/ 366089 w 1442681"/>
              <a:gd name="connsiteY218" fmla="*/ 170576 h 946306"/>
              <a:gd name="connsiteX219" fmla="*/ 1107904 w 1442681"/>
              <a:gd name="connsiteY219" fmla="*/ 362309 h 946306"/>
              <a:gd name="connsiteX220" fmla="*/ 1178689 w 1442681"/>
              <a:gd name="connsiteY220" fmla="*/ 465678 h 946306"/>
              <a:gd name="connsiteX221" fmla="*/ 1041367 w 1442681"/>
              <a:gd name="connsiteY221" fmla="*/ 430278 h 946306"/>
              <a:gd name="connsiteX222" fmla="*/ 1107904 w 1442681"/>
              <a:gd name="connsiteY222" fmla="*/ 362309 h 946306"/>
              <a:gd name="connsiteX223" fmla="*/ 485046 w 1442681"/>
              <a:gd name="connsiteY223" fmla="*/ 173229 h 946306"/>
              <a:gd name="connsiteX224" fmla="*/ 494263 w 1442681"/>
              <a:gd name="connsiteY224" fmla="*/ 176250 h 946306"/>
              <a:gd name="connsiteX225" fmla="*/ 424780 w 1442681"/>
              <a:gd name="connsiteY225" fmla="*/ 253009 h 946306"/>
              <a:gd name="connsiteX226" fmla="*/ 406346 w 1442681"/>
              <a:gd name="connsiteY226" fmla="*/ 224580 h 946306"/>
              <a:gd name="connsiteX227" fmla="*/ 475829 w 1442681"/>
              <a:gd name="connsiteY227" fmla="*/ 173406 h 946306"/>
              <a:gd name="connsiteX228" fmla="*/ 485046 w 1442681"/>
              <a:gd name="connsiteY228" fmla="*/ 173229 h 946306"/>
              <a:gd name="connsiteX229" fmla="*/ 396349 w 1442681"/>
              <a:gd name="connsiteY229" fmla="*/ 142180 h 946306"/>
              <a:gd name="connsiteX230" fmla="*/ 380041 w 1442681"/>
              <a:gd name="connsiteY230" fmla="*/ 152920 h 946306"/>
              <a:gd name="connsiteX231" fmla="*/ 350611 w 1442681"/>
              <a:gd name="connsiteY231" fmla="*/ 171959 h 946306"/>
              <a:gd name="connsiteX232" fmla="*/ 347758 w 1442681"/>
              <a:gd name="connsiteY232" fmla="*/ 173395 h 946306"/>
              <a:gd name="connsiteX233" fmla="*/ 360600 w 1442681"/>
              <a:gd name="connsiteY233" fmla="*/ 164774 h 946306"/>
              <a:gd name="connsiteX234" fmla="*/ 362027 w 1442681"/>
              <a:gd name="connsiteY234" fmla="*/ 163337 h 946306"/>
              <a:gd name="connsiteX235" fmla="*/ 369162 w 1442681"/>
              <a:gd name="connsiteY235" fmla="*/ 159027 h 946306"/>
              <a:gd name="connsiteX236" fmla="*/ 384813 w 1442681"/>
              <a:gd name="connsiteY236" fmla="*/ 149328 h 946306"/>
              <a:gd name="connsiteX237" fmla="*/ 406261 w 1442681"/>
              <a:gd name="connsiteY237" fmla="*/ 136038 h 946306"/>
              <a:gd name="connsiteX238" fmla="*/ 396349 w 1442681"/>
              <a:gd name="connsiteY238" fmla="*/ 142180 h 946306"/>
              <a:gd name="connsiteX239" fmla="*/ 397766 w 1442681"/>
              <a:gd name="connsiteY239" fmla="*/ 141246 h 946306"/>
              <a:gd name="connsiteX240" fmla="*/ 406261 w 1442681"/>
              <a:gd name="connsiteY240" fmla="*/ 136038 h 946306"/>
              <a:gd name="connsiteX241" fmla="*/ 1315099 w 1442681"/>
              <a:gd name="connsiteY241" fmla="*/ 389102 h 946306"/>
              <a:gd name="connsiteX242" fmla="*/ 1350210 w 1442681"/>
              <a:gd name="connsiteY242" fmla="*/ 404197 h 946306"/>
              <a:gd name="connsiteX243" fmla="*/ 1367470 w 1442681"/>
              <a:gd name="connsiteY243" fmla="*/ 422317 h 946306"/>
              <a:gd name="connsiteX244" fmla="*/ 1344000 w 1442681"/>
              <a:gd name="connsiteY244" fmla="*/ 506364 h 946306"/>
              <a:gd name="connsiteX245" fmla="*/ 1321121 w 1442681"/>
              <a:gd name="connsiteY245" fmla="*/ 504198 h 946306"/>
              <a:gd name="connsiteX246" fmla="*/ 1266927 w 1442681"/>
              <a:gd name="connsiteY246" fmla="*/ 445765 h 946306"/>
              <a:gd name="connsiteX247" fmla="*/ 1315099 w 1442681"/>
              <a:gd name="connsiteY247" fmla="*/ 389102 h 946306"/>
              <a:gd name="connsiteX248" fmla="*/ 475337 w 1442681"/>
              <a:gd name="connsiteY248" fmla="*/ 131824 h 946306"/>
              <a:gd name="connsiteX249" fmla="*/ 400623 w 1442681"/>
              <a:gd name="connsiteY249" fmla="*/ 194541 h 946306"/>
              <a:gd name="connsiteX250" fmla="*/ 403442 w 1442681"/>
              <a:gd name="connsiteY250" fmla="*/ 173160 h 946306"/>
              <a:gd name="connsiteX251" fmla="*/ 466880 w 1442681"/>
              <a:gd name="connsiteY251" fmla="*/ 131824 h 946306"/>
              <a:gd name="connsiteX252" fmla="*/ 471637 w 1442681"/>
              <a:gd name="connsiteY252" fmla="*/ 131290 h 946306"/>
              <a:gd name="connsiteX253" fmla="*/ 475337 w 1442681"/>
              <a:gd name="connsiteY253" fmla="*/ 131824 h 946306"/>
              <a:gd name="connsiteX254" fmla="*/ 720913 w 1442681"/>
              <a:gd name="connsiteY254" fmla="*/ 199666 h 946306"/>
              <a:gd name="connsiteX255" fmla="*/ 743747 w 1442681"/>
              <a:gd name="connsiteY255" fmla="*/ 210130 h 946306"/>
              <a:gd name="connsiteX256" fmla="*/ 677192 w 1442681"/>
              <a:gd name="connsiteY256" fmla="*/ 305194 h 946306"/>
              <a:gd name="connsiteX257" fmla="*/ 620549 w 1442681"/>
              <a:gd name="connsiteY257" fmla="*/ 261209 h 946306"/>
              <a:gd name="connsiteX258" fmla="*/ 701265 w 1442681"/>
              <a:gd name="connsiteY258" fmla="*/ 198779 h 946306"/>
              <a:gd name="connsiteX259" fmla="*/ 720913 w 1442681"/>
              <a:gd name="connsiteY259" fmla="*/ 199666 h 946306"/>
              <a:gd name="connsiteX260" fmla="*/ 489434 w 1442681"/>
              <a:gd name="connsiteY260" fmla="*/ 99385 h 946306"/>
              <a:gd name="connsiteX261" fmla="*/ 416129 w 1442681"/>
              <a:gd name="connsiteY261" fmla="*/ 144496 h 946306"/>
              <a:gd name="connsiteX262" fmla="*/ 428817 w 1442681"/>
              <a:gd name="connsiteY262" fmla="*/ 130399 h 946306"/>
              <a:gd name="connsiteX263" fmla="*/ 483795 w 1442681"/>
              <a:gd name="connsiteY263" fmla="*/ 100795 h 946306"/>
              <a:gd name="connsiteX264" fmla="*/ 489434 w 1442681"/>
              <a:gd name="connsiteY264" fmla="*/ 99385 h 946306"/>
              <a:gd name="connsiteX265" fmla="*/ 659857 w 1442681"/>
              <a:gd name="connsiteY265" fmla="*/ 145926 h 946306"/>
              <a:gd name="connsiteX266" fmla="*/ 630108 w 1442681"/>
              <a:gd name="connsiteY266" fmla="*/ 221183 h 946306"/>
              <a:gd name="connsiteX267" fmla="*/ 559277 w 1442681"/>
              <a:gd name="connsiteY267" fmla="*/ 195624 h 946306"/>
              <a:gd name="connsiteX268" fmla="*/ 637191 w 1442681"/>
              <a:gd name="connsiteY268" fmla="*/ 144506 h 946306"/>
              <a:gd name="connsiteX269" fmla="*/ 646930 w 1442681"/>
              <a:gd name="connsiteY269" fmla="*/ 143619 h 946306"/>
              <a:gd name="connsiteX270" fmla="*/ 659857 w 1442681"/>
              <a:gd name="connsiteY270" fmla="*/ 145926 h 946306"/>
              <a:gd name="connsiteX271" fmla="*/ 1194563 w 1442681"/>
              <a:gd name="connsiteY271" fmla="*/ 284072 h 946306"/>
              <a:gd name="connsiteX272" fmla="*/ 1266797 w 1442681"/>
              <a:gd name="connsiteY272" fmla="*/ 377583 h 946306"/>
              <a:gd name="connsiteX273" fmla="*/ 1142157 w 1442681"/>
              <a:gd name="connsiteY273" fmla="*/ 339329 h 946306"/>
              <a:gd name="connsiteX274" fmla="*/ 1194563 w 1442681"/>
              <a:gd name="connsiteY274" fmla="*/ 284072 h 946306"/>
              <a:gd name="connsiteX275" fmla="*/ 498209 w 1442681"/>
              <a:gd name="connsiteY275" fmla="*/ 88995 h 946306"/>
              <a:gd name="connsiteX276" fmla="*/ 479751 w 1442681"/>
              <a:gd name="connsiteY276" fmla="*/ 97975 h 946306"/>
              <a:gd name="connsiteX277" fmla="*/ 464063 w 1442681"/>
              <a:gd name="connsiteY277" fmla="*/ 105024 h 946306"/>
              <a:gd name="connsiteX278" fmla="*/ 468341 w 1442681"/>
              <a:gd name="connsiteY278" fmla="*/ 102205 h 946306"/>
              <a:gd name="connsiteX279" fmla="*/ 469767 w 1442681"/>
              <a:gd name="connsiteY279" fmla="*/ 102204 h 946306"/>
              <a:gd name="connsiteX280" fmla="*/ 497042 w 1442681"/>
              <a:gd name="connsiteY280" fmla="*/ 89517 h 946306"/>
              <a:gd name="connsiteX281" fmla="*/ 908316 w 1442681"/>
              <a:gd name="connsiteY281" fmla="*/ 189864 h 946306"/>
              <a:gd name="connsiteX282" fmla="*/ 953641 w 1442681"/>
              <a:gd name="connsiteY282" fmla="*/ 275447 h 946306"/>
              <a:gd name="connsiteX283" fmla="*/ 1041675 w 1442681"/>
              <a:gd name="connsiteY283" fmla="*/ 281122 h 946306"/>
              <a:gd name="connsiteX284" fmla="*/ 1017536 w 1442681"/>
              <a:gd name="connsiteY284" fmla="*/ 390357 h 946306"/>
              <a:gd name="connsiteX285" fmla="*/ 935183 w 1442681"/>
              <a:gd name="connsiteY285" fmla="*/ 289634 h 946306"/>
              <a:gd name="connsiteX286" fmla="*/ 845730 w 1442681"/>
              <a:gd name="connsiteY286" fmla="*/ 289634 h 946306"/>
              <a:gd name="connsiteX287" fmla="*/ 844309 w 1442681"/>
              <a:gd name="connsiteY287" fmla="*/ 359147 h 946306"/>
              <a:gd name="connsiteX288" fmla="*/ 703741 w 1442681"/>
              <a:gd name="connsiteY288" fmla="*/ 343543 h 946306"/>
              <a:gd name="connsiteX289" fmla="*/ 828691 w 1442681"/>
              <a:gd name="connsiteY289" fmla="*/ 275448 h 946306"/>
              <a:gd name="connsiteX290" fmla="*/ 892586 w 1442681"/>
              <a:gd name="connsiteY290" fmla="*/ 187492 h 946306"/>
              <a:gd name="connsiteX291" fmla="*/ 908316 w 1442681"/>
              <a:gd name="connsiteY291" fmla="*/ 189864 h 946306"/>
              <a:gd name="connsiteX292" fmla="*/ 606997 w 1442681"/>
              <a:gd name="connsiteY292" fmla="*/ 102041 h 946306"/>
              <a:gd name="connsiteX293" fmla="*/ 617633 w 1442681"/>
              <a:gd name="connsiteY293" fmla="*/ 105067 h 946306"/>
              <a:gd name="connsiteX294" fmla="*/ 546725 w 1442681"/>
              <a:gd name="connsiteY294" fmla="*/ 167714 h 946306"/>
              <a:gd name="connsiteX295" fmla="*/ 525452 w 1442681"/>
              <a:gd name="connsiteY295" fmla="*/ 144933 h 946306"/>
              <a:gd name="connsiteX296" fmla="*/ 596360 w 1442681"/>
              <a:gd name="connsiteY296" fmla="*/ 102219 h 946306"/>
              <a:gd name="connsiteX297" fmla="*/ 606997 w 1442681"/>
              <a:gd name="connsiteY297" fmla="*/ 102041 h 946306"/>
              <a:gd name="connsiteX298" fmla="*/ 1382034 w 1442681"/>
              <a:gd name="connsiteY298" fmla="*/ 316512 h 946306"/>
              <a:gd name="connsiteX299" fmla="*/ 1395366 w 1442681"/>
              <a:gd name="connsiteY299" fmla="*/ 322419 h 946306"/>
              <a:gd name="connsiteX300" fmla="*/ 1374444 w 1442681"/>
              <a:gd name="connsiteY300" fmla="*/ 397342 h 946306"/>
              <a:gd name="connsiteX301" fmla="*/ 1371755 w 1442681"/>
              <a:gd name="connsiteY301" fmla="*/ 395602 h 946306"/>
              <a:gd name="connsiteX302" fmla="*/ 1349424 w 1442681"/>
              <a:gd name="connsiteY302" fmla="*/ 363288 h 946306"/>
              <a:gd name="connsiteX303" fmla="*/ 1382034 w 1442681"/>
              <a:gd name="connsiteY303" fmla="*/ 316512 h 946306"/>
              <a:gd name="connsiteX304" fmla="*/ 525386 w 1442681"/>
              <a:gd name="connsiteY304" fmla="*/ 76830 h 946306"/>
              <a:gd name="connsiteX305" fmla="*/ 498209 w 1442681"/>
              <a:gd name="connsiteY305" fmla="*/ 88995 h 946306"/>
              <a:gd name="connsiteX306" fmla="*/ 502568 w 1442681"/>
              <a:gd name="connsiteY306" fmla="*/ 86874 h 946306"/>
              <a:gd name="connsiteX307" fmla="*/ 525386 w 1442681"/>
              <a:gd name="connsiteY307" fmla="*/ 76830 h 946306"/>
              <a:gd name="connsiteX308" fmla="*/ 595867 w 1442681"/>
              <a:gd name="connsiteY308" fmla="*/ 71191 h 946306"/>
              <a:gd name="connsiteX309" fmla="*/ 516926 w 1442681"/>
              <a:gd name="connsiteY309" fmla="*/ 119121 h 946306"/>
              <a:gd name="connsiteX310" fmla="*/ 522566 w 1442681"/>
              <a:gd name="connsiteY310" fmla="*/ 102204 h 946306"/>
              <a:gd name="connsiteX311" fmla="*/ 585999 w 1442681"/>
              <a:gd name="connsiteY311" fmla="*/ 71191 h 946306"/>
              <a:gd name="connsiteX312" fmla="*/ 591462 w 1442681"/>
              <a:gd name="connsiteY312" fmla="*/ 70662 h 946306"/>
              <a:gd name="connsiteX313" fmla="*/ 595867 w 1442681"/>
              <a:gd name="connsiteY313" fmla="*/ 71191 h 946306"/>
              <a:gd name="connsiteX314" fmla="*/ 817607 w 1442681"/>
              <a:gd name="connsiteY314" fmla="*/ 127579 h 946306"/>
              <a:gd name="connsiteX315" fmla="*/ 844523 w 1442681"/>
              <a:gd name="connsiteY315" fmla="*/ 201387 h 946306"/>
              <a:gd name="connsiteX316" fmla="*/ 736859 w 1442681"/>
              <a:gd name="connsiteY316" fmla="*/ 178677 h 946306"/>
              <a:gd name="connsiteX317" fmla="*/ 807690 w 1442681"/>
              <a:gd name="connsiteY317" fmla="*/ 127579 h 946306"/>
              <a:gd name="connsiteX318" fmla="*/ 817607 w 1442681"/>
              <a:gd name="connsiteY318" fmla="*/ 127579 h 946306"/>
              <a:gd name="connsiteX319" fmla="*/ 1104642 w 1442681"/>
              <a:gd name="connsiteY319" fmla="*/ 201272 h 946306"/>
              <a:gd name="connsiteX320" fmla="*/ 1137750 w 1442681"/>
              <a:gd name="connsiteY320" fmla="*/ 221492 h 946306"/>
              <a:gd name="connsiteX321" fmla="*/ 1099507 w 1442681"/>
              <a:gd name="connsiteY321" fmla="*/ 302375 h 946306"/>
              <a:gd name="connsiteX322" fmla="*/ 1025857 w 1442681"/>
              <a:gd name="connsiteY322" fmla="*/ 248453 h 946306"/>
              <a:gd name="connsiteX323" fmla="*/ 1081095 w 1442681"/>
              <a:gd name="connsiteY323" fmla="*/ 195950 h 946306"/>
              <a:gd name="connsiteX324" fmla="*/ 1104642 w 1442681"/>
              <a:gd name="connsiteY324" fmla="*/ 201272 h 946306"/>
              <a:gd name="connsiteX325" fmla="*/ 607144 w 1442681"/>
              <a:gd name="connsiteY325" fmla="*/ 47930 h 946306"/>
              <a:gd name="connsiteX326" fmla="*/ 607144 w 1442681"/>
              <a:gd name="connsiteY326" fmla="*/ 49369 h 946306"/>
              <a:gd name="connsiteX327" fmla="*/ 538072 w 1442681"/>
              <a:gd name="connsiteY327" fmla="*/ 81029 h 946306"/>
              <a:gd name="connsiteX328" fmla="*/ 532434 w 1442681"/>
              <a:gd name="connsiteY328" fmla="*/ 82468 h 946306"/>
              <a:gd name="connsiteX329" fmla="*/ 549350 w 1442681"/>
              <a:gd name="connsiteY329" fmla="*/ 70956 h 946306"/>
              <a:gd name="connsiteX330" fmla="*/ 602916 w 1442681"/>
              <a:gd name="connsiteY330" fmla="*/ 49370 h 946306"/>
              <a:gd name="connsiteX331" fmla="*/ 607144 w 1442681"/>
              <a:gd name="connsiteY331" fmla="*/ 47930 h 946306"/>
              <a:gd name="connsiteX332" fmla="*/ 759354 w 1442681"/>
              <a:gd name="connsiteY332" fmla="*/ 83359 h 946306"/>
              <a:gd name="connsiteX333" fmla="*/ 774772 w 1442681"/>
              <a:gd name="connsiteY333" fmla="*/ 89588 h 946306"/>
              <a:gd name="connsiteX334" fmla="*/ 716646 w 1442681"/>
              <a:gd name="connsiteY334" fmla="*/ 152236 h 946306"/>
              <a:gd name="connsiteX335" fmla="*/ 676949 w 1442681"/>
              <a:gd name="connsiteY335" fmla="*/ 123759 h 946306"/>
              <a:gd name="connsiteX336" fmla="*/ 745000 w 1442681"/>
              <a:gd name="connsiteY336" fmla="*/ 82469 h 946306"/>
              <a:gd name="connsiteX337" fmla="*/ 759354 w 1442681"/>
              <a:gd name="connsiteY337" fmla="*/ 83359 h 946306"/>
              <a:gd name="connsiteX338" fmla="*/ 1261489 w 1442681"/>
              <a:gd name="connsiteY338" fmla="*/ 219941 h 946306"/>
              <a:gd name="connsiteX339" fmla="*/ 1335207 w 1442681"/>
              <a:gd name="connsiteY339" fmla="*/ 299354 h 946306"/>
              <a:gd name="connsiteX340" fmla="*/ 1227466 w 1442681"/>
              <a:gd name="connsiteY340" fmla="*/ 263902 h 946306"/>
              <a:gd name="connsiteX341" fmla="*/ 1248283 w 1442681"/>
              <a:gd name="connsiteY341" fmla="*/ 219794 h 946306"/>
              <a:gd name="connsiteX342" fmla="*/ 1261489 w 1442681"/>
              <a:gd name="connsiteY342" fmla="*/ 219941 h 946306"/>
              <a:gd name="connsiteX343" fmla="*/ 1413787 w 1442681"/>
              <a:gd name="connsiteY343" fmla="*/ 256447 h 946306"/>
              <a:gd name="connsiteX344" fmla="*/ 1407102 w 1442681"/>
              <a:gd name="connsiteY344" fmla="*/ 280388 h 946306"/>
              <a:gd name="connsiteX345" fmla="*/ 1402976 w 1442681"/>
              <a:gd name="connsiteY345" fmla="*/ 265125 h 946306"/>
              <a:gd name="connsiteX346" fmla="*/ 1409275 w 1442681"/>
              <a:gd name="connsiteY346" fmla="*/ 256655 h 946306"/>
              <a:gd name="connsiteX347" fmla="*/ 1013996 w 1442681"/>
              <a:gd name="connsiteY347" fmla="*/ 135616 h 946306"/>
              <a:gd name="connsiteX348" fmla="*/ 1044079 w 1442681"/>
              <a:gd name="connsiteY348" fmla="*/ 194287 h 946306"/>
              <a:gd name="connsiteX349" fmla="*/ 923660 w 1442681"/>
              <a:gd name="connsiteY349" fmla="*/ 177258 h 946306"/>
              <a:gd name="connsiteX350" fmla="*/ 980328 w 1442681"/>
              <a:gd name="connsiteY350" fmla="*/ 127589 h 946306"/>
              <a:gd name="connsiteX351" fmla="*/ 1013996 w 1442681"/>
              <a:gd name="connsiteY351" fmla="*/ 135616 h 946306"/>
              <a:gd name="connsiteX352" fmla="*/ 716242 w 1442681"/>
              <a:gd name="connsiteY352" fmla="*/ 49180 h 946306"/>
              <a:gd name="connsiteX353" fmla="*/ 725467 w 1442681"/>
              <a:gd name="connsiteY353" fmla="*/ 52215 h 946306"/>
              <a:gd name="connsiteX354" fmla="*/ 664445 w 1442681"/>
              <a:gd name="connsiteY354" fmla="*/ 99348 h 946306"/>
              <a:gd name="connsiteX355" fmla="*/ 664445 w 1442681"/>
              <a:gd name="connsiteY355" fmla="*/ 100777 h 946306"/>
              <a:gd name="connsiteX356" fmla="*/ 643158 w 1442681"/>
              <a:gd name="connsiteY356" fmla="*/ 80780 h 946306"/>
              <a:gd name="connsiteX357" fmla="*/ 707018 w 1442681"/>
              <a:gd name="connsiteY357" fmla="*/ 49359 h 946306"/>
              <a:gd name="connsiteX358" fmla="*/ 716242 w 1442681"/>
              <a:gd name="connsiteY358" fmla="*/ 49180 h 946306"/>
              <a:gd name="connsiteX359" fmla="*/ 705119 w 1442681"/>
              <a:gd name="connsiteY359" fmla="*/ 29631 h 946306"/>
              <a:gd name="connsiteX360" fmla="*/ 631815 w 1442681"/>
              <a:gd name="connsiteY360" fmla="*/ 62678 h 946306"/>
              <a:gd name="connsiteX361" fmla="*/ 637454 w 1442681"/>
              <a:gd name="connsiteY361" fmla="*/ 49747 h 946306"/>
              <a:gd name="connsiteX362" fmla="*/ 695252 w 1442681"/>
              <a:gd name="connsiteY362" fmla="*/ 29631 h 946306"/>
              <a:gd name="connsiteX363" fmla="*/ 700715 w 1442681"/>
              <a:gd name="connsiteY363" fmla="*/ 28554 h 946306"/>
              <a:gd name="connsiteX364" fmla="*/ 705119 w 1442681"/>
              <a:gd name="connsiteY364" fmla="*/ 29631 h 946306"/>
              <a:gd name="connsiteX365" fmla="*/ 925293 w 1442681"/>
              <a:gd name="connsiteY365" fmla="*/ 81461 h 946306"/>
              <a:gd name="connsiteX366" fmla="*/ 941844 w 1442681"/>
              <a:gd name="connsiteY366" fmla="*/ 129435 h 946306"/>
              <a:gd name="connsiteX367" fmla="*/ 839747 w 1442681"/>
              <a:gd name="connsiteY367" fmla="*/ 113800 h 946306"/>
              <a:gd name="connsiteX368" fmla="*/ 896468 w 1442681"/>
              <a:gd name="connsiteY368" fmla="*/ 75420 h 946306"/>
              <a:gd name="connsiteX369" fmla="*/ 925293 w 1442681"/>
              <a:gd name="connsiteY369" fmla="*/ 81461 h 946306"/>
              <a:gd name="connsiteX370" fmla="*/ 713578 w 1442681"/>
              <a:gd name="connsiteY370" fmla="*/ 19736 h 946306"/>
              <a:gd name="connsiteX371" fmla="*/ 683974 w 1442681"/>
              <a:gd name="connsiteY371" fmla="*/ 28194 h 946306"/>
              <a:gd name="connsiteX372" fmla="*/ 647321 w 1442681"/>
              <a:gd name="connsiteY372" fmla="*/ 36652 h 946306"/>
              <a:gd name="connsiteX373" fmla="*/ 661418 w 1442681"/>
              <a:gd name="connsiteY373" fmla="*/ 31014 h 946306"/>
              <a:gd name="connsiteX374" fmla="*/ 665648 w 1442681"/>
              <a:gd name="connsiteY374" fmla="*/ 29604 h 946306"/>
              <a:gd name="connsiteX375" fmla="*/ 713578 w 1442681"/>
              <a:gd name="connsiteY375" fmla="*/ 19736 h 946306"/>
              <a:gd name="connsiteX376" fmla="*/ 1148015 w 1442681"/>
              <a:gd name="connsiteY376" fmla="*/ 140277 h 946306"/>
              <a:gd name="connsiteX377" fmla="*/ 1218897 w 1442681"/>
              <a:gd name="connsiteY377" fmla="*/ 209826 h 946306"/>
              <a:gd name="connsiteX378" fmla="*/ 1111157 w 1442681"/>
              <a:gd name="connsiteY378" fmla="*/ 180019 h 946306"/>
              <a:gd name="connsiteX379" fmla="*/ 1148015 w 1442681"/>
              <a:gd name="connsiteY379" fmla="*/ 140277 h 946306"/>
              <a:gd name="connsiteX380" fmla="*/ 1303741 w 1442681"/>
              <a:gd name="connsiteY380" fmla="*/ 166377 h 946306"/>
              <a:gd name="connsiteX381" fmla="*/ 1377535 w 1442681"/>
              <a:gd name="connsiteY381" fmla="*/ 233121 h 946306"/>
              <a:gd name="connsiteX382" fmla="*/ 1286712 w 1442681"/>
              <a:gd name="connsiteY382" fmla="*/ 200460 h 946306"/>
              <a:gd name="connsiteX383" fmla="*/ 1303741 w 1442681"/>
              <a:gd name="connsiteY383" fmla="*/ 166377 h 946306"/>
              <a:gd name="connsiteX384" fmla="*/ 855808 w 1442681"/>
              <a:gd name="connsiteY384" fmla="*/ 40916 h 946306"/>
              <a:gd name="connsiteX385" fmla="*/ 850130 w 1442681"/>
              <a:gd name="connsiteY385" fmla="*/ 82284 h 946306"/>
              <a:gd name="connsiteX386" fmla="*/ 780587 w 1442681"/>
              <a:gd name="connsiteY386" fmla="*/ 66593 h 946306"/>
              <a:gd name="connsiteX387" fmla="*/ 835937 w 1442681"/>
              <a:gd name="connsiteY387" fmla="*/ 39489 h 946306"/>
              <a:gd name="connsiteX388" fmla="*/ 844808 w 1442681"/>
              <a:gd name="connsiteY388" fmla="*/ 38597 h 946306"/>
              <a:gd name="connsiteX389" fmla="*/ 855808 w 1442681"/>
              <a:gd name="connsiteY389" fmla="*/ 40916 h 946306"/>
              <a:gd name="connsiteX390" fmla="*/ 806796 w 1442681"/>
              <a:gd name="connsiteY390" fmla="*/ 16740 h 946306"/>
              <a:gd name="connsiteX391" fmla="*/ 815782 w 1442681"/>
              <a:gd name="connsiteY391" fmla="*/ 19736 h 946306"/>
              <a:gd name="connsiteX392" fmla="*/ 763623 w 1442681"/>
              <a:gd name="connsiteY392" fmla="*/ 49340 h 946306"/>
              <a:gd name="connsiteX393" fmla="*/ 746706 w 1442681"/>
              <a:gd name="connsiteY393" fmla="*/ 35243 h 946306"/>
              <a:gd name="connsiteX394" fmla="*/ 798866 w 1442681"/>
              <a:gd name="connsiteY394" fmla="*/ 16917 h 946306"/>
              <a:gd name="connsiteX395" fmla="*/ 806796 w 1442681"/>
              <a:gd name="connsiteY395" fmla="*/ 16740 h 946306"/>
              <a:gd name="connsiteX396" fmla="*/ 1074157 w 1442681"/>
              <a:gd name="connsiteY396" fmla="*/ 88289 h 946306"/>
              <a:gd name="connsiteX397" fmla="*/ 1109664 w 1442681"/>
              <a:gd name="connsiteY397" fmla="*/ 133665 h 946306"/>
              <a:gd name="connsiteX398" fmla="*/ 1008948 w 1442681"/>
              <a:gd name="connsiteY398" fmla="*/ 113764 h 946306"/>
              <a:gd name="connsiteX399" fmla="*/ 1045830 w 1442681"/>
              <a:gd name="connsiteY399" fmla="*/ 81071 h 946306"/>
              <a:gd name="connsiteX400" fmla="*/ 1074157 w 1442681"/>
              <a:gd name="connsiteY400" fmla="*/ 88289 h 946306"/>
              <a:gd name="connsiteX401" fmla="*/ 796046 w 1442681"/>
              <a:gd name="connsiteY401" fmla="*/ 7049 h 946306"/>
              <a:gd name="connsiteX402" fmla="*/ 733344 w 1442681"/>
              <a:gd name="connsiteY402" fmla="*/ 22555 h 946306"/>
              <a:gd name="connsiteX403" fmla="*/ 740470 w 1442681"/>
              <a:gd name="connsiteY403" fmla="*/ 16916 h 946306"/>
              <a:gd name="connsiteX404" fmla="*/ 787496 w 1442681"/>
              <a:gd name="connsiteY404" fmla="*/ 7049 h 946306"/>
              <a:gd name="connsiteX405" fmla="*/ 796046 w 1442681"/>
              <a:gd name="connsiteY405" fmla="*/ 7049 h 946306"/>
              <a:gd name="connsiteX406" fmla="*/ 820843 w 1442681"/>
              <a:gd name="connsiteY406" fmla="*/ 4098 h 946306"/>
              <a:gd name="connsiteX407" fmla="*/ 820043 w 1442681"/>
              <a:gd name="connsiteY407" fmla="*/ 4229 h 946306"/>
              <a:gd name="connsiteX408" fmla="*/ 818602 w 1442681"/>
              <a:gd name="connsiteY408" fmla="*/ 4229 h 946306"/>
              <a:gd name="connsiteX409" fmla="*/ 987107 w 1442681"/>
              <a:gd name="connsiteY409" fmla="*/ 42452 h 946306"/>
              <a:gd name="connsiteX410" fmla="*/ 1011671 w 1442681"/>
              <a:gd name="connsiteY410" fmla="*/ 75141 h 946306"/>
              <a:gd name="connsiteX411" fmla="*/ 925045 w 1442681"/>
              <a:gd name="connsiteY411" fmla="*/ 63732 h 946306"/>
              <a:gd name="connsiteX412" fmla="*/ 963388 w 1442681"/>
              <a:gd name="connsiteY412" fmla="*/ 38062 h 946306"/>
              <a:gd name="connsiteX413" fmla="*/ 987107 w 1442681"/>
              <a:gd name="connsiteY413" fmla="*/ 42452 h 946306"/>
              <a:gd name="connsiteX414" fmla="*/ 1190267 w 1442681"/>
              <a:gd name="connsiteY414" fmla="*/ 98001 h 946306"/>
              <a:gd name="connsiteX415" fmla="*/ 1259823 w 1442681"/>
              <a:gd name="connsiteY415" fmla="*/ 152048 h 946306"/>
              <a:gd name="connsiteX416" fmla="*/ 1171813 w 1442681"/>
              <a:gd name="connsiteY416" fmla="*/ 126447 h 946306"/>
              <a:gd name="connsiteX417" fmla="*/ 1190267 w 1442681"/>
              <a:gd name="connsiteY417" fmla="*/ 98001 h 946306"/>
              <a:gd name="connsiteX418" fmla="*/ 851730 w 1442681"/>
              <a:gd name="connsiteY418" fmla="*/ 1410 h 946306"/>
              <a:gd name="connsiteX419" fmla="*/ 840208 w 1442681"/>
              <a:gd name="connsiteY419" fmla="*/ 2820 h 946306"/>
              <a:gd name="connsiteX420" fmla="*/ 822382 w 1442681"/>
              <a:gd name="connsiteY420" fmla="*/ 4009 h 946306"/>
              <a:gd name="connsiteX421" fmla="*/ 820843 w 1442681"/>
              <a:gd name="connsiteY421" fmla="*/ 4098 h 946306"/>
              <a:gd name="connsiteX422" fmla="*/ 821123 w 1442681"/>
              <a:gd name="connsiteY422" fmla="*/ 4053 h 946306"/>
              <a:gd name="connsiteX423" fmla="*/ 828684 w 1442681"/>
              <a:gd name="connsiteY423" fmla="*/ 2819 h 946306"/>
              <a:gd name="connsiteX424" fmla="*/ 851730 w 1442681"/>
              <a:gd name="connsiteY424" fmla="*/ 1410 h 946306"/>
              <a:gd name="connsiteX425" fmla="*/ 1431151 w 1442681"/>
              <a:gd name="connsiteY425" fmla="*/ 162117 h 946306"/>
              <a:gd name="connsiteX426" fmla="*/ 1435422 w 1442681"/>
              <a:gd name="connsiteY426" fmla="*/ 163527 h 946306"/>
              <a:gd name="connsiteX427" fmla="*/ 1439095 w 1442681"/>
              <a:gd name="connsiteY427" fmla="*/ 165818 h 946306"/>
              <a:gd name="connsiteX428" fmla="*/ 1437443 w 1442681"/>
              <a:gd name="connsiteY428" fmla="*/ 171733 h 946306"/>
              <a:gd name="connsiteX429" fmla="*/ 1431150 w 1442681"/>
              <a:gd name="connsiteY429" fmla="*/ 164936 h 946306"/>
              <a:gd name="connsiteX430" fmla="*/ 1431151 w 1442681"/>
              <a:gd name="connsiteY430" fmla="*/ 162117 h 946306"/>
              <a:gd name="connsiteX431" fmla="*/ 910938 w 1442681"/>
              <a:gd name="connsiteY431" fmla="*/ 12687 h 946306"/>
              <a:gd name="connsiteX432" fmla="*/ 930673 w 1442681"/>
              <a:gd name="connsiteY432" fmla="*/ 35661 h 946306"/>
              <a:gd name="connsiteX433" fmla="*/ 865827 w 1442681"/>
              <a:gd name="connsiteY433" fmla="*/ 28482 h 946306"/>
              <a:gd name="connsiteX434" fmla="*/ 902479 w 1442681"/>
              <a:gd name="connsiteY434" fmla="*/ 12687 h 946306"/>
              <a:gd name="connsiteX435" fmla="*/ 910938 w 1442681"/>
              <a:gd name="connsiteY435" fmla="*/ 12687 h 946306"/>
              <a:gd name="connsiteX436" fmla="*/ 882710 w 1442681"/>
              <a:gd name="connsiteY436" fmla="*/ 2820 h 946306"/>
              <a:gd name="connsiteX437" fmla="*/ 838476 w 1442681"/>
              <a:gd name="connsiteY437" fmla="*/ 15507 h 946306"/>
              <a:gd name="connsiteX438" fmla="*/ 831341 w 1442681"/>
              <a:gd name="connsiteY438" fmla="*/ 8458 h 946306"/>
              <a:gd name="connsiteX439" fmla="*/ 865587 w 1442681"/>
              <a:gd name="connsiteY439" fmla="*/ 1410 h 946306"/>
              <a:gd name="connsiteX440" fmla="*/ 882710 w 1442681"/>
              <a:gd name="connsiteY440" fmla="*/ 2820 h 946306"/>
              <a:gd name="connsiteX441" fmla="*/ 1321995 w 1442681"/>
              <a:gd name="connsiteY441" fmla="*/ 124801 h 946306"/>
              <a:gd name="connsiteX442" fmla="*/ 1391628 w 1442681"/>
              <a:gd name="connsiteY442" fmla="*/ 180309 h 946306"/>
              <a:gd name="connsiteX443" fmla="*/ 1320574 w 1442681"/>
              <a:gd name="connsiteY443" fmla="*/ 148996 h 946306"/>
              <a:gd name="connsiteX444" fmla="*/ 1312047 w 1442681"/>
              <a:gd name="connsiteY444" fmla="*/ 137610 h 946306"/>
              <a:gd name="connsiteX445" fmla="*/ 1313046 w 1442681"/>
              <a:gd name="connsiteY445" fmla="*/ 123800 h 946306"/>
              <a:gd name="connsiteX446" fmla="*/ 1321995 w 1442681"/>
              <a:gd name="connsiteY446" fmla="*/ 124801 h 946306"/>
              <a:gd name="connsiteX447" fmla="*/ 1088064 w 1442681"/>
              <a:gd name="connsiteY447" fmla="*/ 46537 h 946306"/>
              <a:gd name="connsiteX448" fmla="*/ 1150567 w 1442681"/>
              <a:gd name="connsiteY448" fmla="*/ 87883 h 946306"/>
              <a:gd name="connsiteX449" fmla="*/ 1069596 w 1442681"/>
              <a:gd name="connsiteY449" fmla="*/ 69349 h 946306"/>
              <a:gd name="connsiteX450" fmla="*/ 1088064 w 1442681"/>
              <a:gd name="connsiteY450" fmla="*/ 46537 h 946306"/>
              <a:gd name="connsiteX451" fmla="*/ 1401518 w 1442681"/>
              <a:gd name="connsiteY451" fmla="*/ 128989 h 946306"/>
              <a:gd name="connsiteX452" fmla="*/ 1404373 w 1442681"/>
              <a:gd name="connsiteY452" fmla="*/ 130427 h 946306"/>
              <a:gd name="connsiteX453" fmla="*/ 1434704 w 1442681"/>
              <a:gd name="connsiteY453" fmla="*/ 147682 h 946306"/>
              <a:gd name="connsiteX454" fmla="*/ 1442681 w 1442681"/>
              <a:gd name="connsiteY454" fmla="*/ 152977 h 946306"/>
              <a:gd name="connsiteX455" fmla="*/ 1441985 w 1442681"/>
              <a:gd name="connsiteY455" fmla="*/ 155467 h 946306"/>
              <a:gd name="connsiteX456" fmla="*/ 1421501 w 1442681"/>
              <a:gd name="connsiteY456" fmla="*/ 141931 h 946306"/>
              <a:gd name="connsiteX457" fmla="*/ 1401518 w 1442681"/>
              <a:gd name="connsiteY457" fmla="*/ 128989 h 946306"/>
              <a:gd name="connsiteX458" fmla="*/ 1038693 w 1442681"/>
              <a:gd name="connsiteY458" fmla="*/ 24494 h 946306"/>
              <a:gd name="connsiteX459" fmla="*/ 1052615 w 1442681"/>
              <a:gd name="connsiteY459" fmla="*/ 39910 h 946306"/>
              <a:gd name="connsiteX460" fmla="*/ 986357 w 1442681"/>
              <a:gd name="connsiteY460" fmla="*/ 29871 h 946306"/>
              <a:gd name="connsiteX461" fmla="*/ 1004684 w 1442681"/>
              <a:gd name="connsiteY461" fmla="*/ 15532 h 946306"/>
              <a:gd name="connsiteX462" fmla="*/ 1038693 w 1442681"/>
              <a:gd name="connsiteY462" fmla="*/ 24494 h 946306"/>
              <a:gd name="connsiteX463" fmla="*/ 967905 w 1442681"/>
              <a:gd name="connsiteY463" fmla="*/ 3701 h 946306"/>
              <a:gd name="connsiteX464" fmla="*/ 975043 w 1442681"/>
              <a:gd name="connsiteY464" fmla="*/ 7049 h 946306"/>
              <a:gd name="connsiteX465" fmla="*/ 955054 w 1442681"/>
              <a:gd name="connsiteY465" fmla="*/ 15507 h 946306"/>
              <a:gd name="connsiteX466" fmla="*/ 925071 w 1442681"/>
              <a:gd name="connsiteY466" fmla="*/ 5639 h 946306"/>
              <a:gd name="connsiteX467" fmla="*/ 943633 w 1442681"/>
              <a:gd name="connsiteY467" fmla="*/ 1410 h 946306"/>
              <a:gd name="connsiteX468" fmla="*/ 967905 w 1442681"/>
              <a:gd name="connsiteY468" fmla="*/ 3701 h 946306"/>
              <a:gd name="connsiteX469" fmla="*/ 957458 w 1442681"/>
              <a:gd name="connsiteY469" fmla="*/ 0 h 946306"/>
              <a:gd name="connsiteX470" fmla="*/ 961779 w 1442681"/>
              <a:gd name="connsiteY470" fmla="*/ 1410 h 946306"/>
              <a:gd name="connsiteX471" fmla="*/ 958898 w 1442681"/>
              <a:gd name="connsiteY471" fmla="*/ 1409 h 946306"/>
              <a:gd name="connsiteX472" fmla="*/ 957458 w 1442681"/>
              <a:gd name="connsiteY472" fmla="*/ 0 h 946306"/>
              <a:gd name="connsiteX473" fmla="*/ 972885 w 1442681"/>
              <a:gd name="connsiteY473" fmla="*/ 1982 h 946306"/>
              <a:gd name="connsiteX474" fmla="*/ 961779 w 1442681"/>
              <a:gd name="connsiteY474" fmla="*/ 1410 h 946306"/>
              <a:gd name="connsiteX475" fmla="*/ 967541 w 1442681"/>
              <a:gd name="connsiteY475" fmla="*/ 1410 h 946306"/>
              <a:gd name="connsiteX476" fmla="*/ 1205695 w 1442681"/>
              <a:gd name="connsiteY476" fmla="*/ 65552 h 946306"/>
              <a:gd name="connsiteX477" fmla="*/ 1275337 w 1442681"/>
              <a:gd name="connsiteY477" fmla="*/ 107843 h 946306"/>
              <a:gd name="connsiteX478" fmla="*/ 1205695 w 1442681"/>
              <a:gd name="connsiteY478" fmla="*/ 85288 h 946306"/>
              <a:gd name="connsiteX479" fmla="*/ 1197167 w 1442681"/>
              <a:gd name="connsiteY479" fmla="*/ 76830 h 946306"/>
              <a:gd name="connsiteX480" fmla="*/ 1205695 w 1442681"/>
              <a:gd name="connsiteY480" fmla="*/ 65552 h 946306"/>
              <a:gd name="connsiteX481" fmla="*/ 988539 w 1442681"/>
              <a:gd name="connsiteY481" fmla="*/ 2788 h 946306"/>
              <a:gd name="connsiteX482" fmla="*/ 979064 w 1442681"/>
              <a:gd name="connsiteY482" fmla="*/ 2643 h 946306"/>
              <a:gd name="connsiteX483" fmla="*/ 972885 w 1442681"/>
              <a:gd name="connsiteY483" fmla="*/ 1982 h 946306"/>
              <a:gd name="connsiteX484" fmla="*/ 990587 w 1442681"/>
              <a:gd name="connsiteY484" fmla="*/ 2820 h 946306"/>
              <a:gd name="connsiteX485" fmla="*/ 989147 w 1442681"/>
              <a:gd name="connsiteY485" fmla="*/ 2819 h 946306"/>
              <a:gd name="connsiteX486" fmla="*/ 988539 w 1442681"/>
              <a:gd name="connsiteY486" fmla="*/ 2788 h 946306"/>
              <a:gd name="connsiteX487" fmla="*/ 1312067 w 1442681"/>
              <a:gd name="connsiteY487" fmla="*/ 92337 h 946306"/>
              <a:gd name="connsiteX488" fmla="*/ 1380360 w 1442681"/>
              <a:gd name="connsiteY488" fmla="*/ 134628 h 946306"/>
              <a:gd name="connsiteX489" fmla="*/ 1324872 w 1442681"/>
              <a:gd name="connsiteY489" fmla="*/ 109253 h 946306"/>
              <a:gd name="connsiteX490" fmla="*/ 1307799 w 1442681"/>
              <a:gd name="connsiteY490" fmla="*/ 95156 h 946306"/>
              <a:gd name="connsiteX491" fmla="*/ 1307799 w 1442681"/>
              <a:gd name="connsiteY491" fmla="*/ 92160 h 946306"/>
              <a:gd name="connsiteX492" fmla="*/ 1312067 w 1442681"/>
              <a:gd name="connsiteY492" fmla="*/ 92337 h 946306"/>
              <a:gd name="connsiteX493" fmla="*/ 1335741 w 1442681"/>
              <a:gd name="connsiteY493" fmla="*/ 95567 h 946306"/>
              <a:gd name="connsiteX494" fmla="*/ 1338066 w 1442681"/>
              <a:gd name="connsiteY494" fmla="*/ 96566 h 946306"/>
              <a:gd name="connsiteX495" fmla="*/ 1339491 w 1442681"/>
              <a:gd name="connsiteY495" fmla="*/ 97975 h 946306"/>
              <a:gd name="connsiteX496" fmla="*/ 1103494 w 1442681"/>
              <a:gd name="connsiteY496" fmla="*/ 26835 h 946306"/>
              <a:gd name="connsiteX497" fmla="*/ 1164674 w 1442681"/>
              <a:gd name="connsiteY497" fmla="*/ 54098 h 946306"/>
              <a:gd name="connsiteX498" fmla="*/ 1102072 w 1442681"/>
              <a:gd name="connsiteY498" fmla="*/ 38314 h 946306"/>
              <a:gd name="connsiteX499" fmla="*/ 1093535 w 1442681"/>
              <a:gd name="connsiteY499" fmla="*/ 31140 h 946306"/>
              <a:gd name="connsiteX500" fmla="*/ 1095314 w 1442681"/>
              <a:gd name="connsiteY500" fmla="*/ 25759 h 946306"/>
              <a:gd name="connsiteX501" fmla="*/ 1103494 w 1442681"/>
              <a:gd name="connsiteY501" fmla="*/ 26835 h 946306"/>
              <a:gd name="connsiteX502" fmla="*/ 1053495 w 1442681"/>
              <a:gd name="connsiteY502" fmla="*/ 11983 h 946306"/>
              <a:gd name="connsiteX503" fmla="*/ 1068121 w 1442681"/>
              <a:gd name="connsiteY503" fmla="*/ 18326 h 946306"/>
              <a:gd name="connsiteX504" fmla="*/ 1018781 w 1442681"/>
              <a:gd name="connsiteY504" fmla="*/ 9868 h 946306"/>
              <a:gd name="connsiteX505" fmla="*/ 1010323 w 1442681"/>
              <a:gd name="connsiteY505" fmla="*/ 5639 h 946306"/>
              <a:gd name="connsiteX506" fmla="*/ 1018781 w 1442681"/>
              <a:gd name="connsiteY506" fmla="*/ 5639 h 946306"/>
              <a:gd name="connsiteX507" fmla="*/ 1053495 w 1442681"/>
              <a:gd name="connsiteY507" fmla="*/ 11983 h 946306"/>
              <a:gd name="connsiteX508" fmla="*/ 1041577 w 1442681"/>
              <a:gd name="connsiteY508" fmla="*/ 7736 h 946306"/>
              <a:gd name="connsiteX509" fmla="*/ 1037107 w 1442681"/>
              <a:gd name="connsiteY509" fmla="*/ 7049 h 946306"/>
              <a:gd name="connsiteX510" fmla="*/ 1039398 w 1442681"/>
              <a:gd name="connsiteY510" fmla="*/ 7401 h 946306"/>
              <a:gd name="connsiteX511" fmla="*/ 1055433 w 1442681"/>
              <a:gd name="connsiteY511" fmla="*/ 9868 h 946306"/>
              <a:gd name="connsiteX512" fmla="*/ 1044837 w 1442681"/>
              <a:gd name="connsiteY512" fmla="*/ 8238 h 946306"/>
              <a:gd name="connsiteX513" fmla="*/ 1041577 w 1442681"/>
              <a:gd name="connsiteY513" fmla="*/ 7736 h 946306"/>
              <a:gd name="connsiteX514" fmla="*/ 1279610 w 1442681"/>
              <a:gd name="connsiteY514" fmla="*/ 69781 h 946306"/>
              <a:gd name="connsiteX515" fmla="*/ 1332941 w 1442681"/>
              <a:gd name="connsiteY515" fmla="*/ 93768 h 946306"/>
              <a:gd name="connsiteX516" fmla="*/ 1335741 w 1442681"/>
              <a:gd name="connsiteY516" fmla="*/ 95567 h 946306"/>
              <a:gd name="connsiteX517" fmla="*/ 1325769 w 1442681"/>
              <a:gd name="connsiteY517" fmla="*/ 91279 h 946306"/>
              <a:gd name="connsiteX518" fmla="*/ 1299571 w 1442681"/>
              <a:gd name="connsiteY518" fmla="*/ 79649 h 946306"/>
              <a:gd name="connsiteX519" fmla="*/ 1276759 w 1442681"/>
              <a:gd name="connsiteY519" fmla="*/ 69781 h 946306"/>
              <a:gd name="connsiteX520" fmla="*/ 1279610 w 1442681"/>
              <a:gd name="connsiteY520" fmla="*/ 69781 h 946306"/>
              <a:gd name="connsiteX521" fmla="*/ 1195742 w 1442681"/>
              <a:gd name="connsiteY521" fmla="*/ 43701 h 946306"/>
              <a:gd name="connsiteX522" fmla="*/ 1262661 w 1442681"/>
              <a:gd name="connsiteY522" fmla="*/ 73922 h 946306"/>
              <a:gd name="connsiteX523" fmla="*/ 1209981 w 1442681"/>
              <a:gd name="connsiteY523" fmla="*/ 55214 h 946306"/>
              <a:gd name="connsiteX524" fmla="*/ 1191470 w 1442681"/>
              <a:gd name="connsiteY524" fmla="*/ 43701 h 946306"/>
              <a:gd name="connsiteX525" fmla="*/ 1195742 w 1442681"/>
              <a:gd name="connsiteY525" fmla="*/ 43701 h 946306"/>
              <a:gd name="connsiteX526" fmla="*/ 1137568 w 1442681"/>
              <a:gd name="connsiteY526" fmla="*/ 26080 h 946306"/>
              <a:gd name="connsiteX527" fmla="*/ 1151999 w 1442681"/>
              <a:gd name="connsiteY527" fmla="*/ 32423 h 946306"/>
              <a:gd name="connsiteX528" fmla="*/ 1146298 w 1442681"/>
              <a:gd name="connsiteY528" fmla="*/ 32423 h 946306"/>
              <a:gd name="connsiteX529" fmla="*/ 1104962 w 1442681"/>
              <a:gd name="connsiteY529" fmla="*/ 21146 h 946306"/>
              <a:gd name="connsiteX530" fmla="*/ 1087858 w 1442681"/>
              <a:gd name="connsiteY530" fmla="*/ 15507 h 946306"/>
              <a:gd name="connsiteX531" fmla="*/ 1092133 w 1442681"/>
              <a:gd name="connsiteY531" fmla="*/ 15507 h 946306"/>
              <a:gd name="connsiteX532" fmla="*/ 1137568 w 1442681"/>
              <a:gd name="connsiteY532" fmla="*/ 26080 h 946306"/>
              <a:gd name="connsiteX533" fmla="*/ 1220004 w 1442681"/>
              <a:gd name="connsiteY533" fmla="*/ 48440 h 946306"/>
              <a:gd name="connsiteX534" fmla="*/ 1223190 w 1442681"/>
              <a:gd name="connsiteY534" fmla="*/ 49340 h 946306"/>
              <a:gd name="connsiteX535" fmla="*/ 1221580 w 1442681"/>
              <a:gd name="connsiteY535" fmla="*/ 49164 h 946306"/>
              <a:gd name="connsiteX536" fmla="*/ 1198447 w 1442681"/>
              <a:gd name="connsiteY536" fmla="*/ 42055 h 946306"/>
              <a:gd name="connsiteX537" fmla="*/ 1199040 w 1442681"/>
              <a:gd name="connsiteY537" fmla="*/ 42226 h 946306"/>
              <a:gd name="connsiteX538" fmla="*/ 1218897 w 1442681"/>
              <a:gd name="connsiteY538" fmla="*/ 47930 h 946306"/>
              <a:gd name="connsiteX539" fmla="*/ 1220004 w 1442681"/>
              <a:gd name="connsiteY539" fmla="*/ 48440 h 946306"/>
              <a:gd name="connsiteX540" fmla="*/ 1202619 w 1442681"/>
              <a:gd name="connsiteY540" fmla="*/ 43525 h 946306"/>
              <a:gd name="connsiteX541" fmla="*/ 1183119 w 1442681"/>
              <a:gd name="connsiteY541" fmla="*/ 36652 h 946306"/>
              <a:gd name="connsiteX542" fmla="*/ 1198447 w 1442681"/>
              <a:gd name="connsiteY542" fmla="*/ 42055 h 946306"/>
              <a:gd name="connsiteX543" fmla="*/ 1188843 w 1442681"/>
              <a:gd name="connsiteY543" fmla="*/ 39296 h 946306"/>
              <a:gd name="connsiteX544" fmla="*/ 1184551 w 1442681"/>
              <a:gd name="connsiteY544" fmla="*/ 38062 h 946306"/>
              <a:gd name="connsiteX545" fmla="*/ 1175964 w 1442681"/>
              <a:gd name="connsiteY545" fmla="*/ 35243 h 946306"/>
              <a:gd name="connsiteX546" fmla="*/ 1183119 w 1442681"/>
              <a:gd name="connsiteY546" fmla="*/ 36652 h 946306"/>
            </a:gdLst>
            <a:rect l="l" t="t" r="r" b="b"/>
            <a:pathLst>
              <a:path w="1442681" h="946306">
                <a:moveTo>
                  <a:pt x="238975" y="660468"/>
                </a:moveTo>
                <a:cubicBezTo>
                  <a:pt x="247141" y="664722"/>
                  <a:pt x="252554" y="672875"/>
                  <a:pt x="255328" y="682956"/>
                </a:cubicBezTo>
                <a:lnTo>
                  <a:pt x="255530" y="696434"/>
                </a:lnTo>
                <a:lnTo>
                  <a:pt x="194707" y="679449"/>
                </a:lnTo>
                <a:lnTo>
                  <a:pt x="200234" y="671967"/>
                </a:lnTo>
                <a:cubicBezTo>
                  <a:pt x="205958" y="666406"/>
                  <a:pt x="212704" y="661886"/>
                  <a:pt x="220514" y="659050"/>
                </a:cubicBezTo>
                <a:cubicBezTo>
                  <a:pt x="222645" y="659050"/>
                  <a:pt x="225485" y="658695"/>
                  <a:pt x="228679" y="658695"/>
                </a:cubicBezTo>
                <a:cubicBezTo>
                  <a:pt x="231875" y="658695"/>
                  <a:pt x="235425" y="659050"/>
                  <a:pt x="238975" y="660468"/>
                </a:cubicBezTo>
                <a:close/>
                <a:moveTo>
                  <a:pt x="886597" y="816225"/>
                </a:moveTo>
                <a:cubicBezTo>
                  <a:pt x="915632" y="817647"/>
                  <a:pt x="935814" y="835073"/>
                  <a:pt x="945020" y="857122"/>
                </a:cubicBezTo>
                <a:lnTo>
                  <a:pt x="950048" y="890372"/>
                </a:lnTo>
                <a:lnTo>
                  <a:pt x="827990" y="856289"/>
                </a:lnTo>
                <a:lnTo>
                  <a:pt x="837027" y="839696"/>
                </a:lnTo>
                <a:cubicBezTo>
                  <a:pt x="849066" y="825471"/>
                  <a:pt x="866769" y="816224"/>
                  <a:pt x="886597" y="816225"/>
                </a:cubicBezTo>
                <a:close/>
                <a:moveTo>
                  <a:pt x="542344" y="713515"/>
                </a:moveTo>
                <a:cubicBezTo>
                  <a:pt x="549425" y="714761"/>
                  <a:pt x="557567" y="717608"/>
                  <a:pt x="566063" y="724017"/>
                </a:cubicBezTo>
                <a:cubicBezTo>
                  <a:pt x="576686" y="732205"/>
                  <a:pt x="583680" y="743418"/>
                  <a:pt x="587154" y="755811"/>
                </a:cubicBezTo>
                <a:lnTo>
                  <a:pt x="587136" y="789032"/>
                </a:lnTo>
                <a:lnTo>
                  <a:pt x="469555" y="756199"/>
                </a:lnTo>
                <a:lnTo>
                  <a:pt x="473473" y="746621"/>
                </a:lnTo>
                <a:cubicBezTo>
                  <a:pt x="483565" y="730424"/>
                  <a:pt x="500208" y="716897"/>
                  <a:pt x="524994" y="712625"/>
                </a:cubicBezTo>
                <a:cubicBezTo>
                  <a:pt x="529242" y="712625"/>
                  <a:pt x="535262" y="712269"/>
                  <a:pt x="542344" y="713515"/>
                </a:cubicBezTo>
                <a:close/>
                <a:moveTo>
                  <a:pt x="27613" y="569524"/>
                </a:moveTo>
                <a:cubicBezTo>
                  <a:pt x="33006" y="569525"/>
                  <a:pt x="22221" y="599658"/>
                  <a:pt x="12246" y="617103"/>
                </a:cubicBezTo>
                <a:lnTo>
                  <a:pt x="4942" y="626459"/>
                </a:lnTo>
                <a:lnTo>
                  <a:pt x="0" y="625079"/>
                </a:lnTo>
                <a:lnTo>
                  <a:pt x="3168" y="610406"/>
                </a:lnTo>
                <a:cubicBezTo>
                  <a:pt x="7483" y="599128"/>
                  <a:pt x="17549" y="577983"/>
                  <a:pt x="24738" y="569524"/>
                </a:cubicBezTo>
                <a:cubicBezTo>
                  <a:pt x="26175" y="569525"/>
                  <a:pt x="27613" y="569524"/>
                  <a:pt x="27613" y="569524"/>
                </a:cubicBezTo>
                <a:close/>
                <a:moveTo>
                  <a:pt x="23454" y="540052"/>
                </a:moveTo>
                <a:lnTo>
                  <a:pt x="22117" y="543445"/>
                </a:lnTo>
                <a:cubicBezTo>
                  <a:pt x="22117" y="543445"/>
                  <a:pt x="22117" y="542035"/>
                  <a:pt x="22117" y="542035"/>
                </a:cubicBezTo>
                <a:close/>
                <a:moveTo>
                  <a:pt x="170612" y="573762"/>
                </a:moveTo>
                <a:cubicBezTo>
                  <a:pt x="190871" y="581212"/>
                  <a:pt x="187139" y="625374"/>
                  <a:pt x="166614" y="654173"/>
                </a:cubicBezTo>
                <a:lnTo>
                  <a:pt x="151054" y="667260"/>
                </a:lnTo>
                <a:lnTo>
                  <a:pt x="117163" y="657796"/>
                </a:lnTo>
                <a:lnTo>
                  <a:pt x="115167" y="640450"/>
                </a:lnTo>
                <a:cubicBezTo>
                  <a:pt x="118010" y="620585"/>
                  <a:pt x="133649" y="585114"/>
                  <a:pt x="159239" y="575182"/>
                </a:cubicBezTo>
                <a:cubicBezTo>
                  <a:pt x="161371" y="574472"/>
                  <a:pt x="163148" y="573763"/>
                  <a:pt x="164925" y="573408"/>
                </a:cubicBezTo>
                <a:cubicBezTo>
                  <a:pt x="166702" y="573054"/>
                  <a:pt x="168480" y="573054"/>
                  <a:pt x="170612" y="573762"/>
                </a:cubicBezTo>
                <a:close/>
                <a:moveTo>
                  <a:pt x="1123428" y="824683"/>
                </a:moveTo>
                <a:cubicBezTo>
                  <a:pt x="1180101" y="831796"/>
                  <a:pt x="1198520" y="898667"/>
                  <a:pt x="1167349" y="935658"/>
                </a:cubicBezTo>
                <a:lnTo>
                  <a:pt x="1150353" y="946306"/>
                </a:lnTo>
                <a:lnTo>
                  <a:pt x="1071773" y="924363"/>
                </a:lnTo>
                <a:lnTo>
                  <a:pt x="1061087" y="894398"/>
                </a:lnTo>
                <a:cubicBezTo>
                  <a:pt x="1058253" y="865943"/>
                  <a:pt x="1076672" y="824683"/>
                  <a:pt x="1123428" y="824683"/>
                </a:cubicBezTo>
                <a:close/>
                <a:moveTo>
                  <a:pt x="41853" y="505383"/>
                </a:moveTo>
                <a:cubicBezTo>
                  <a:pt x="41853" y="508555"/>
                  <a:pt x="33924" y="523621"/>
                  <a:pt x="27580" y="533930"/>
                </a:cubicBezTo>
                <a:lnTo>
                  <a:pt x="23454" y="540052"/>
                </a:lnTo>
                <a:lnTo>
                  <a:pt x="24406" y="537630"/>
                </a:lnTo>
                <a:cubicBezTo>
                  <a:pt x="25641" y="535339"/>
                  <a:pt x="27051" y="532872"/>
                  <a:pt x="27756" y="530758"/>
                </a:cubicBezTo>
                <a:cubicBezTo>
                  <a:pt x="31985" y="522299"/>
                  <a:pt x="39034" y="511022"/>
                  <a:pt x="41853" y="505383"/>
                </a:cubicBezTo>
                <a:close/>
                <a:moveTo>
                  <a:pt x="423185" y="609023"/>
                </a:moveTo>
                <a:cubicBezTo>
                  <a:pt x="475869" y="606177"/>
                  <a:pt x="492958" y="674476"/>
                  <a:pt x="450239" y="718585"/>
                </a:cubicBezTo>
                <a:cubicBezTo>
                  <a:pt x="440628" y="728545"/>
                  <a:pt x="429948" y="735037"/>
                  <a:pt x="419290" y="738372"/>
                </a:cubicBezTo>
                <a:lnTo>
                  <a:pt x="406931" y="738711"/>
                </a:lnTo>
                <a:lnTo>
                  <a:pt x="374078" y="729537"/>
                </a:lnTo>
                <a:lnTo>
                  <a:pt x="364335" y="722987"/>
                </a:lnTo>
                <a:cubicBezTo>
                  <a:pt x="358128" y="714939"/>
                  <a:pt x="354123" y="704356"/>
                  <a:pt x="353411" y="691550"/>
                </a:cubicBezTo>
                <a:cubicBezTo>
                  <a:pt x="351987" y="665938"/>
                  <a:pt x="367651" y="620406"/>
                  <a:pt x="416065" y="610446"/>
                </a:cubicBezTo>
                <a:cubicBezTo>
                  <a:pt x="418912" y="609023"/>
                  <a:pt x="420337" y="609023"/>
                  <a:pt x="423185" y="609023"/>
                </a:cubicBezTo>
                <a:close/>
                <a:moveTo>
                  <a:pt x="783970" y="692534"/>
                </a:moveTo>
                <a:cubicBezTo>
                  <a:pt x="791967" y="694659"/>
                  <a:pt x="801209" y="698555"/>
                  <a:pt x="810450" y="705638"/>
                </a:cubicBezTo>
                <a:cubicBezTo>
                  <a:pt x="857369" y="742470"/>
                  <a:pt x="837464" y="827468"/>
                  <a:pt x="766376" y="834551"/>
                </a:cubicBezTo>
                <a:cubicBezTo>
                  <a:pt x="766376" y="834551"/>
                  <a:pt x="766376" y="834551"/>
                  <a:pt x="764954" y="834551"/>
                </a:cubicBezTo>
                <a:cubicBezTo>
                  <a:pt x="715193" y="834551"/>
                  <a:pt x="696709" y="794885"/>
                  <a:pt x="695288" y="773636"/>
                </a:cubicBezTo>
                <a:cubicBezTo>
                  <a:pt x="691022" y="742471"/>
                  <a:pt x="710927" y="695721"/>
                  <a:pt x="764954" y="690055"/>
                </a:cubicBezTo>
                <a:cubicBezTo>
                  <a:pt x="769219" y="690055"/>
                  <a:pt x="775973" y="690409"/>
                  <a:pt x="783970" y="692534"/>
                </a:cubicBezTo>
                <a:close/>
                <a:moveTo>
                  <a:pt x="131170" y="498334"/>
                </a:moveTo>
                <a:cubicBezTo>
                  <a:pt x="152515" y="501174"/>
                  <a:pt x="126901" y="567926"/>
                  <a:pt x="98440" y="584969"/>
                </a:cubicBezTo>
                <a:cubicBezTo>
                  <a:pt x="84210" y="593490"/>
                  <a:pt x="77095" y="580708"/>
                  <a:pt x="84211" y="556564"/>
                </a:cubicBezTo>
                <a:cubicBezTo>
                  <a:pt x="89902" y="539521"/>
                  <a:pt x="105556" y="509696"/>
                  <a:pt x="124055" y="499755"/>
                </a:cubicBezTo>
                <a:cubicBezTo>
                  <a:pt x="126901" y="498334"/>
                  <a:pt x="128324" y="498334"/>
                  <a:pt x="131170" y="498334"/>
                </a:cubicBezTo>
                <a:close/>
                <a:moveTo>
                  <a:pt x="339733" y="519495"/>
                </a:moveTo>
                <a:cubicBezTo>
                  <a:pt x="383691" y="519495"/>
                  <a:pt x="386528" y="585017"/>
                  <a:pt x="343987" y="622051"/>
                </a:cubicBezTo>
                <a:cubicBezTo>
                  <a:pt x="307118" y="654812"/>
                  <a:pt x="265997" y="640568"/>
                  <a:pt x="268832" y="596412"/>
                </a:cubicBezTo>
                <a:cubicBezTo>
                  <a:pt x="270250" y="572197"/>
                  <a:pt x="288684" y="530890"/>
                  <a:pt x="329806" y="519494"/>
                </a:cubicBezTo>
                <a:cubicBezTo>
                  <a:pt x="331224" y="519494"/>
                  <a:pt x="332997" y="519139"/>
                  <a:pt x="334770" y="518960"/>
                </a:cubicBezTo>
                <a:cubicBezTo>
                  <a:pt x="336542" y="518782"/>
                  <a:pt x="338315" y="518782"/>
                  <a:pt x="339733" y="519495"/>
                </a:cubicBezTo>
                <a:close/>
                <a:moveTo>
                  <a:pt x="1007447" y="688646"/>
                </a:moveTo>
                <a:cubicBezTo>
                  <a:pt x="1071446" y="694332"/>
                  <a:pt x="1094200" y="766831"/>
                  <a:pt x="1060069" y="809479"/>
                </a:cubicBezTo>
                <a:cubicBezTo>
                  <a:pt x="1020247" y="857811"/>
                  <a:pt x="943448" y="832223"/>
                  <a:pt x="936337" y="768253"/>
                </a:cubicBezTo>
                <a:cubicBezTo>
                  <a:pt x="933493" y="735557"/>
                  <a:pt x="953403" y="690067"/>
                  <a:pt x="1007447" y="688646"/>
                </a:cubicBezTo>
                <a:close/>
                <a:moveTo>
                  <a:pt x="121379" y="432795"/>
                </a:moveTo>
                <a:cubicBezTo>
                  <a:pt x="131368" y="437065"/>
                  <a:pt x="95695" y="496831"/>
                  <a:pt x="79999" y="503946"/>
                </a:cubicBezTo>
                <a:cubicBezTo>
                  <a:pt x="72865" y="506792"/>
                  <a:pt x="74291" y="496831"/>
                  <a:pt x="81426" y="481178"/>
                </a:cubicBezTo>
                <a:cubicBezTo>
                  <a:pt x="87134" y="466948"/>
                  <a:pt x="102829" y="442757"/>
                  <a:pt x="117099" y="432796"/>
                </a:cubicBezTo>
                <a:cubicBezTo>
                  <a:pt x="117813" y="432796"/>
                  <a:pt x="118526" y="432440"/>
                  <a:pt x="119239" y="432262"/>
                </a:cubicBezTo>
                <a:cubicBezTo>
                  <a:pt x="119953" y="432085"/>
                  <a:pt x="120666" y="432084"/>
                  <a:pt x="121379" y="432795"/>
                </a:cubicBezTo>
                <a:close/>
                <a:moveTo>
                  <a:pt x="673567" y="580486"/>
                </a:moveTo>
                <a:cubicBezTo>
                  <a:pt x="725009" y="594055"/>
                  <a:pt x="730452" y="658161"/>
                  <a:pt x="695614" y="694086"/>
                </a:cubicBezTo>
                <a:cubicBezTo>
                  <a:pt x="652955" y="740805"/>
                  <a:pt x="577590" y="720985"/>
                  <a:pt x="573324" y="661523"/>
                </a:cubicBezTo>
                <a:cubicBezTo>
                  <a:pt x="571902" y="633208"/>
                  <a:pt x="590388" y="585074"/>
                  <a:pt x="648689" y="577995"/>
                </a:cubicBezTo>
                <a:cubicBezTo>
                  <a:pt x="657932" y="577641"/>
                  <a:pt x="666219" y="578548"/>
                  <a:pt x="673567" y="580486"/>
                </a:cubicBezTo>
                <a:close/>
                <a:moveTo>
                  <a:pt x="1239722" y="708406"/>
                </a:moveTo>
                <a:cubicBezTo>
                  <a:pt x="1253889" y="710540"/>
                  <a:pt x="1265842" y="716495"/>
                  <a:pt x="1275317" y="724806"/>
                </a:cubicBezTo>
                <a:lnTo>
                  <a:pt x="1280761" y="732830"/>
                </a:lnTo>
                <a:lnTo>
                  <a:pt x="1250178" y="842353"/>
                </a:lnTo>
                <a:lnTo>
                  <a:pt x="1220774" y="839248"/>
                </a:lnTo>
                <a:cubicBezTo>
                  <a:pt x="1198638" y="830004"/>
                  <a:pt x="1180222" y="807960"/>
                  <a:pt x="1177389" y="778094"/>
                </a:cubicBezTo>
                <a:cubicBezTo>
                  <a:pt x="1174555" y="748228"/>
                  <a:pt x="1192971" y="705562"/>
                  <a:pt x="1239722" y="708406"/>
                </a:cubicBezTo>
                <a:close/>
                <a:moveTo>
                  <a:pt x="285542" y="441275"/>
                </a:moveTo>
                <a:cubicBezTo>
                  <a:pt x="315337" y="456973"/>
                  <a:pt x="288379" y="529757"/>
                  <a:pt x="238720" y="546882"/>
                </a:cubicBezTo>
                <a:cubicBezTo>
                  <a:pt x="207504" y="554018"/>
                  <a:pt x="206086" y="525475"/>
                  <a:pt x="208923" y="509777"/>
                </a:cubicBezTo>
                <a:cubicBezTo>
                  <a:pt x="214598" y="488370"/>
                  <a:pt x="235882" y="451265"/>
                  <a:pt x="268516" y="441276"/>
                </a:cubicBezTo>
                <a:cubicBezTo>
                  <a:pt x="269934" y="440561"/>
                  <a:pt x="272771" y="439849"/>
                  <a:pt x="275964" y="439670"/>
                </a:cubicBezTo>
                <a:cubicBezTo>
                  <a:pt x="279157" y="439491"/>
                  <a:pt x="282704" y="439849"/>
                  <a:pt x="285542" y="441275"/>
                </a:cubicBezTo>
                <a:close/>
                <a:moveTo>
                  <a:pt x="137007" y="374984"/>
                </a:moveTo>
                <a:cubicBezTo>
                  <a:pt x="137007" y="379213"/>
                  <a:pt x="102569" y="425734"/>
                  <a:pt x="96830" y="427143"/>
                </a:cubicBezTo>
                <a:cubicBezTo>
                  <a:pt x="96830" y="424324"/>
                  <a:pt x="102569" y="415866"/>
                  <a:pt x="105440" y="410227"/>
                </a:cubicBezTo>
                <a:cubicBezTo>
                  <a:pt x="115484" y="397539"/>
                  <a:pt x="129833" y="379213"/>
                  <a:pt x="134138" y="374984"/>
                </a:cubicBezTo>
                <a:cubicBezTo>
                  <a:pt x="135573" y="373574"/>
                  <a:pt x="135573" y="373574"/>
                  <a:pt x="137007" y="374984"/>
                </a:cubicBezTo>
                <a:close/>
                <a:moveTo>
                  <a:pt x="549392" y="478598"/>
                </a:moveTo>
                <a:cubicBezTo>
                  <a:pt x="606277" y="478598"/>
                  <a:pt x="624766" y="543745"/>
                  <a:pt x="580679" y="587649"/>
                </a:cubicBezTo>
                <a:cubicBezTo>
                  <a:pt x="535170" y="631552"/>
                  <a:pt x="464060" y="614557"/>
                  <a:pt x="464060" y="559324"/>
                </a:cubicBezTo>
                <a:cubicBezTo>
                  <a:pt x="465483" y="530999"/>
                  <a:pt x="489660" y="487095"/>
                  <a:pt x="542281" y="478598"/>
                </a:cubicBezTo>
                <a:cubicBezTo>
                  <a:pt x="543703" y="478598"/>
                  <a:pt x="546547" y="478598"/>
                  <a:pt x="549392" y="478598"/>
                </a:cubicBezTo>
                <a:close/>
                <a:moveTo>
                  <a:pt x="910525" y="569014"/>
                </a:moveTo>
                <a:cubicBezTo>
                  <a:pt x="919941" y="572023"/>
                  <a:pt x="930244" y="577335"/>
                  <a:pt x="939482" y="586542"/>
                </a:cubicBezTo>
                <a:cubicBezTo>
                  <a:pt x="983538" y="629037"/>
                  <a:pt x="959378" y="708361"/>
                  <a:pt x="886899" y="712611"/>
                </a:cubicBezTo>
                <a:cubicBezTo>
                  <a:pt x="831473" y="709777"/>
                  <a:pt x="812997" y="670116"/>
                  <a:pt x="811576" y="646035"/>
                </a:cubicBezTo>
                <a:cubicBezTo>
                  <a:pt x="808734" y="616289"/>
                  <a:pt x="827208" y="569545"/>
                  <a:pt x="886899" y="565295"/>
                </a:cubicBezTo>
                <a:cubicBezTo>
                  <a:pt x="892583" y="565295"/>
                  <a:pt x="901110" y="566003"/>
                  <a:pt x="910525" y="569014"/>
                </a:cubicBezTo>
                <a:close/>
                <a:moveTo>
                  <a:pt x="243277" y="373584"/>
                </a:moveTo>
                <a:cubicBezTo>
                  <a:pt x="265998" y="380684"/>
                  <a:pt x="231916" y="446001"/>
                  <a:pt x="197834" y="461620"/>
                </a:cubicBezTo>
                <a:cubicBezTo>
                  <a:pt x="177953" y="470140"/>
                  <a:pt x="169433" y="457361"/>
                  <a:pt x="179372" y="433221"/>
                </a:cubicBezTo>
                <a:cubicBezTo>
                  <a:pt x="186474" y="416183"/>
                  <a:pt x="206354" y="384944"/>
                  <a:pt x="233335" y="373584"/>
                </a:cubicBezTo>
                <a:cubicBezTo>
                  <a:pt x="236176" y="372165"/>
                  <a:pt x="240436" y="372164"/>
                  <a:pt x="243277" y="373584"/>
                </a:cubicBezTo>
                <a:close/>
                <a:moveTo>
                  <a:pt x="468730" y="395259"/>
                </a:moveTo>
                <a:cubicBezTo>
                  <a:pt x="475105" y="396145"/>
                  <a:pt x="482187" y="398272"/>
                  <a:pt x="488560" y="403233"/>
                </a:cubicBezTo>
                <a:cubicBezTo>
                  <a:pt x="523974" y="428749"/>
                  <a:pt x="492811" y="502461"/>
                  <a:pt x="429068" y="515219"/>
                </a:cubicBezTo>
                <a:cubicBezTo>
                  <a:pt x="383741" y="520889"/>
                  <a:pt x="376659" y="488286"/>
                  <a:pt x="378074" y="469858"/>
                </a:cubicBezTo>
                <a:cubicBezTo>
                  <a:pt x="380908" y="445760"/>
                  <a:pt x="406405" y="404651"/>
                  <a:pt x="453149" y="394728"/>
                </a:cubicBezTo>
                <a:cubicBezTo>
                  <a:pt x="456690" y="394728"/>
                  <a:pt x="462356" y="394373"/>
                  <a:pt x="468730" y="395259"/>
                </a:cubicBezTo>
                <a:close/>
                <a:moveTo>
                  <a:pt x="1122005" y="575169"/>
                </a:moveTo>
                <a:cubicBezTo>
                  <a:pt x="1191390" y="582248"/>
                  <a:pt x="1209798" y="657279"/>
                  <a:pt x="1178646" y="694087"/>
                </a:cubicBezTo>
                <a:cubicBezTo>
                  <a:pt x="1140413" y="740805"/>
                  <a:pt x="1061116" y="712491"/>
                  <a:pt x="1054036" y="648785"/>
                </a:cubicBezTo>
                <a:cubicBezTo>
                  <a:pt x="1051205" y="620471"/>
                  <a:pt x="1066781" y="573754"/>
                  <a:pt x="1122005" y="575169"/>
                </a:cubicBezTo>
                <a:close/>
                <a:moveTo>
                  <a:pt x="231459" y="313674"/>
                </a:moveTo>
                <a:cubicBezTo>
                  <a:pt x="244146" y="319364"/>
                  <a:pt x="199035" y="380534"/>
                  <a:pt x="176479" y="387646"/>
                </a:cubicBezTo>
                <a:cubicBezTo>
                  <a:pt x="166612" y="390491"/>
                  <a:pt x="166612" y="380534"/>
                  <a:pt x="176480" y="363463"/>
                </a:cubicBezTo>
                <a:cubicBezTo>
                  <a:pt x="186348" y="349238"/>
                  <a:pt x="207494" y="323632"/>
                  <a:pt x="224411" y="315097"/>
                </a:cubicBezTo>
                <a:cubicBezTo>
                  <a:pt x="225820" y="314386"/>
                  <a:pt x="227230" y="313675"/>
                  <a:pt x="228463" y="313319"/>
                </a:cubicBezTo>
                <a:cubicBezTo>
                  <a:pt x="229696" y="312963"/>
                  <a:pt x="230754" y="312963"/>
                  <a:pt x="231459" y="313674"/>
                </a:cubicBezTo>
                <a:close/>
                <a:moveTo>
                  <a:pt x="1315801" y="607350"/>
                </a:moveTo>
                <a:lnTo>
                  <a:pt x="1295202" y="681117"/>
                </a:lnTo>
                <a:lnTo>
                  <a:pt x="1289461" y="667410"/>
                </a:lnTo>
                <a:cubicBezTo>
                  <a:pt x="1288044" y="653896"/>
                  <a:pt x="1290170" y="636825"/>
                  <a:pt x="1298494" y="623489"/>
                </a:cubicBezTo>
                <a:close/>
                <a:moveTo>
                  <a:pt x="797513" y="460693"/>
                </a:moveTo>
                <a:cubicBezTo>
                  <a:pt x="850483" y="475326"/>
                  <a:pt x="858566" y="536026"/>
                  <a:pt x="827475" y="570712"/>
                </a:cubicBezTo>
                <a:cubicBezTo>
                  <a:pt x="783417" y="623094"/>
                  <a:pt x="695298" y="601858"/>
                  <a:pt x="691034" y="538150"/>
                </a:cubicBezTo>
                <a:cubicBezTo>
                  <a:pt x="689613" y="509835"/>
                  <a:pt x="710931" y="463115"/>
                  <a:pt x="772046" y="457453"/>
                </a:cubicBezTo>
                <a:cubicBezTo>
                  <a:pt x="781462" y="457453"/>
                  <a:pt x="789945" y="458603"/>
                  <a:pt x="797513" y="460693"/>
                </a:cubicBezTo>
                <a:close/>
                <a:moveTo>
                  <a:pt x="406080" y="324956"/>
                </a:moveTo>
                <a:cubicBezTo>
                  <a:pt x="440096" y="333466"/>
                  <a:pt x="420254" y="393030"/>
                  <a:pt x="373483" y="419976"/>
                </a:cubicBezTo>
                <a:cubicBezTo>
                  <a:pt x="336632" y="439831"/>
                  <a:pt x="308287" y="425649"/>
                  <a:pt x="318208" y="391613"/>
                </a:cubicBezTo>
                <a:cubicBezTo>
                  <a:pt x="325294" y="368921"/>
                  <a:pt x="350806" y="333465"/>
                  <a:pt x="389073" y="324956"/>
                </a:cubicBezTo>
                <a:cubicBezTo>
                  <a:pt x="389073" y="324956"/>
                  <a:pt x="389073" y="323538"/>
                  <a:pt x="389073" y="323538"/>
                </a:cubicBezTo>
                <a:cubicBezTo>
                  <a:pt x="391907" y="323538"/>
                  <a:pt x="394742" y="323184"/>
                  <a:pt x="397576" y="323184"/>
                </a:cubicBezTo>
                <a:cubicBezTo>
                  <a:pt x="400412" y="323184"/>
                  <a:pt x="403246" y="323538"/>
                  <a:pt x="406080" y="324956"/>
                </a:cubicBezTo>
                <a:close/>
                <a:moveTo>
                  <a:pt x="245554" y="262912"/>
                </a:moveTo>
                <a:cubicBezTo>
                  <a:pt x="248374" y="268551"/>
                  <a:pt x="196214" y="322120"/>
                  <a:pt x="190576" y="319301"/>
                </a:cubicBezTo>
                <a:cubicBezTo>
                  <a:pt x="190576" y="316481"/>
                  <a:pt x="197624" y="306613"/>
                  <a:pt x="203263" y="302384"/>
                </a:cubicBezTo>
                <a:cubicBezTo>
                  <a:pt x="213131" y="288287"/>
                  <a:pt x="232867" y="271370"/>
                  <a:pt x="242735" y="264322"/>
                </a:cubicBezTo>
                <a:cubicBezTo>
                  <a:pt x="245554" y="262912"/>
                  <a:pt x="245554" y="262912"/>
                  <a:pt x="245554" y="262912"/>
                </a:cubicBezTo>
                <a:close/>
                <a:moveTo>
                  <a:pt x="1028860" y="461150"/>
                </a:moveTo>
                <a:cubicBezTo>
                  <a:pt x="1082685" y="479557"/>
                  <a:pt x="1094343" y="540102"/>
                  <a:pt x="1065741" y="573549"/>
                </a:cubicBezTo>
                <a:cubicBezTo>
                  <a:pt x="1024524" y="621684"/>
                  <a:pt x="934984" y="594786"/>
                  <a:pt x="927878" y="531077"/>
                </a:cubicBezTo>
                <a:cubicBezTo>
                  <a:pt x="925035" y="502762"/>
                  <a:pt x="943512" y="457459"/>
                  <a:pt x="1003205" y="456043"/>
                </a:cubicBezTo>
                <a:cubicBezTo>
                  <a:pt x="1012620" y="456751"/>
                  <a:pt x="1021170" y="458521"/>
                  <a:pt x="1028860" y="461150"/>
                </a:cubicBezTo>
                <a:close/>
                <a:moveTo>
                  <a:pt x="696152" y="368134"/>
                </a:moveTo>
                <a:cubicBezTo>
                  <a:pt x="703613" y="370438"/>
                  <a:pt x="708942" y="373627"/>
                  <a:pt x="712495" y="376461"/>
                </a:cubicBezTo>
                <a:cubicBezTo>
                  <a:pt x="759394" y="409055"/>
                  <a:pt x="730971" y="486997"/>
                  <a:pt x="652806" y="496917"/>
                </a:cubicBezTo>
                <a:cubicBezTo>
                  <a:pt x="597379" y="498334"/>
                  <a:pt x="584590" y="461488"/>
                  <a:pt x="584590" y="441649"/>
                </a:cubicBezTo>
                <a:cubicBezTo>
                  <a:pt x="584590" y="413306"/>
                  <a:pt x="611592" y="370792"/>
                  <a:pt x="667018" y="365123"/>
                </a:cubicBezTo>
                <a:cubicBezTo>
                  <a:pt x="679097" y="364415"/>
                  <a:pt x="688691" y="365832"/>
                  <a:pt x="696152" y="368134"/>
                </a:cubicBezTo>
                <a:close/>
                <a:moveTo>
                  <a:pt x="366655" y="265753"/>
                </a:moveTo>
                <a:cubicBezTo>
                  <a:pt x="387936" y="275696"/>
                  <a:pt x="349630" y="336772"/>
                  <a:pt x="305648" y="350977"/>
                </a:cubicBezTo>
                <a:cubicBezTo>
                  <a:pt x="305648" y="350977"/>
                  <a:pt x="304230" y="350977"/>
                  <a:pt x="304230" y="350977"/>
                </a:cubicBezTo>
                <a:cubicBezTo>
                  <a:pt x="277274" y="356658"/>
                  <a:pt x="281530" y="333932"/>
                  <a:pt x="288623" y="321148"/>
                </a:cubicBezTo>
                <a:cubicBezTo>
                  <a:pt x="297136" y="304103"/>
                  <a:pt x="324092" y="274275"/>
                  <a:pt x="352468" y="264332"/>
                </a:cubicBezTo>
                <a:cubicBezTo>
                  <a:pt x="354596" y="264332"/>
                  <a:pt x="357079" y="263977"/>
                  <a:pt x="359562" y="263977"/>
                </a:cubicBezTo>
                <a:cubicBezTo>
                  <a:pt x="362044" y="263977"/>
                  <a:pt x="364527" y="264333"/>
                  <a:pt x="366655" y="265753"/>
                </a:cubicBezTo>
                <a:close/>
                <a:moveTo>
                  <a:pt x="284324" y="221325"/>
                </a:moveTo>
                <a:cubicBezTo>
                  <a:pt x="269992" y="232828"/>
                  <a:pt x="255660" y="244332"/>
                  <a:pt x="242761" y="257273"/>
                </a:cubicBezTo>
                <a:cubicBezTo>
                  <a:pt x="241327" y="257273"/>
                  <a:pt x="241327" y="257273"/>
                  <a:pt x="241327" y="257273"/>
                </a:cubicBezTo>
                <a:cubicBezTo>
                  <a:pt x="241327" y="257273"/>
                  <a:pt x="241327" y="257273"/>
                  <a:pt x="284324" y="221325"/>
                </a:cubicBezTo>
                <a:close/>
                <a:moveTo>
                  <a:pt x="1227018" y="474382"/>
                </a:moveTo>
                <a:cubicBezTo>
                  <a:pt x="1287910" y="484293"/>
                  <a:pt x="1316231" y="550843"/>
                  <a:pt x="1287909" y="587658"/>
                </a:cubicBezTo>
                <a:cubicBezTo>
                  <a:pt x="1255339" y="631552"/>
                  <a:pt x="1177456" y="601817"/>
                  <a:pt x="1166128" y="540931"/>
                </a:cubicBezTo>
                <a:cubicBezTo>
                  <a:pt x="1159047" y="501284"/>
                  <a:pt x="1187369" y="471550"/>
                  <a:pt x="1227018" y="474382"/>
                </a:cubicBezTo>
                <a:close/>
                <a:moveTo>
                  <a:pt x="599173" y="288294"/>
                </a:moveTo>
                <a:cubicBezTo>
                  <a:pt x="647321" y="296797"/>
                  <a:pt x="647322" y="350652"/>
                  <a:pt x="600589" y="384665"/>
                </a:cubicBezTo>
                <a:cubicBezTo>
                  <a:pt x="552446" y="420096"/>
                  <a:pt x="491552" y="404506"/>
                  <a:pt x="498634" y="357738"/>
                </a:cubicBezTo>
                <a:cubicBezTo>
                  <a:pt x="501466" y="335063"/>
                  <a:pt x="528371" y="296798"/>
                  <a:pt x="580764" y="288294"/>
                </a:cubicBezTo>
                <a:cubicBezTo>
                  <a:pt x="584304" y="287586"/>
                  <a:pt x="587844" y="287586"/>
                  <a:pt x="591031" y="287763"/>
                </a:cubicBezTo>
                <a:cubicBezTo>
                  <a:pt x="594217" y="287940"/>
                  <a:pt x="597049" y="288294"/>
                  <a:pt x="599173" y="288294"/>
                </a:cubicBezTo>
                <a:close/>
                <a:moveTo>
                  <a:pt x="353401" y="212881"/>
                </a:moveTo>
                <a:cubicBezTo>
                  <a:pt x="364679" y="222844"/>
                  <a:pt x="305470" y="282621"/>
                  <a:pt x="282914" y="284044"/>
                </a:cubicBezTo>
                <a:cubicBezTo>
                  <a:pt x="273047" y="285467"/>
                  <a:pt x="275867" y="275504"/>
                  <a:pt x="287145" y="259848"/>
                </a:cubicBezTo>
                <a:cubicBezTo>
                  <a:pt x="299832" y="244193"/>
                  <a:pt x="325206" y="221420"/>
                  <a:pt x="343533" y="214303"/>
                </a:cubicBezTo>
                <a:cubicBezTo>
                  <a:pt x="344943" y="213593"/>
                  <a:pt x="346704" y="212881"/>
                  <a:pt x="348467" y="212525"/>
                </a:cubicBezTo>
                <a:cubicBezTo>
                  <a:pt x="350230" y="212169"/>
                  <a:pt x="351992" y="212169"/>
                  <a:pt x="353401" y="212881"/>
                </a:cubicBezTo>
                <a:close/>
                <a:moveTo>
                  <a:pt x="889737" y="352429"/>
                </a:moveTo>
                <a:cubicBezTo>
                  <a:pt x="962195" y="355261"/>
                  <a:pt x="987768" y="423224"/>
                  <a:pt x="950828" y="464284"/>
                </a:cubicBezTo>
                <a:cubicBezTo>
                  <a:pt x="905365" y="513841"/>
                  <a:pt x="813018" y="491187"/>
                  <a:pt x="808756" y="428887"/>
                </a:cubicBezTo>
                <a:cubicBezTo>
                  <a:pt x="805914" y="399153"/>
                  <a:pt x="830066" y="356676"/>
                  <a:pt x="889737" y="352429"/>
                </a:cubicBezTo>
                <a:close/>
                <a:moveTo>
                  <a:pt x="536497" y="226991"/>
                </a:moveTo>
                <a:cubicBezTo>
                  <a:pt x="570492" y="238341"/>
                  <a:pt x="547830" y="290835"/>
                  <a:pt x="499665" y="313535"/>
                </a:cubicBezTo>
                <a:cubicBezTo>
                  <a:pt x="458582" y="333398"/>
                  <a:pt x="425999" y="319210"/>
                  <a:pt x="437332" y="286579"/>
                </a:cubicBezTo>
                <a:cubicBezTo>
                  <a:pt x="442999" y="266716"/>
                  <a:pt x="469915" y="234085"/>
                  <a:pt x="513831" y="225572"/>
                </a:cubicBezTo>
                <a:cubicBezTo>
                  <a:pt x="516664" y="224863"/>
                  <a:pt x="520205" y="224154"/>
                  <a:pt x="524101" y="224154"/>
                </a:cubicBezTo>
                <a:cubicBezTo>
                  <a:pt x="527997" y="224154"/>
                  <a:pt x="532247" y="224863"/>
                  <a:pt x="536497" y="226991"/>
                </a:cubicBezTo>
                <a:close/>
                <a:moveTo>
                  <a:pt x="366089" y="170576"/>
                </a:moveTo>
                <a:cubicBezTo>
                  <a:pt x="367498" y="176214"/>
                  <a:pt x="323796" y="214277"/>
                  <a:pt x="302651" y="224145"/>
                </a:cubicBezTo>
                <a:cubicBezTo>
                  <a:pt x="302651" y="224145"/>
                  <a:pt x="299831" y="225554"/>
                  <a:pt x="299831" y="225554"/>
                </a:cubicBezTo>
                <a:cubicBezTo>
                  <a:pt x="295602" y="224144"/>
                  <a:pt x="301240" y="217096"/>
                  <a:pt x="312518" y="207228"/>
                </a:cubicBezTo>
                <a:cubicBezTo>
                  <a:pt x="326616" y="195950"/>
                  <a:pt x="349172" y="177624"/>
                  <a:pt x="361860" y="171985"/>
                </a:cubicBezTo>
                <a:cubicBezTo>
                  <a:pt x="364679" y="170576"/>
                  <a:pt x="364679" y="170576"/>
                  <a:pt x="366089" y="170576"/>
                </a:cubicBezTo>
                <a:close/>
                <a:moveTo>
                  <a:pt x="1107904" y="362309"/>
                </a:moveTo>
                <a:cubicBezTo>
                  <a:pt x="1168778" y="369390"/>
                  <a:pt x="1201339" y="428862"/>
                  <a:pt x="1178689" y="465678"/>
                </a:cubicBezTo>
                <a:cubicBezTo>
                  <a:pt x="1146128" y="518070"/>
                  <a:pt x="1054107" y="493998"/>
                  <a:pt x="1041367" y="430278"/>
                </a:cubicBezTo>
                <a:cubicBezTo>
                  <a:pt x="1034288" y="392045"/>
                  <a:pt x="1065433" y="359477"/>
                  <a:pt x="1107904" y="362309"/>
                </a:cubicBezTo>
                <a:close/>
                <a:moveTo>
                  <a:pt x="485046" y="173229"/>
                </a:moveTo>
                <a:cubicBezTo>
                  <a:pt x="488237" y="173406"/>
                  <a:pt x="491427" y="174117"/>
                  <a:pt x="494263" y="176250"/>
                </a:cubicBezTo>
                <a:cubicBezTo>
                  <a:pt x="512697" y="187621"/>
                  <a:pt x="470157" y="241637"/>
                  <a:pt x="424780" y="253009"/>
                </a:cubicBezTo>
                <a:cubicBezTo>
                  <a:pt x="404929" y="257273"/>
                  <a:pt x="392167" y="247323"/>
                  <a:pt x="406346" y="224580"/>
                </a:cubicBezTo>
                <a:cubicBezTo>
                  <a:pt x="416273" y="208943"/>
                  <a:pt x="444633" y="181935"/>
                  <a:pt x="475829" y="173406"/>
                </a:cubicBezTo>
                <a:cubicBezTo>
                  <a:pt x="478664" y="173406"/>
                  <a:pt x="481856" y="173052"/>
                  <a:pt x="485046" y="173229"/>
                </a:cubicBezTo>
                <a:close/>
                <a:moveTo>
                  <a:pt x="396349" y="142180"/>
                </a:moveTo>
                <a:lnTo>
                  <a:pt x="380041" y="152920"/>
                </a:lnTo>
                <a:cubicBezTo>
                  <a:pt x="367021" y="161541"/>
                  <a:pt x="353466" y="170522"/>
                  <a:pt x="350611" y="171959"/>
                </a:cubicBezTo>
                <a:cubicBezTo>
                  <a:pt x="349184" y="173395"/>
                  <a:pt x="349184" y="173395"/>
                  <a:pt x="347758" y="173395"/>
                </a:cubicBezTo>
                <a:cubicBezTo>
                  <a:pt x="350611" y="171959"/>
                  <a:pt x="357747" y="167648"/>
                  <a:pt x="360600" y="164774"/>
                </a:cubicBezTo>
                <a:cubicBezTo>
                  <a:pt x="360600" y="164774"/>
                  <a:pt x="360600" y="164774"/>
                  <a:pt x="362027" y="163337"/>
                </a:cubicBezTo>
                <a:cubicBezTo>
                  <a:pt x="362027" y="163337"/>
                  <a:pt x="362027" y="163337"/>
                  <a:pt x="369162" y="159027"/>
                </a:cubicBezTo>
                <a:cubicBezTo>
                  <a:pt x="369162" y="159027"/>
                  <a:pt x="369162" y="159027"/>
                  <a:pt x="384813" y="149328"/>
                </a:cubicBezTo>
                <a:close/>
                <a:moveTo>
                  <a:pt x="406261" y="136038"/>
                </a:moveTo>
                <a:lnTo>
                  <a:pt x="396349" y="142180"/>
                </a:lnTo>
                <a:lnTo>
                  <a:pt x="397766" y="141246"/>
                </a:lnTo>
                <a:cubicBezTo>
                  <a:pt x="402605" y="138103"/>
                  <a:pt x="405904" y="136038"/>
                  <a:pt x="406261" y="136038"/>
                </a:cubicBezTo>
                <a:close/>
                <a:moveTo>
                  <a:pt x="1315099" y="389102"/>
                </a:moveTo>
                <a:cubicBezTo>
                  <a:pt x="1328205" y="391581"/>
                  <a:pt x="1340071" y="396981"/>
                  <a:pt x="1350210" y="404197"/>
                </a:cubicBezTo>
                <a:lnTo>
                  <a:pt x="1367470" y="422317"/>
                </a:lnTo>
                <a:lnTo>
                  <a:pt x="1344000" y="506364"/>
                </a:lnTo>
                <a:lnTo>
                  <a:pt x="1321121" y="504198"/>
                </a:lnTo>
                <a:cubicBezTo>
                  <a:pt x="1297034" y="495344"/>
                  <a:pt x="1274011" y="474096"/>
                  <a:pt x="1266927" y="445765"/>
                </a:cubicBezTo>
                <a:cubicBezTo>
                  <a:pt x="1259842" y="418849"/>
                  <a:pt x="1271177" y="384852"/>
                  <a:pt x="1315099" y="389102"/>
                </a:cubicBezTo>
                <a:close/>
                <a:moveTo>
                  <a:pt x="475337" y="131824"/>
                </a:moveTo>
                <a:cubicBezTo>
                  <a:pt x="489435" y="140376"/>
                  <a:pt x="425997" y="193116"/>
                  <a:pt x="400623" y="194541"/>
                </a:cubicBezTo>
                <a:cubicBezTo>
                  <a:pt x="389345" y="194541"/>
                  <a:pt x="390755" y="185989"/>
                  <a:pt x="403442" y="173160"/>
                </a:cubicBezTo>
                <a:cubicBezTo>
                  <a:pt x="417539" y="158906"/>
                  <a:pt x="445734" y="138951"/>
                  <a:pt x="466880" y="131824"/>
                </a:cubicBezTo>
                <a:cubicBezTo>
                  <a:pt x="468289" y="131824"/>
                  <a:pt x="470050" y="131468"/>
                  <a:pt x="471637" y="131290"/>
                </a:cubicBezTo>
                <a:cubicBezTo>
                  <a:pt x="473223" y="131111"/>
                  <a:pt x="474632" y="131111"/>
                  <a:pt x="475337" y="131824"/>
                </a:cubicBezTo>
                <a:close/>
                <a:moveTo>
                  <a:pt x="720913" y="199666"/>
                </a:moveTo>
                <a:cubicBezTo>
                  <a:pt x="728524" y="200907"/>
                  <a:pt x="736666" y="203745"/>
                  <a:pt x="743747" y="210130"/>
                </a:cubicBezTo>
                <a:cubicBezTo>
                  <a:pt x="774901" y="235669"/>
                  <a:pt x="749411" y="296681"/>
                  <a:pt x="677192" y="305194"/>
                </a:cubicBezTo>
                <a:cubicBezTo>
                  <a:pt x="626214" y="306613"/>
                  <a:pt x="617717" y="276817"/>
                  <a:pt x="620549" y="261209"/>
                </a:cubicBezTo>
                <a:cubicBezTo>
                  <a:pt x="623382" y="238507"/>
                  <a:pt x="651703" y="204454"/>
                  <a:pt x="701265" y="198779"/>
                </a:cubicBezTo>
                <a:cubicBezTo>
                  <a:pt x="706221" y="198779"/>
                  <a:pt x="713302" y="198424"/>
                  <a:pt x="720913" y="199666"/>
                </a:cubicBezTo>
                <a:close/>
                <a:moveTo>
                  <a:pt x="489434" y="99385"/>
                </a:moveTo>
                <a:cubicBezTo>
                  <a:pt x="488024" y="106434"/>
                  <a:pt x="424587" y="145906"/>
                  <a:pt x="416129" y="144496"/>
                </a:cubicBezTo>
                <a:cubicBezTo>
                  <a:pt x="411900" y="144496"/>
                  <a:pt x="417538" y="138857"/>
                  <a:pt x="428817" y="130399"/>
                </a:cubicBezTo>
                <a:cubicBezTo>
                  <a:pt x="445733" y="119121"/>
                  <a:pt x="469698" y="105024"/>
                  <a:pt x="483795" y="100795"/>
                </a:cubicBezTo>
                <a:cubicBezTo>
                  <a:pt x="488024" y="99385"/>
                  <a:pt x="488024" y="99385"/>
                  <a:pt x="489434" y="99385"/>
                </a:cubicBezTo>
                <a:close/>
                <a:moveTo>
                  <a:pt x="659857" y="145926"/>
                </a:moveTo>
                <a:cubicBezTo>
                  <a:pt x="691023" y="157286"/>
                  <a:pt x="674023" y="199884"/>
                  <a:pt x="630108" y="221183"/>
                </a:cubicBezTo>
                <a:cubicBezTo>
                  <a:pt x="586192" y="241061"/>
                  <a:pt x="546531" y="226862"/>
                  <a:pt x="559277" y="195624"/>
                </a:cubicBezTo>
                <a:cubicBezTo>
                  <a:pt x="567776" y="175745"/>
                  <a:pt x="598942" y="150186"/>
                  <a:pt x="637191" y="144506"/>
                </a:cubicBezTo>
                <a:cubicBezTo>
                  <a:pt x="639315" y="143796"/>
                  <a:pt x="642857" y="143441"/>
                  <a:pt x="646930" y="143619"/>
                </a:cubicBezTo>
                <a:cubicBezTo>
                  <a:pt x="651003" y="143796"/>
                  <a:pt x="655608" y="144506"/>
                  <a:pt x="659857" y="145926"/>
                </a:cubicBezTo>
                <a:close/>
                <a:moveTo>
                  <a:pt x="1194563" y="284072"/>
                </a:moveTo>
                <a:cubicBezTo>
                  <a:pt x="1245552" y="289739"/>
                  <a:pt x="1286627" y="342162"/>
                  <a:pt x="1266797" y="377583"/>
                </a:cubicBezTo>
                <a:cubicBezTo>
                  <a:pt x="1242719" y="421505"/>
                  <a:pt x="1156321" y="394585"/>
                  <a:pt x="1142157" y="339329"/>
                </a:cubicBezTo>
                <a:cubicBezTo>
                  <a:pt x="1136492" y="316659"/>
                  <a:pt x="1146407" y="281238"/>
                  <a:pt x="1194563" y="284072"/>
                </a:cubicBezTo>
                <a:close/>
                <a:moveTo>
                  <a:pt x="498209" y="88995"/>
                </a:moveTo>
                <a:lnTo>
                  <a:pt x="479751" y="97975"/>
                </a:lnTo>
                <a:cubicBezTo>
                  <a:pt x="465488" y="105024"/>
                  <a:pt x="465488" y="105024"/>
                  <a:pt x="464063" y="105024"/>
                </a:cubicBezTo>
                <a:cubicBezTo>
                  <a:pt x="464063" y="105024"/>
                  <a:pt x="465488" y="105024"/>
                  <a:pt x="468341" y="102205"/>
                </a:cubicBezTo>
                <a:cubicBezTo>
                  <a:pt x="468341" y="102205"/>
                  <a:pt x="469767" y="102204"/>
                  <a:pt x="469767" y="102204"/>
                </a:cubicBezTo>
                <a:cubicBezTo>
                  <a:pt x="477611" y="97975"/>
                  <a:pt x="487238" y="93746"/>
                  <a:pt x="497042" y="89517"/>
                </a:cubicBezTo>
                <a:close/>
                <a:moveTo>
                  <a:pt x="908316" y="189864"/>
                </a:moveTo>
                <a:cubicBezTo>
                  <a:pt x="935006" y="195649"/>
                  <a:pt x="983459" y="214801"/>
                  <a:pt x="953641" y="275447"/>
                </a:cubicBezTo>
                <a:cubicBezTo>
                  <a:pt x="994819" y="257006"/>
                  <a:pt x="1026056" y="271192"/>
                  <a:pt x="1041675" y="281122"/>
                </a:cubicBezTo>
                <a:cubicBezTo>
                  <a:pt x="1092791" y="315169"/>
                  <a:pt x="1078592" y="380427"/>
                  <a:pt x="1017536" y="390357"/>
                </a:cubicBezTo>
                <a:cubicBezTo>
                  <a:pt x="965000" y="398869"/>
                  <a:pt x="892586" y="352054"/>
                  <a:pt x="935183" y="289634"/>
                </a:cubicBezTo>
                <a:cubicBezTo>
                  <a:pt x="902525" y="303820"/>
                  <a:pt x="878386" y="303820"/>
                  <a:pt x="845730" y="289634"/>
                </a:cubicBezTo>
                <a:cubicBezTo>
                  <a:pt x="852829" y="303820"/>
                  <a:pt x="867028" y="327937"/>
                  <a:pt x="844309" y="359147"/>
                </a:cubicBezTo>
                <a:cubicBezTo>
                  <a:pt x="805973" y="411637"/>
                  <a:pt x="710840" y="401707"/>
                  <a:pt x="703741" y="343543"/>
                </a:cubicBezTo>
                <a:cubicBezTo>
                  <a:pt x="699481" y="298146"/>
                  <a:pt x="760537" y="245656"/>
                  <a:pt x="828691" y="275448"/>
                </a:cubicBezTo>
                <a:cubicBezTo>
                  <a:pt x="793194" y="207353"/>
                  <a:pt x="871288" y="188911"/>
                  <a:pt x="892586" y="187492"/>
                </a:cubicBezTo>
                <a:cubicBezTo>
                  <a:pt x="892942" y="187492"/>
                  <a:pt x="899419" y="187935"/>
                  <a:pt x="908316" y="189864"/>
                </a:cubicBezTo>
                <a:close/>
                <a:moveTo>
                  <a:pt x="606997" y="102041"/>
                </a:moveTo>
                <a:cubicBezTo>
                  <a:pt x="610897" y="102219"/>
                  <a:pt x="614796" y="102931"/>
                  <a:pt x="617633" y="105067"/>
                </a:cubicBezTo>
                <a:cubicBezTo>
                  <a:pt x="631815" y="117881"/>
                  <a:pt x="596360" y="159171"/>
                  <a:pt x="546725" y="167714"/>
                </a:cubicBezTo>
                <a:cubicBezTo>
                  <a:pt x="514106" y="171985"/>
                  <a:pt x="518361" y="154900"/>
                  <a:pt x="525452" y="144933"/>
                </a:cubicBezTo>
                <a:cubicBezTo>
                  <a:pt x="535380" y="130695"/>
                  <a:pt x="563741" y="107914"/>
                  <a:pt x="596360" y="102219"/>
                </a:cubicBezTo>
                <a:cubicBezTo>
                  <a:pt x="599197" y="102219"/>
                  <a:pt x="603096" y="101863"/>
                  <a:pt x="606997" y="102041"/>
                </a:cubicBezTo>
                <a:close/>
                <a:moveTo>
                  <a:pt x="1382034" y="316512"/>
                </a:moveTo>
                <a:lnTo>
                  <a:pt x="1395366" y="322419"/>
                </a:lnTo>
                <a:lnTo>
                  <a:pt x="1374444" y="397342"/>
                </a:lnTo>
                <a:lnTo>
                  <a:pt x="1371755" y="395602"/>
                </a:lnTo>
                <a:cubicBezTo>
                  <a:pt x="1362362" y="386676"/>
                  <a:pt x="1354387" y="375691"/>
                  <a:pt x="1349424" y="363288"/>
                </a:cubicBezTo>
                <a:cubicBezTo>
                  <a:pt x="1338081" y="332104"/>
                  <a:pt x="1353677" y="310842"/>
                  <a:pt x="1382034" y="316512"/>
                </a:cubicBezTo>
                <a:close/>
                <a:moveTo>
                  <a:pt x="525386" y="76830"/>
                </a:moveTo>
                <a:lnTo>
                  <a:pt x="498209" y="88995"/>
                </a:lnTo>
                <a:lnTo>
                  <a:pt x="502568" y="86874"/>
                </a:lnTo>
                <a:cubicBezTo>
                  <a:pt x="510412" y="83174"/>
                  <a:pt x="518255" y="79649"/>
                  <a:pt x="525386" y="76830"/>
                </a:cubicBezTo>
                <a:close/>
                <a:moveTo>
                  <a:pt x="595867" y="71191"/>
                </a:moveTo>
                <a:cubicBezTo>
                  <a:pt x="605735" y="81059"/>
                  <a:pt x="539482" y="121940"/>
                  <a:pt x="516926" y="119121"/>
                </a:cubicBezTo>
                <a:cubicBezTo>
                  <a:pt x="508469" y="119121"/>
                  <a:pt x="511288" y="112072"/>
                  <a:pt x="522566" y="102204"/>
                </a:cubicBezTo>
                <a:cubicBezTo>
                  <a:pt x="536663" y="90927"/>
                  <a:pt x="563444" y="76830"/>
                  <a:pt x="585999" y="71191"/>
                </a:cubicBezTo>
                <a:cubicBezTo>
                  <a:pt x="587408" y="71191"/>
                  <a:pt x="589523" y="70839"/>
                  <a:pt x="591462" y="70662"/>
                </a:cubicBezTo>
                <a:cubicBezTo>
                  <a:pt x="593401" y="70486"/>
                  <a:pt x="595162" y="70486"/>
                  <a:pt x="595867" y="71191"/>
                </a:cubicBezTo>
                <a:close/>
                <a:moveTo>
                  <a:pt x="817607" y="127579"/>
                </a:moveTo>
                <a:cubicBezTo>
                  <a:pt x="870022" y="133257"/>
                  <a:pt x="877105" y="174419"/>
                  <a:pt x="844523" y="201387"/>
                </a:cubicBezTo>
                <a:cubicBezTo>
                  <a:pt x="806274" y="231193"/>
                  <a:pt x="732610" y="222677"/>
                  <a:pt x="736859" y="178677"/>
                </a:cubicBezTo>
                <a:cubicBezTo>
                  <a:pt x="739693" y="155967"/>
                  <a:pt x="766609" y="130419"/>
                  <a:pt x="807690" y="127579"/>
                </a:cubicBezTo>
                <a:cubicBezTo>
                  <a:pt x="810523" y="127580"/>
                  <a:pt x="813357" y="127580"/>
                  <a:pt x="817607" y="127579"/>
                </a:cubicBezTo>
                <a:close/>
                <a:moveTo>
                  <a:pt x="1104642" y="201272"/>
                </a:moveTo>
                <a:cubicBezTo>
                  <a:pt x="1115088" y="204819"/>
                  <a:pt x="1127126" y="210850"/>
                  <a:pt x="1137750" y="221492"/>
                </a:cubicBezTo>
                <a:cubicBezTo>
                  <a:pt x="1170326" y="252710"/>
                  <a:pt x="1163244" y="303794"/>
                  <a:pt x="1099507" y="302375"/>
                </a:cubicBezTo>
                <a:cubicBezTo>
                  <a:pt x="1049935" y="296699"/>
                  <a:pt x="1030106" y="266900"/>
                  <a:pt x="1025857" y="248453"/>
                </a:cubicBezTo>
                <a:cubicBezTo>
                  <a:pt x="1020191" y="228587"/>
                  <a:pt x="1031522" y="195950"/>
                  <a:pt x="1081095" y="195950"/>
                </a:cubicBezTo>
                <a:cubicBezTo>
                  <a:pt x="1085343" y="196659"/>
                  <a:pt x="1094196" y="197724"/>
                  <a:pt x="1104642" y="201272"/>
                </a:cubicBezTo>
                <a:close/>
                <a:moveTo>
                  <a:pt x="607144" y="47930"/>
                </a:moveTo>
                <a:cubicBezTo>
                  <a:pt x="607144" y="47930"/>
                  <a:pt x="607144" y="49369"/>
                  <a:pt x="607144" y="49369"/>
                </a:cubicBezTo>
                <a:cubicBezTo>
                  <a:pt x="602916" y="52248"/>
                  <a:pt x="559215" y="75273"/>
                  <a:pt x="538072" y="81029"/>
                </a:cubicBezTo>
                <a:cubicBezTo>
                  <a:pt x="533844" y="82469"/>
                  <a:pt x="533844" y="82469"/>
                  <a:pt x="532434" y="82468"/>
                </a:cubicBezTo>
                <a:cubicBezTo>
                  <a:pt x="532434" y="79590"/>
                  <a:pt x="542301" y="73834"/>
                  <a:pt x="549350" y="70956"/>
                </a:cubicBezTo>
                <a:cubicBezTo>
                  <a:pt x="566263" y="62321"/>
                  <a:pt x="590228" y="52248"/>
                  <a:pt x="602916" y="49370"/>
                </a:cubicBezTo>
                <a:cubicBezTo>
                  <a:pt x="607144" y="47930"/>
                  <a:pt x="607144" y="47930"/>
                  <a:pt x="607144" y="47930"/>
                </a:cubicBezTo>
                <a:close/>
                <a:moveTo>
                  <a:pt x="759354" y="83359"/>
                </a:moveTo>
                <a:cubicBezTo>
                  <a:pt x="764848" y="84248"/>
                  <a:pt x="770519" y="86028"/>
                  <a:pt x="774772" y="89588"/>
                </a:cubicBezTo>
                <a:cubicBezTo>
                  <a:pt x="797456" y="105249"/>
                  <a:pt x="771937" y="146540"/>
                  <a:pt x="716646" y="152236"/>
                </a:cubicBezTo>
                <a:cubicBezTo>
                  <a:pt x="675531" y="153659"/>
                  <a:pt x="672696" y="133726"/>
                  <a:pt x="676949" y="123759"/>
                </a:cubicBezTo>
                <a:cubicBezTo>
                  <a:pt x="682620" y="109521"/>
                  <a:pt x="706721" y="86740"/>
                  <a:pt x="745000" y="82469"/>
                </a:cubicBezTo>
                <a:cubicBezTo>
                  <a:pt x="748544" y="82469"/>
                  <a:pt x="753861" y="82469"/>
                  <a:pt x="759354" y="83359"/>
                </a:cubicBezTo>
                <a:close/>
                <a:moveTo>
                  <a:pt x="1261489" y="219941"/>
                </a:moveTo>
                <a:cubicBezTo>
                  <a:pt x="1309689" y="228449"/>
                  <a:pt x="1345130" y="273829"/>
                  <a:pt x="1335207" y="299354"/>
                </a:cubicBezTo>
                <a:cubicBezTo>
                  <a:pt x="1321030" y="334807"/>
                  <a:pt x="1245896" y="310700"/>
                  <a:pt x="1227466" y="263902"/>
                </a:cubicBezTo>
                <a:cubicBezTo>
                  <a:pt x="1220024" y="246530"/>
                  <a:pt x="1221264" y="222644"/>
                  <a:pt x="1248283" y="219794"/>
                </a:cubicBezTo>
                <a:cubicBezTo>
                  <a:pt x="1252142" y="219386"/>
                  <a:pt x="1256527" y="219409"/>
                  <a:pt x="1261489" y="219941"/>
                </a:cubicBezTo>
                <a:close/>
                <a:moveTo>
                  <a:pt x="1413787" y="256447"/>
                </a:moveTo>
                <a:lnTo>
                  <a:pt x="1407102" y="280388"/>
                </a:lnTo>
                <a:lnTo>
                  <a:pt x="1402976" y="265125"/>
                </a:lnTo>
                <a:cubicBezTo>
                  <a:pt x="1403686" y="261400"/>
                  <a:pt x="1405638" y="258384"/>
                  <a:pt x="1409275" y="256655"/>
                </a:cubicBezTo>
                <a:close/>
                <a:moveTo>
                  <a:pt x="1013996" y="135616"/>
                </a:moveTo>
                <a:cubicBezTo>
                  <a:pt x="1042751" y="148787"/>
                  <a:pt x="1055767" y="175130"/>
                  <a:pt x="1044079" y="194287"/>
                </a:cubicBezTo>
                <a:cubicBezTo>
                  <a:pt x="1019994" y="232603"/>
                  <a:pt x="934993" y="219831"/>
                  <a:pt x="923660" y="177258"/>
                </a:cubicBezTo>
                <a:cubicBezTo>
                  <a:pt x="916577" y="148875"/>
                  <a:pt x="943494" y="126170"/>
                  <a:pt x="980328" y="127589"/>
                </a:cubicBezTo>
                <a:cubicBezTo>
                  <a:pt x="993078" y="128298"/>
                  <a:pt x="1004411" y="131225"/>
                  <a:pt x="1013996" y="135616"/>
                </a:cubicBezTo>
                <a:close/>
                <a:moveTo>
                  <a:pt x="716242" y="49180"/>
                </a:moveTo>
                <a:cubicBezTo>
                  <a:pt x="719790" y="49358"/>
                  <a:pt x="723338" y="50073"/>
                  <a:pt x="725467" y="52215"/>
                </a:cubicBezTo>
                <a:cubicBezTo>
                  <a:pt x="739658" y="60785"/>
                  <a:pt x="708438" y="93635"/>
                  <a:pt x="664445" y="99348"/>
                </a:cubicBezTo>
                <a:cubicBezTo>
                  <a:pt x="664445" y="99348"/>
                  <a:pt x="664445" y="99348"/>
                  <a:pt x="664445" y="100777"/>
                </a:cubicBezTo>
                <a:cubicBezTo>
                  <a:pt x="638900" y="102205"/>
                  <a:pt x="633224" y="92207"/>
                  <a:pt x="643158" y="80780"/>
                </a:cubicBezTo>
                <a:cubicBezTo>
                  <a:pt x="653092" y="67926"/>
                  <a:pt x="680055" y="53643"/>
                  <a:pt x="707018" y="49359"/>
                </a:cubicBezTo>
                <a:cubicBezTo>
                  <a:pt x="709147" y="49359"/>
                  <a:pt x="712693" y="49002"/>
                  <a:pt x="716242" y="49180"/>
                </a:cubicBezTo>
                <a:close/>
                <a:moveTo>
                  <a:pt x="705119" y="29631"/>
                </a:moveTo>
                <a:cubicBezTo>
                  <a:pt x="709349" y="36815"/>
                  <a:pt x="651550" y="65552"/>
                  <a:pt x="631815" y="62678"/>
                </a:cubicBezTo>
                <a:cubicBezTo>
                  <a:pt x="624766" y="61242"/>
                  <a:pt x="627586" y="56931"/>
                  <a:pt x="637454" y="49747"/>
                </a:cubicBezTo>
                <a:cubicBezTo>
                  <a:pt x="651550" y="42563"/>
                  <a:pt x="676925" y="32505"/>
                  <a:pt x="695252" y="29631"/>
                </a:cubicBezTo>
                <a:cubicBezTo>
                  <a:pt x="696662" y="28913"/>
                  <a:pt x="698775" y="28553"/>
                  <a:pt x="700715" y="28554"/>
                </a:cubicBezTo>
                <a:cubicBezTo>
                  <a:pt x="702653" y="28554"/>
                  <a:pt x="704414" y="28913"/>
                  <a:pt x="705119" y="29631"/>
                </a:cubicBezTo>
                <a:close/>
                <a:moveTo>
                  <a:pt x="925293" y="81461"/>
                </a:moveTo>
                <a:cubicBezTo>
                  <a:pt x="948757" y="91856"/>
                  <a:pt x="955669" y="113444"/>
                  <a:pt x="941844" y="129435"/>
                </a:cubicBezTo>
                <a:cubicBezTo>
                  <a:pt x="913484" y="160708"/>
                  <a:pt x="841166" y="149336"/>
                  <a:pt x="839747" y="113800"/>
                </a:cubicBezTo>
                <a:cubicBezTo>
                  <a:pt x="839748" y="93899"/>
                  <a:pt x="866690" y="75420"/>
                  <a:pt x="896468" y="75420"/>
                </a:cubicBezTo>
                <a:cubicBezTo>
                  <a:pt x="907812" y="75776"/>
                  <a:pt x="917472" y="77997"/>
                  <a:pt x="925293" y="81461"/>
                </a:cubicBezTo>
                <a:close/>
                <a:moveTo>
                  <a:pt x="713578" y="19736"/>
                </a:moveTo>
                <a:cubicBezTo>
                  <a:pt x="705119" y="21146"/>
                  <a:pt x="698071" y="23965"/>
                  <a:pt x="683974" y="28194"/>
                </a:cubicBezTo>
                <a:cubicBezTo>
                  <a:pt x="667058" y="32423"/>
                  <a:pt x="651551" y="38062"/>
                  <a:pt x="647321" y="36652"/>
                </a:cubicBezTo>
                <a:cubicBezTo>
                  <a:pt x="648731" y="35243"/>
                  <a:pt x="657189" y="32423"/>
                  <a:pt x="661418" y="31014"/>
                </a:cubicBezTo>
                <a:cubicBezTo>
                  <a:pt x="662828" y="31014"/>
                  <a:pt x="664238" y="31013"/>
                  <a:pt x="665648" y="29604"/>
                </a:cubicBezTo>
                <a:cubicBezTo>
                  <a:pt x="679745" y="26785"/>
                  <a:pt x="699480" y="22555"/>
                  <a:pt x="713578" y="19736"/>
                </a:cubicBezTo>
                <a:close/>
                <a:moveTo>
                  <a:pt x="1148015" y="140277"/>
                </a:moveTo>
                <a:cubicBezTo>
                  <a:pt x="1194797" y="147373"/>
                  <a:pt x="1230238" y="187116"/>
                  <a:pt x="1218897" y="209826"/>
                </a:cubicBezTo>
                <a:cubicBezTo>
                  <a:pt x="1203304" y="242471"/>
                  <a:pt x="1128168" y="221181"/>
                  <a:pt x="1111157" y="180019"/>
                </a:cubicBezTo>
                <a:cubicBezTo>
                  <a:pt x="1104068" y="164406"/>
                  <a:pt x="1108322" y="138857"/>
                  <a:pt x="1148015" y="140277"/>
                </a:cubicBezTo>
                <a:close/>
                <a:moveTo>
                  <a:pt x="1303741" y="166377"/>
                </a:moveTo>
                <a:cubicBezTo>
                  <a:pt x="1342056" y="174898"/>
                  <a:pt x="1380373" y="213240"/>
                  <a:pt x="1377535" y="233121"/>
                </a:cubicBezTo>
                <a:cubicBezTo>
                  <a:pt x="1373278" y="258683"/>
                  <a:pt x="1313675" y="241642"/>
                  <a:pt x="1286712" y="200460"/>
                </a:cubicBezTo>
                <a:cubicBezTo>
                  <a:pt x="1276777" y="184839"/>
                  <a:pt x="1273940" y="162117"/>
                  <a:pt x="1303741" y="166377"/>
                </a:cubicBezTo>
                <a:close/>
                <a:moveTo>
                  <a:pt x="855808" y="40916"/>
                </a:moveTo>
                <a:cubicBezTo>
                  <a:pt x="878515" y="49475"/>
                  <a:pt x="874257" y="69445"/>
                  <a:pt x="850130" y="82284"/>
                </a:cubicBezTo>
                <a:cubicBezTo>
                  <a:pt x="817487" y="97975"/>
                  <a:pt x="773491" y="89416"/>
                  <a:pt x="780587" y="66593"/>
                </a:cubicBezTo>
                <a:cubicBezTo>
                  <a:pt x="784845" y="55181"/>
                  <a:pt x="806133" y="40915"/>
                  <a:pt x="835937" y="39489"/>
                </a:cubicBezTo>
                <a:cubicBezTo>
                  <a:pt x="838066" y="38776"/>
                  <a:pt x="841260" y="38419"/>
                  <a:pt x="844808" y="38597"/>
                </a:cubicBezTo>
                <a:cubicBezTo>
                  <a:pt x="848355" y="38776"/>
                  <a:pt x="852257" y="39489"/>
                  <a:pt x="855808" y="40916"/>
                </a:cubicBezTo>
                <a:close/>
                <a:moveTo>
                  <a:pt x="806796" y="16740"/>
                </a:moveTo>
                <a:cubicBezTo>
                  <a:pt x="810143" y="16917"/>
                  <a:pt x="813668" y="17622"/>
                  <a:pt x="815782" y="19736"/>
                </a:cubicBezTo>
                <a:cubicBezTo>
                  <a:pt x="825651" y="28195"/>
                  <a:pt x="793227" y="47930"/>
                  <a:pt x="763623" y="49340"/>
                </a:cubicBezTo>
                <a:cubicBezTo>
                  <a:pt x="746707" y="49340"/>
                  <a:pt x="739658" y="43701"/>
                  <a:pt x="746706" y="35243"/>
                </a:cubicBezTo>
                <a:cubicBezTo>
                  <a:pt x="755165" y="26785"/>
                  <a:pt x="779130" y="18326"/>
                  <a:pt x="798866" y="16917"/>
                </a:cubicBezTo>
                <a:cubicBezTo>
                  <a:pt x="800276" y="16917"/>
                  <a:pt x="803448" y="16564"/>
                  <a:pt x="806796" y="16740"/>
                </a:cubicBezTo>
                <a:close/>
                <a:moveTo>
                  <a:pt x="1074157" y="88289"/>
                </a:moveTo>
                <a:cubicBezTo>
                  <a:pt x="1099556" y="99016"/>
                  <a:pt x="1114983" y="118740"/>
                  <a:pt x="1109664" y="133665"/>
                </a:cubicBezTo>
                <a:cubicBezTo>
                  <a:pt x="1098315" y="164937"/>
                  <a:pt x="1021715" y="150722"/>
                  <a:pt x="1008948" y="113764"/>
                </a:cubicBezTo>
                <a:cubicBezTo>
                  <a:pt x="1003274" y="100971"/>
                  <a:pt x="1010367" y="79649"/>
                  <a:pt x="1045830" y="81071"/>
                </a:cubicBezTo>
                <a:cubicBezTo>
                  <a:pt x="1056115" y="82137"/>
                  <a:pt x="1065689" y="84713"/>
                  <a:pt x="1074157" y="88289"/>
                </a:cubicBezTo>
                <a:close/>
                <a:moveTo>
                  <a:pt x="796046" y="7049"/>
                </a:moveTo>
                <a:cubicBezTo>
                  <a:pt x="790347" y="12687"/>
                  <a:pt x="741895" y="26785"/>
                  <a:pt x="733344" y="22555"/>
                </a:cubicBezTo>
                <a:cubicBezTo>
                  <a:pt x="730494" y="21146"/>
                  <a:pt x="733345" y="19736"/>
                  <a:pt x="740470" y="16916"/>
                </a:cubicBezTo>
                <a:cubicBezTo>
                  <a:pt x="750445" y="12687"/>
                  <a:pt x="768970" y="9868"/>
                  <a:pt x="787496" y="7049"/>
                </a:cubicBezTo>
                <a:cubicBezTo>
                  <a:pt x="793196" y="7049"/>
                  <a:pt x="794621" y="7048"/>
                  <a:pt x="796046" y="7049"/>
                </a:cubicBezTo>
                <a:close/>
                <a:moveTo>
                  <a:pt x="820843" y="4098"/>
                </a:moveTo>
                <a:lnTo>
                  <a:pt x="820043" y="4229"/>
                </a:lnTo>
                <a:cubicBezTo>
                  <a:pt x="820043" y="4229"/>
                  <a:pt x="820043" y="4229"/>
                  <a:pt x="818602" y="4229"/>
                </a:cubicBezTo>
                <a:close/>
                <a:moveTo>
                  <a:pt x="987107" y="42452"/>
                </a:moveTo>
                <a:cubicBezTo>
                  <a:pt x="1007676" y="49739"/>
                  <a:pt x="1018061" y="64445"/>
                  <a:pt x="1011671" y="75141"/>
                </a:cubicBezTo>
                <a:cubicBezTo>
                  <a:pt x="998890" y="99385"/>
                  <a:pt x="932146" y="90828"/>
                  <a:pt x="925045" y="63732"/>
                </a:cubicBezTo>
                <a:cubicBezTo>
                  <a:pt x="923626" y="53749"/>
                  <a:pt x="932146" y="38062"/>
                  <a:pt x="963388" y="38062"/>
                </a:cubicBezTo>
                <a:cubicBezTo>
                  <a:pt x="972263" y="38419"/>
                  <a:pt x="980251" y="40023"/>
                  <a:pt x="987107" y="42452"/>
                </a:cubicBezTo>
                <a:close/>
                <a:moveTo>
                  <a:pt x="1190267" y="98001"/>
                </a:moveTo>
                <a:cubicBezTo>
                  <a:pt x="1228593" y="103690"/>
                  <a:pt x="1262662" y="134981"/>
                  <a:pt x="1259823" y="152048"/>
                </a:cubicBezTo>
                <a:cubicBezTo>
                  <a:pt x="1256984" y="174805"/>
                  <a:pt x="1195945" y="162004"/>
                  <a:pt x="1171813" y="126447"/>
                </a:cubicBezTo>
                <a:cubicBezTo>
                  <a:pt x="1163295" y="113646"/>
                  <a:pt x="1160458" y="95156"/>
                  <a:pt x="1190267" y="98001"/>
                </a:cubicBezTo>
                <a:close/>
                <a:moveTo>
                  <a:pt x="851730" y="1410"/>
                </a:moveTo>
                <a:cubicBezTo>
                  <a:pt x="848849" y="1409"/>
                  <a:pt x="844528" y="1410"/>
                  <a:pt x="840208" y="2820"/>
                </a:cubicBezTo>
                <a:cubicBezTo>
                  <a:pt x="835886" y="2819"/>
                  <a:pt x="827514" y="3612"/>
                  <a:pt x="822382" y="4009"/>
                </a:cubicBezTo>
                <a:lnTo>
                  <a:pt x="820843" y="4098"/>
                </a:lnTo>
                <a:lnTo>
                  <a:pt x="821123" y="4053"/>
                </a:lnTo>
                <a:cubicBezTo>
                  <a:pt x="822203" y="3877"/>
                  <a:pt x="824363" y="3525"/>
                  <a:pt x="828684" y="2819"/>
                </a:cubicBezTo>
                <a:cubicBezTo>
                  <a:pt x="828684" y="2819"/>
                  <a:pt x="828684" y="2819"/>
                  <a:pt x="851730" y="1410"/>
                </a:cubicBezTo>
                <a:close/>
                <a:moveTo>
                  <a:pt x="1431151" y="162117"/>
                </a:moveTo>
                <a:cubicBezTo>
                  <a:pt x="1432219" y="162117"/>
                  <a:pt x="1433998" y="162822"/>
                  <a:pt x="1435422" y="163527"/>
                </a:cubicBezTo>
                <a:lnTo>
                  <a:pt x="1439095" y="165818"/>
                </a:lnTo>
                <a:lnTo>
                  <a:pt x="1437443" y="171733"/>
                </a:lnTo>
                <a:lnTo>
                  <a:pt x="1431150" y="164936"/>
                </a:lnTo>
                <a:cubicBezTo>
                  <a:pt x="1429726" y="162822"/>
                  <a:pt x="1430083" y="162117"/>
                  <a:pt x="1431151" y="162117"/>
                </a:cubicBezTo>
                <a:close/>
                <a:moveTo>
                  <a:pt x="910938" y="12687"/>
                </a:moveTo>
                <a:cubicBezTo>
                  <a:pt x="932084" y="15559"/>
                  <a:pt x="941952" y="27046"/>
                  <a:pt x="930673" y="35661"/>
                </a:cubicBezTo>
                <a:cubicBezTo>
                  <a:pt x="912347" y="51455"/>
                  <a:pt x="863008" y="45712"/>
                  <a:pt x="865827" y="28482"/>
                </a:cubicBezTo>
                <a:cubicBezTo>
                  <a:pt x="865826" y="22738"/>
                  <a:pt x="877104" y="12687"/>
                  <a:pt x="902479" y="12687"/>
                </a:cubicBezTo>
                <a:cubicBezTo>
                  <a:pt x="903889" y="12688"/>
                  <a:pt x="908118" y="12687"/>
                  <a:pt x="910938" y="12687"/>
                </a:cubicBezTo>
                <a:close/>
                <a:moveTo>
                  <a:pt x="882710" y="2820"/>
                </a:moveTo>
                <a:cubicBezTo>
                  <a:pt x="885563" y="8458"/>
                  <a:pt x="858452" y="18327"/>
                  <a:pt x="838476" y="15507"/>
                </a:cubicBezTo>
                <a:cubicBezTo>
                  <a:pt x="829913" y="14097"/>
                  <a:pt x="827060" y="11278"/>
                  <a:pt x="831341" y="8458"/>
                </a:cubicBezTo>
                <a:cubicBezTo>
                  <a:pt x="832768" y="7049"/>
                  <a:pt x="839902" y="2819"/>
                  <a:pt x="865587" y="1410"/>
                </a:cubicBezTo>
                <a:cubicBezTo>
                  <a:pt x="869868" y="1410"/>
                  <a:pt x="879856" y="1410"/>
                  <a:pt x="882710" y="2820"/>
                </a:cubicBezTo>
                <a:close/>
                <a:moveTo>
                  <a:pt x="1321995" y="124801"/>
                </a:moveTo>
                <a:cubicBezTo>
                  <a:pt x="1351838" y="133340"/>
                  <a:pt x="1394470" y="166076"/>
                  <a:pt x="1391628" y="180309"/>
                </a:cubicBezTo>
                <a:cubicBezTo>
                  <a:pt x="1390206" y="194541"/>
                  <a:pt x="1346153" y="176038"/>
                  <a:pt x="1320574" y="148996"/>
                </a:cubicBezTo>
                <a:cubicBezTo>
                  <a:pt x="1316310" y="144726"/>
                  <a:pt x="1313468" y="140457"/>
                  <a:pt x="1312047" y="137610"/>
                </a:cubicBezTo>
                <a:cubicBezTo>
                  <a:pt x="1307784" y="131206"/>
                  <a:pt x="1306718" y="124801"/>
                  <a:pt x="1313046" y="123800"/>
                </a:cubicBezTo>
                <a:cubicBezTo>
                  <a:pt x="1315156" y="123466"/>
                  <a:pt x="1318087" y="123733"/>
                  <a:pt x="1321995" y="124801"/>
                </a:cubicBezTo>
                <a:close/>
                <a:moveTo>
                  <a:pt x="1088064" y="46537"/>
                </a:moveTo>
                <a:cubicBezTo>
                  <a:pt x="1120736" y="50814"/>
                  <a:pt x="1153409" y="73625"/>
                  <a:pt x="1150567" y="87883"/>
                </a:cubicBezTo>
                <a:cubicBezTo>
                  <a:pt x="1144886" y="107843"/>
                  <a:pt x="1088063" y="93587"/>
                  <a:pt x="1069596" y="69349"/>
                </a:cubicBezTo>
                <a:cubicBezTo>
                  <a:pt x="1062493" y="59368"/>
                  <a:pt x="1061073" y="45111"/>
                  <a:pt x="1088064" y="46537"/>
                </a:cubicBezTo>
                <a:close/>
                <a:moveTo>
                  <a:pt x="1401518" y="128989"/>
                </a:moveTo>
                <a:cubicBezTo>
                  <a:pt x="1401518" y="128989"/>
                  <a:pt x="1402946" y="128989"/>
                  <a:pt x="1404373" y="130427"/>
                </a:cubicBezTo>
                <a:cubicBezTo>
                  <a:pt x="1410796" y="133303"/>
                  <a:pt x="1423286" y="140492"/>
                  <a:pt x="1434704" y="147682"/>
                </a:cubicBezTo>
                <a:lnTo>
                  <a:pt x="1442681" y="152977"/>
                </a:lnTo>
                <a:lnTo>
                  <a:pt x="1441985" y="155467"/>
                </a:lnTo>
                <a:lnTo>
                  <a:pt x="1421501" y="141931"/>
                </a:lnTo>
                <a:cubicBezTo>
                  <a:pt x="1402945" y="130427"/>
                  <a:pt x="1401518" y="128989"/>
                  <a:pt x="1401518" y="128989"/>
                </a:cubicBezTo>
                <a:close/>
                <a:moveTo>
                  <a:pt x="1038693" y="24494"/>
                </a:moveTo>
                <a:cubicBezTo>
                  <a:pt x="1047680" y="29154"/>
                  <a:pt x="1053319" y="34891"/>
                  <a:pt x="1052615" y="39910"/>
                </a:cubicBezTo>
                <a:cubicBezTo>
                  <a:pt x="1051204" y="55684"/>
                  <a:pt x="999044" y="47080"/>
                  <a:pt x="986357" y="29871"/>
                </a:cubicBezTo>
                <a:cubicBezTo>
                  <a:pt x="982128" y="24135"/>
                  <a:pt x="982129" y="14097"/>
                  <a:pt x="1004684" y="15532"/>
                </a:cubicBezTo>
                <a:cubicBezTo>
                  <a:pt x="1017371" y="16249"/>
                  <a:pt x="1029706" y="19833"/>
                  <a:pt x="1038693" y="24494"/>
                </a:cubicBezTo>
                <a:close/>
                <a:moveTo>
                  <a:pt x="967905" y="3701"/>
                </a:moveTo>
                <a:cubicBezTo>
                  <a:pt x="972545" y="4934"/>
                  <a:pt x="974330" y="6344"/>
                  <a:pt x="975043" y="7049"/>
                </a:cubicBezTo>
                <a:cubicBezTo>
                  <a:pt x="977899" y="11278"/>
                  <a:pt x="973616" y="15507"/>
                  <a:pt x="955054" y="15507"/>
                </a:cubicBezTo>
                <a:cubicBezTo>
                  <a:pt x="933638" y="14098"/>
                  <a:pt x="926499" y="8459"/>
                  <a:pt x="925071" y="5639"/>
                </a:cubicBezTo>
                <a:cubicBezTo>
                  <a:pt x="922215" y="2820"/>
                  <a:pt x="929355" y="1"/>
                  <a:pt x="943633" y="1410"/>
                </a:cubicBezTo>
                <a:cubicBezTo>
                  <a:pt x="955769" y="1410"/>
                  <a:pt x="963265" y="2468"/>
                  <a:pt x="967905" y="3701"/>
                </a:cubicBezTo>
                <a:close/>
                <a:moveTo>
                  <a:pt x="957458" y="0"/>
                </a:moveTo>
                <a:cubicBezTo>
                  <a:pt x="957458" y="0"/>
                  <a:pt x="957458" y="0"/>
                  <a:pt x="961779" y="1410"/>
                </a:cubicBezTo>
                <a:lnTo>
                  <a:pt x="958898" y="1409"/>
                </a:lnTo>
                <a:cubicBezTo>
                  <a:pt x="958898" y="1409"/>
                  <a:pt x="957458" y="1410"/>
                  <a:pt x="957458" y="0"/>
                </a:cubicBezTo>
                <a:close/>
                <a:moveTo>
                  <a:pt x="972885" y="1982"/>
                </a:moveTo>
                <a:lnTo>
                  <a:pt x="961779" y="1410"/>
                </a:lnTo>
                <a:lnTo>
                  <a:pt x="967541" y="1410"/>
                </a:lnTo>
                <a:close/>
                <a:moveTo>
                  <a:pt x="1205695" y="65552"/>
                </a:moveTo>
                <a:cubicBezTo>
                  <a:pt x="1234119" y="71191"/>
                  <a:pt x="1272495" y="95156"/>
                  <a:pt x="1275337" y="107843"/>
                </a:cubicBezTo>
                <a:cubicBezTo>
                  <a:pt x="1276758" y="120531"/>
                  <a:pt x="1234121" y="109253"/>
                  <a:pt x="1205695" y="85288"/>
                </a:cubicBezTo>
                <a:cubicBezTo>
                  <a:pt x="1201431" y="82468"/>
                  <a:pt x="1198589" y="78239"/>
                  <a:pt x="1197167" y="76830"/>
                </a:cubicBezTo>
                <a:cubicBezTo>
                  <a:pt x="1192904" y="69781"/>
                  <a:pt x="1190061" y="64142"/>
                  <a:pt x="1205695" y="65552"/>
                </a:cubicBezTo>
                <a:close/>
                <a:moveTo>
                  <a:pt x="988539" y="2788"/>
                </a:moveTo>
                <a:lnTo>
                  <a:pt x="979064" y="2643"/>
                </a:lnTo>
                <a:lnTo>
                  <a:pt x="972885" y="1982"/>
                </a:lnTo>
                <a:close/>
                <a:moveTo>
                  <a:pt x="990587" y="2820"/>
                </a:moveTo>
                <a:cubicBezTo>
                  <a:pt x="990587" y="2820"/>
                  <a:pt x="990587" y="2820"/>
                  <a:pt x="989147" y="2819"/>
                </a:cubicBezTo>
                <a:lnTo>
                  <a:pt x="988539" y="2788"/>
                </a:lnTo>
                <a:close/>
                <a:moveTo>
                  <a:pt x="1312067" y="92337"/>
                </a:moveTo>
                <a:cubicBezTo>
                  <a:pt x="1336254" y="100795"/>
                  <a:pt x="1378937" y="126169"/>
                  <a:pt x="1380360" y="134628"/>
                </a:cubicBezTo>
                <a:cubicBezTo>
                  <a:pt x="1381783" y="141676"/>
                  <a:pt x="1351905" y="127580"/>
                  <a:pt x="1324872" y="109253"/>
                </a:cubicBezTo>
                <a:cubicBezTo>
                  <a:pt x="1316336" y="102205"/>
                  <a:pt x="1309221" y="97975"/>
                  <a:pt x="1307799" y="95156"/>
                </a:cubicBezTo>
                <a:cubicBezTo>
                  <a:pt x="1306376" y="93041"/>
                  <a:pt x="1306732" y="92337"/>
                  <a:pt x="1307799" y="92160"/>
                </a:cubicBezTo>
                <a:cubicBezTo>
                  <a:pt x="1308866" y="91985"/>
                  <a:pt x="1310644" y="92336"/>
                  <a:pt x="1312067" y="92337"/>
                </a:cubicBezTo>
                <a:close/>
                <a:moveTo>
                  <a:pt x="1335741" y="95567"/>
                </a:moveTo>
                <a:lnTo>
                  <a:pt x="1338066" y="96566"/>
                </a:lnTo>
                <a:cubicBezTo>
                  <a:pt x="1339491" y="97975"/>
                  <a:pt x="1339491" y="97975"/>
                  <a:pt x="1339491" y="97975"/>
                </a:cubicBezTo>
                <a:close/>
                <a:moveTo>
                  <a:pt x="1103494" y="26835"/>
                </a:moveTo>
                <a:cubicBezTo>
                  <a:pt x="1126259" y="29705"/>
                  <a:pt x="1163251" y="45489"/>
                  <a:pt x="1164674" y="54098"/>
                </a:cubicBezTo>
                <a:cubicBezTo>
                  <a:pt x="1166097" y="64143"/>
                  <a:pt x="1127682" y="55533"/>
                  <a:pt x="1102072" y="38314"/>
                </a:cubicBezTo>
                <a:cubicBezTo>
                  <a:pt x="1100649" y="36879"/>
                  <a:pt x="1096380" y="34009"/>
                  <a:pt x="1093535" y="31140"/>
                </a:cubicBezTo>
                <a:cubicBezTo>
                  <a:pt x="1091401" y="27552"/>
                  <a:pt x="1092824" y="26117"/>
                  <a:pt x="1095314" y="25759"/>
                </a:cubicBezTo>
                <a:cubicBezTo>
                  <a:pt x="1097803" y="25400"/>
                  <a:pt x="1101360" y="26118"/>
                  <a:pt x="1103494" y="26835"/>
                </a:cubicBezTo>
                <a:close/>
                <a:moveTo>
                  <a:pt x="1053495" y="11983"/>
                </a:moveTo>
                <a:cubicBezTo>
                  <a:pt x="1062130" y="14450"/>
                  <a:pt x="1067416" y="16916"/>
                  <a:pt x="1068121" y="18326"/>
                </a:cubicBezTo>
                <a:cubicBezTo>
                  <a:pt x="1069530" y="23965"/>
                  <a:pt x="1039927" y="19736"/>
                  <a:pt x="1018781" y="9868"/>
                </a:cubicBezTo>
                <a:cubicBezTo>
                  <a:pt x="1011732" y="7049"/>
                  <a:pt x="1011732" y="7049"/>
                  <a:pt x="1010323" y="5639"/>
                </a:cubicBezTo>
                <a:cubicBezTo>
                  <a:pt x="1011733" y="5639"/>
                  <a:pt x="1013143" y="5639"/>
                  <a:pt x="1018781" y="5639"/>
                </a:cubicBezTo>
                <a:cubicBezTo>
                  <a:pt x="1032879" y="7048"/>
                  <a:pt x="1044861" y="9515"/>
                  <a:pt x="1053495" y="11983"/>
                </a:cubicBezTo>
                <a:close/>
                <a:moveTo>
                  <a:pt x="1041577" y="7736"/>
                </a:moveTo>
                <a:lnTo>
                  <a:pt x="1037107" y="7049"/>
                </a:lnTo>
                <a:cubicBezTo>
                  <a:pt x="1037107" y="7049"/>
                  <a:pt x="1037107" y="7049"/>
                  <a:pt x="1039398" y="7401"/>
                </a:cubicBezTo>
                <a:close/>
                <a:moveTo>
                  <a:pt x="1055433" y="9868"/>
                </a:moveTo>
                <a:cubicBezTo>
                  <a:pt x="1050852" y="9163"/>
                  <a:pt x="1047416" y="8635"/>
                  <a:pt x="1044837" y="8238"/>
                </a:cubicBezTo>
                <a:lnTo>
                  <a:pt x="1041577" y="7736"/>
                </a:lnTo>
                <a:close/>
                <a:moveTo>
                  <a:pt x="1279610" y="69781"/>
                </a:moveTo>
                <a:cubicBezTo>
                  <a:pt x="1297789" y="77183"/>
                  <a:pt x="1321580" y="87755"/>
                  <a:pt x="1332941" y="93768"/>
                </a:cubicBezTo>
                <a:lnTo>
                  <a:pt x="1335741" y="95567"/>
                </a:lnTo>
                <a:lnTo>
                  <a:pt x="1325769" y="91279"/>
                </a:lnTo>
                <a:cubicBezTo>
                  <a:pt x="1320243" y="88812"/>
                  <a:pt x="1312402" y="85288"/>
                  <a:pt x="1299571" y="79649"/>
                </a:cubicBezTo>
                <a:cubicBezTo>
                  <a:pt x="1276759" y="69781"/>
                  <a:pt x="1276759" y="69781"/>
                  <a:pt x="1276759" y="69781"/>
                </a:cubicBezTo>
                <a:cubicBezTo>
                  <a:pt x="1278184" y="69781"/>
                  <a:pt x="1278184" y="69781"/>
                  <a:pt x="1279610" y="69781"/>
                </a:cubicBezTo>
                <a:close/>
                <a:moveTo>
                  <a:pt x="1195742" y="43701"/>
                </a:moveTo>
                <a:cubicBezTo>
                  <a:pt x="1222795" y="50897"/>
                  <a:pt x="1262662" y="69605"/>
                  <a:pt x="1262661" y="73922"/>
                </a:cubicBezTo>
                <a:cubicBezTo>
                  <a:pt x="1262661" y="78239"/>
                  <a:pt x="1239880" y="71044"/>
                  <a:pt x="1209981" y="55214"/>
                </a:cubicBezTo>
                <a:cubicBezTo>
                  <a:pt x="1198590" y="49458"/>
                  <a:pt x="1191470" y="45140"/>
                  <a:pt x="1191470" y="43701"/>
                </a:cubicBezTo>
                <a:cubicBezTo>
                  <a:pt x="1191470" y="43701"/>
                  <a:pt x="1192895" y="43701"/>
                  <a:pt x="1195742" y="43701"/>
                </a:cubicBezTo>
                <a:close/>
                <a:moveTo>
                  <a:pt x="1137568" y="26080"/>
                </a:moveTo>
                <a:cubicBezTo>
                  <a:pt x="1147366" y="28899"/>
                  <a:pt x="1151999" y="31014"/>
                  <a:pt x="1151999" y="32423"/>
                </a:cubicBezTo>
                <a:cubicBezTo>
                  <a:pt x="1151999" y="32423"/>
                  <a:pt x="1150574" y="32423"/>
                  <a:pt x="1146298" y="32423"/>
                </a:cubicBezTo>
                <a:cubicBezTo>
                  <a:pt x="1136320" y="29604"/>
                  <a:pt x="1124917" y="26785"/>
                  <a:pt x="1104962" y="21146"/>
                </a:cubicBezTo>
                <a:cubicBezTo>
                  <a:pt x="1087858" y="15507"/>
                  <a:pt x="1087858" y="15507"/>
                  <a:pt x="1087858" y="15507"/>
                </a:cubicBezTo>
                <a:cubicBezTo>
                  <a:pt x="1089282" y="15507"/>
                  <a:pt x="1089282" y="15507"/>
                  <a:pt x="1092133" y="15507"/>
                </a:cubicBezTo>
                <a:cubicBezTo>
                  <a:pt x="1112801" y="19736"/>
                  <a:pt x="1127768" y="23260"/>
                  <a:pt x="1137568" y="26080"/>
                </a:cubicBezTo>
                <a:close/>
                <a:moveTo>
                  <a:pt x="1220004" y="48440"/>
                </a:moveTo>
                <a:lnTo>
                  <a:pt x="1223190" y="49340"/>
                </a:lnTo>
                <a:cubicBezTo>
                  <a:pt x="1222474" y="49340"/>
                  <a:pt x="1222116" y="49340"/>
                  <a:pt x="1221580" y="49164"/>
                </a:cubicBezTo>
                <a:close/>
                <a:moveTo>
                  <a:pt x="1198447" y="42055"/>
                </a:moveTo>
                <a:lnTo>
                  <a:pt x="1199040" y="42226"/>
                </a:lnTo>
                <a:cubicBezTo>
                  <a:pt x="1203870" y="43613"/>
                  <a:pt x="1210310" y="45463"/>
                  <a:pt x="1218897" y="47930"/>
                </a:cubicBezTo>
                <a:lnTo>
                  <a:pt x="1220004" y="48440"/>
                </a:lnTo>
                <a:lnTo>
                  <a:pt x="1202619" y="43525"/>
                </a:lnTo>
                <a:close/>
                <a:moveTo>
                  <a:pt x="1183119" y="36652"/>
                </a:moveTo>
                <a:lnTo>
                  <a:pt x="1198447" y="42055"/>
                </a:lnTo>
                <a:lnTo>
                  <a:pt x="1188843" y="39296"/>
                </a:lnTo>
                <a:cubicBezTo>
                  <a:pt x="1184551" y="38062"/>
                  <a:pt x="1184551" y="38062"/>
                  <a:pt x="1184551" y="38062"/>
                </a:cubicBezTo>
                <a:cubicBezTo>
                  <a:pt x="1175964" y="35243"/>
                  <a:pt x="1175964" y="35243"/>
                  <a:pt x="1175964" y="35243"/>
                </a:cubicBezTo>
                <a:cubicBezTo>
                  <a:pt x="1178826" y="35243"/>
                  <a:pt x="1180257" y="36653"/>
                  <a:pt x="1183119" y="36652"/>
                </a:cubicBezTo>
                <a:close/>
              </a:path>
            </a:pathLst>
          </a:custGeom>
          <a:solidFill>
            <a:schemeClr val="accent1">
              <a:alpha val="11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137781" y="472454"/>
            <a:ext cx="3903738" cy="17697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 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729314" y="4978757"/>
            <a:ext cx="1846658" cy="110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流量红利消退下的B2B营销新挑战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223474" y="4993412"/>
            <a:ext cx="1846800" cy="110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GEO（生成式引擎优化）的核心逻辑与技术演进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17634" y="5016500"/>
            <a:ext cx="1846800" cy="110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77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构建以AI驱动的B2B内容心智体系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211795" y="5016500"/>
            <a:ext cx="1846800" cy="110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未来营销策略：从触达到信任的全链路重构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8716668" flipH="0" flipV="0">
            <a:off x="11306976" y="2989676"/>
            <a:ext cx="613053" cy="878650"/>
          </a:xfrm>
          <a:prstGeom prst="ellipse">
            <a:avLst/>
          </a:prstGeom>
          <a:gradFill>
            <a:gsLst>
              <a:gs pos="1000">
                <a:schemeClr val="accent1">
                  <a:alpha val="73000"/>
                </a:schemeClr>
              </a:gs>
              <a:gs pos="100000">
                <a:schemeClr val="accent1"/>
              </a:gs>
            </a:gsLst>
            <a:lin ang="4200000" scaled="0"/>
          </a:gradFill>
          <a:ln w="16441" cap="rnd">
            <a:gradFill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round/>
          </a:ln>
          <a:effectLst/>
        </p:spPr>
        <p:txBody>
          <a:bodyPr vert="horz" wrap="square" lIns="118374" tIns="59187" rIns="118374" bIns="59187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516668" flipH="0" flipV="0">
            <a:off x="11313485" y="3306211"/>
            <a:ext cx="660400" cy="241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74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037822" y="3937357"/>
            <a:ext cx="1238778" cy="7457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590522" y="3937357"/>
            <a:ext cx="1238778" cy="7457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028922" y="3937357"/>
            <a:ext cx="1238778" cy="7457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518122" y="3937357"/>
            <a:ext cx="1238778" cy="7457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流量红利消退下的B2B营销新挑战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6553200"/>
            <a:ext cx="12166600" cy="292100"/>
          </a:xfrm>
          <a:prstGeom prst="rect"/>
          <a:solidFill>
            <a:schemeClr val="accent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3275" y="1277535"/>
            <a:ext cx="4926965" cy="222766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108000" tIns="180042" rIns="108000" bIns="108000" rtlCol="0" anchor="b"/>
          <a:lstStyle/>
          <a:p>
            <a:pPr algn="l">
              <a:lnSpc>
                <a:spcPct val="14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03275" y="1263149"/>
            <a:ext cx="4926965" cy="534438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none" lIns="91461" tIns="0" rIns="91461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476274" y="1277535"/>
            <a:ext cx="4926965" cy="222766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108000" tIns="180042" rIns="108000" bIns="108000" rtlCol="0" anchor="b"/>
          <a:lstStyle/>
          <a:p>
            <a:pPr algn="l">
              <a:lnSpc>
                <a:spcPct val="14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476274" y="1263149"/>
            <a:ext cx="4926965" cy="534438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none" lIns="91461" tIns="0" rIns="91461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03275" y="4046135"/>
            <a:ext cx="4926965" cy="222766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108000" tIns="180042" rIns="108000" bIns="108000" rtlCol="0" anchor="b"/>
          <a:lstStyle/>
          <a:p>
            <a:pPr algn="l">
              <a:lnSpc>
                <a:spcPct val="14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03275" y="4031749"/>
            <a:ext cx="4926965" cy="534438"/>
          </a:xfrm>
          <a:prstGeom prst="rect">
            <a:avLst/>
          </a:pr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none" lIns="91461" tIns="0" rIns="91461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76274" y="4046135"/>
            <a:ext cx="4926965" cy="222766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108000" tIns="180042" rIns="108000" bIns="108000" rtlCol="0" anchor="b"/>
          <a:lstStyle/>
          <a:p>
            <a:pPr algn="l">
              <a:lnSpc>
                <a:spcPct val="14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476274" y="4031749"/>
            <a:ext cx="4926965" cy="534438"/>
          </a:xfrm>
          <a:prstGeom prst="rect">
            <a:avLst/>
          </a:pr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none" lIns="91461" tIns="0" rIns="91461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18060" y="1349162"/>
            <a:ext cx="4701500" cy="3710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搜索引擎自然流量成本攀升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18060" y="1946062"/>
            <a:ext cx="4701500" cy="1437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随着Google、百度等主流搜索引擎算法频繁更新，SEO竞争加剧，B2B企业获取高质量自然流量的难度显著提升，CPC成本年均上涨超15%。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594960" y="1946062"/>
            <a:ext cx="4701500" cy="1437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LinkedIn、微信公众号等B2B常用社媒平台用户注意力碎片化，广告同质化严重，导致点击率与线索转化率双双下滑，平均CTR已跌破0.8%。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594960" y="1349162"/>
            <a:ext cx="4701500" cy="3710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社交媒体广告转化率走低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594960" y="4714662"/>
            <a:ext cx="4701500" cy="1437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大量通过表单或下载行为获取的MQL缺乏真实购买意图，销售团队反馈无效线索占比超60%，导致营销ROI难以验证。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594960" y="4117762"/>
            <a:ext cx="4701500" cy="3710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线索质量与销售匹配度脱节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18060" y="4714662"/>
            <a:ext cx="4701500" cy="1437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企业持续投入白皮书、行业报告等内容产出，但因信息过载，目标客户对常规内容兴趣减弱，打开率与深度阅读率持续下降。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18060" y="4117762"/>
            <a:ext cx="4701500" cy="3710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内容分发边际效益递减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传统获客渠道效能持续衰减</a:t>
            </a:r>
            <a:endParaRPr kumimoji="1" lang="zh-CN" altLang="en-US"/>
          </a:p>
        </p:txBody>
      </p:sp>
      <p:grpSp>
        <p:nvGrpSpPr>
          <p:cNvPr id="21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2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3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4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5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6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0" flipH="0" flipV="0">
            <a:off x="690692" y="3409864"/>
            <a:ext cx="2554513" cy="2668126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2-1"/>
          <p:cNvSpPr txBox="1"/>
          <p:nvPr/>
        </p:nvSpPr>
        <p:spPr>
          <a:xfrm rot="0" flipH="0" flipV="0">
            <a:off x="1556590" y="2932593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2-2"/>
          <p:cNvSpPr txBox="1"/>
          <p:nvPr/>
        </p:nvSpPr>
        <p:spPr>
          <a:xfrm rot="0" flipH="0" flipV="0">
            <a:off x="1738947" y="3143464"/>
            <a:ext cx="458003" cy="40097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3"/>
          <p:cNvSpPr txBox="1"/>
          <p:nvPr/>
        </p:nvSpPr>
        <p:spPr>
          <a:xfrm rot="0" flipH="0" flipV="0">
            <a:off x="3448590" y="2747078"/>
            <a:ext cx="2554513" cy="3330912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isheji-4"/>
          <p:cNvSpPr txBox="1"/>
          <p:nvPr/>
        </p:nvSpPr>
        <p:spPr>
          <a:xfrm rot="0" flipH="0" flipV="0">
            <a:off x="4314488" y="2358780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isheji-5"/>
          <p:cNvSpPr txBox="1"/>
          <p:nvPr/>
        </p:nvSpPr>
        <p:spPr>
          <a:xfrm rot="0" flipH="0" flipV="0">
            <a:off x="4496844" y="2554299"/>
            <a:ext cx="458004" cy="43167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6"/>
          <p:cNvSpPr txBox="1"/>
          <p:nvPr/>
        </p:nvSpPr>
        <p:spPr>
          <a:xfrm rot="0" flipH="0" flipV="0">
            <a:off x="6206488" y="2248754"/>
            <a:ext cx="2554513" cy="3829236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7"/>
          <p:cNvSpPr txBox="1"/>
          <p:nvPr/>
        </p:nvSpPr>
        <p:spPr>
          <a:xfrm rot="0" flipH="0" flipV="0">
            <a:off x="7072386" y="1817216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8"/>
          <p:cNvSpPr txBox="1"/>
          <p:nvPr/>
        </p:nvSpPr>
        <p:spPr>
          <a:xfrm rot="0" flipH="0" flipV="0">
            <a:off x="7254743" y="2006961"/>
            <a:ext cx="458004" cy="44322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9"/>
          <p:cNvSpPr txBox="1"/>
          <p:nvPr/>
        </p:nvSpPr>
        <p:spPr>
          <a:xfrm rot="0" flipH="0" flipV="0">
            <a:off x="8964387" y="1665114"/>
            <a:ext cx="2554513" cy="4412875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10"/>
          <p:cNvSpPr txBox="1"/>
          <p:nvPr/>
        </p:nvSpPr>
        <p:spPr>
          <a:xfrm rot="0" flipH="0" flipV="0">
            <a:off x="9830285" y="1292258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11"/>
          <p:cNvSpPr txBox="1"/>
          <p:nvPr/>
        </p:nvSpPr>
        <p:spPr>
          <a:xfrm rot="0" flipH="0" flipV="0">
            <a:off x="10021414" y="1474614"/>
            <a:ext cx="440457" cy="45800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12"/>
          <p:cNvSpPr txBox="1"/>
          <p:nvPr/>
        </p:nvSpPr>
        <p:spPr>
          <a:xfrm rot="0" flipH="0" flipV="0">
            <a:off x="6418758" y="3436788"/>
            <a:ext cx="2129972" cy="2378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买家依赖第三方评测、社区论坛、AI助手等非官方渠道获取信息，企业难以统一传递价值主张，品牌叙事被稀释。</a:t>
            </a:r>
            <a:endParaRPr kumimoji="1" lang="zh-CN" altLang="en-US"/>
          </a:p>
        </p:txBody>
      </p:sp>
      <p:sp>
        <p:nvSpPr>
          <p:cNvPr id="16" name="isheji-13"/>
          <p:cNvSpPr txBox="1"/>
          <p:nvPr/>
        </p:nvSpPr>
        <p:spPr>
          <a:xfrm rot="0" flipH="0" flipV="0">
            <a:off x="6487744" y="2710329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信息源多元化削弱品牌控制力</a:t>
            </a:r>
            <a:endParaRPr kumimoji="1" lang="zh-CN" altLang="en-US"/>
          </a:p>
        </p:txBody>
      </p:sp>
      <p:sp>
        <p:nvSpPr>
          <p:cNvPr id="17" name="isheji-14"/>
          <p:cNvSpPr txBox="1"/>
          <p:nvPr/>
        </p:nvSpPr>
        <p:spPr>
          <a:xfrm rot="0" flipH="0" flipV="0">
            <a:off x="9176657" y="2876635"/>
            <a:ext cx="2129972" cy="2938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同一决策者可能在PC端查阅案例、移动端观看直播、邮件端下载方案，现有归因模型无法准确还原真实转化路径。</a:t>
            </a:r>
            <a:endParaRPr kumimoji="1" lang="zh-CN" altLang="en-US"/>
          </a:p>
        </p:txBody>
      </p:sp>
      <p:sp>
        <p:nvSpPr>
          <p:cNvPr id="18" name="isheji-15"/>
          <p:cNvSpPr txBox="1"/>
          <p:nvPr/>
        </p:nvSpPr>
        <p:spPr>
          <a:xfrm rot="0" flipH="0" flipV="0">
            <a:off x="9245643" y="2160697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跨设备跨渠道行为难以归因</a:t>
            </a:r>
            <a:endParaRPr kumimoji="1" lang="zh-CN" altLang="en-US"/>
          </a:p>
        </p:txBody>
      </p:sp>
      <p:sp>
        <p:nvSpPr>
          <p:cNvPr id="19" name="isheji-16"/>
          <p:cNvSpPr txBox="1"/>
          <p:nvPr/>
        </p:nvSpPr>
        <p:spPr>
          <a:xfrm rot="0" flipH="0" flipV="0">
            <a:off x="3660860" y="3996942"/>
            <a:ext cx="2129972" cy="18182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Gartner数据显示，买家在主动联系供应商前已完成68%的调研，且多数使用无痕浏览或非企业邮箱，传统追踪手段失效。</a:t>
            </a:r>
            <a:endParaRPr kumimoji="1" lang="zh-CN" altLang="en-US"/>
          </a:p>
        </p:txBody>
      </p:sp>
      <p:sp>
        <p:nvSpPr>
          <p:cNvPr id="20" name="isheji-17"/>
          <p:cNvSpPr txBox="1"/>
          <p:nvPr/>
        </p:nvSpPr>
        <p:spPr>
          <a:xfrm rot="0" flipH="0" flipV="0">
            <a:off x="3729846" y="3269879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60%以上研究行为发生在匿名阶段</a:t>
            </a:r>
            <a:endParaRPr kumimoji="1" lang="zh-CN" altLang="en-US"/>
          </a:p>
        </p:txBody>
      </p:sp>
      <p:sp>
        <p:nvSpPr>
          <p:cNvPr id="21" name="isheji-18"/>
          <p:cNvSpPr txBox="1"/>
          <p:nvPr/>
        </p:nvSpPr>
        <p:spPr>
          <a:xfrm rot="0" flipH="0" flipV="0">
            <a:off x="902962" y="4557095"/>
            <a:ext cx="2129972" cy="1258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现代企业采购涉及技术、财务、法务等多角色协同，平均决策周期超过90天，单一触点难以覆盖全旅程。</a:t>
            </a:r>
            <a:endParaRPr kumimoji="1" lang="zh-CN" altLang="en-US"/>
          </a:p>
        </p:txBody>
      </p:sp>
      <p:sp>
        <p:nvSpPr>
          <p:cNvPr id="22" name="isheji-19"/>
          <p:cNvSpPr txBox="1"/>
          <p:nvPr/>
        </p:nvSpPr>
        <p:spPr>
          <a:xfrm rot="0" flipH="0" flipV="0">
            <a:off x="971948" y="3828390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B2B采购决策链延长至7人以上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客户决策路径复杂化与匿名化</a:t>
            </a:r>
            <a:endParaRPr kumimoji="1" lang="zh-CN" altLang="en-US"/>
          </a:p>
        </p:txBody>
      </p:sp>
      <p:grpSp>
        <p:nvGrpSpPr>
          <p:cNvPr id="24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5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6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7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8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9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926842" y="0"/>
            <a:ext cx="7265158" cy="6858000"/>
          </a:xfrm>
          <a:custGeom>
            <a:avLst/>
            <a:gdLst>
              <a:gd name="connsiteX0" fmla="*/ 0 w 8524117"/>
              <a:gd name="connsiteY0" fmla="*/ 0 h 6858000"/>
              <a:gd name="connsiteX1" fmla="*/ 5876167 w 8524117"/>
              <a:gd name="connsiteY1" fmla="*/ 0 h 6858000"/>
              <a:gd name="connsiteX2" fmla="*/ 7542283 w 8524117"/>
              <a:gd name="connsiteY2" fmla="*/ 0 h 6858000"/>
              <a:gd name="connsiteX3" fmla="*/ 8524117 w 8524117"/>
              <a:gd name="connsiteY3" fmla="*/ 0 h 6858000"/>
              <a:gd name="connsiteX4" fmla="*/ 8524117 w 8524117"/>
              <a:gd name="connsiteY4" fmla="*/ 6858000 h 6858000"/>
              <a:gd name="connsiteX5" fmla="*/ 7542283 w 8524117"/>
              <a:gd name="connsiteY5" fmla="*/ 6858000 h 6858000"/>
              <a:gd name="connsiteX6" fmla="*/ 5876167 w 8524117"/>
              <a:gd name="connsiteY6" fmla="*/ 6858000 h 6858000"/>
              <a:gd name="connsiteX7" fmla="*/ 0 w 8524117"/>
              <a:gd name="connsiteY7" fmla="*/ 6858000 h 6858000"/>
              <a:gd name="connsiteX8" fmla="*/ 100466 w 8524117"/>
              <a:gd name="connsiteY8" fmla="*/ 6770974 h 6858000"/>
              <a:gd name="connsiteX9" fmla="*/ 1579633 w 8524117"/>
              <a:gd name="connsiteY9" fmla="*/ 3429000 h 6858000"/>
              <a:gd name="connsiteX10" fmla="*/ 100466 w 8524117"/>
              <a:gd name="connsiteY10" fmla="*/ 87026 h 6858000"/>
            </a:gdLst>
            <a:rect l="l" t="t" r="r" b="b"/>
            <a:pathLst>
              <a:path w="8524117" h="6858000">
                <a:moveTo>
                  <a:pt x="0" y="0"/>
                </a:moveTo>
                <a:lnTo>
                  <a:pt x="5876167" y="0"/>
                </a:lnTo>
                <a:lnTo>
                  <a:pt x="7542283" y="0"/>
                </a:lnTo>
                <a:lnTo>
                  <a:pt x="8524117" y="0"/>
                </a:lnTo>
                <a:lnTo>
                  <a:pt x="8524117" y="6858000"/>
                </a:lnTo>
                <a:lnTo>
                  <a:pt x="7542283" y="6858000"/>
                </a:lnTo>
                <a:lnTo>
                  <a:pt x="5876167" y="6858000"/>
                </a:lnTo>
                <a:lnTo>
                  <a:pt x="0" y="6858000"/>
                </a:lnTo>
                <a:lnTo>
                  <a:pt x="100466" y="6770974"/>
                </a:lnTo>
                <a:cubicBezTo>
                  <a:pt x="1009150" y="5945082"/>
                  <a:pt x="1579633" y="4753663"/>
                  <a:pt x="1579633" y="3429000"/>
                </a:cubicBezTo>
                <a:cubicBezTo>
                  <a:pt x="1579633" y="2104337"/>
                  <a:pt x="1009150" y="912918"/>
                  <a:pt x="100466" y="8702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11727" y="1733550"/>
            <a:ext cx="3390900" cy="3390900"/>
          </a:xfrm>
          <a:prstGeom prst="ellipse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128000" y="1480456"/>
            <a:ext cx="3390900" cy="506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数据隐私法规限制精准定向能力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28000" y="2083787"/>
            <a:ext cx="3390900" cy="13932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GDPR、CCPA及中国《个人信息保护法》严格限制Cookie与设备指纹使用，基于行为数据的精准广告投放面临合规风险。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28000" y="3663040"/>
            <a:ext cx="3390900" cy="506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GEO成为下一代流量入口争夺焦点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128000" y="4266371"/>
            <a:ext cx="3390900" cy="13932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随着用户直接向AI提问获取商业建议（如“哪个CRM适合SaaS初创公司？”），优化AI生成答案中的品牌露出成为新战场。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583942" y="2215621"/>
            <a:ext cx="228600" cy="2286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36979" y="1480456"/>
            <a:ext cx="3390900" cy="506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生成式AI重构内容生产与分发逻辑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36979" y="2083787"/>
            <a:ext cx="3390900" cy="13932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LLM驱动的自动化内容生成工具可实时产出个性化解决方案摘要，但若缺乏策略引导，易陷入“内容通胀”陷阱。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36979" y="3663040"/>
            <a:ext cx="3390900" cy="506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营销自动化系统亟需智能升级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36979" y="4266371"/>
            <a:ext cx="3390900" cy="13932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传统MA平台依赖规则引擎，难以应对动态客户意图识别需求，亟需融合预测性分析与生成式AI实现智能触发。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30850" y="2215621"/>
            <a:ext cx="228600" cy="2286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83942" y="4413780"/>
            <a:ext cx="228600" cy="2286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330850" y="4413780"/>
            <a:ext cx="228600" cy="2286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021203" flipH="0" flipV="0">
            <a:off x="4739054" y="2060878"/>
            <a:ext cx="2736246" cy="2736244"/>
          </a:xfrm>
          <a:prstGeom prst="ellipse">
            <a:avLst/>
          </a:prstGeom>
          <a:solidFill>
            <a:schemeClr val="bg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0021203" flipH="0" flipV="0">
            <a:off x="5360679" y="2682502"/>
            <a:ext cx="1492996" cy="149299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0800000" flipH="1" flipV="1">
            <a:off x="5760053" y="3093076"/>
            <a:ext cx="694248" cy="67184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技术变革倒逼营销范式升级</a:t>
            </a:r>
            <a:endParaRPr kumimoji="1" lang="zh-CN" altLang="en-US"/>
          </a:p>
        </p:txBody>
      </p:sp>
      <p:grpSp>
        <p:nvGrpSpPr>
          <p:cNvPr id="21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22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23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24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5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26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GEO（生成式引擎优化）的核心逻辑与技术演进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660399" y="4061604"/>
            <a:ext cx="4107951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416030" y="4061604"/>
            <a:ext cx="410287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416030" y="1727896"/>
            <a:ext cx="410287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660400" y="1727896"/>
            <a:ext cx="4107952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 flipH="0" flipV="0">
            <a:off x="4960565" y="3313594"/>
            <a:ext cx="2258171" cy="6042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8900000" flipH="0" flipV="0">
            <a:off x="4960565" y="3313594"/>
            <a:ext cx="2258171" cy="6042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12571" y="3138665"/>
            <a:ext cx="954157" cy="95415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99262" y="3225356"/>
            <a:ext cx="780775" cy="780775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67276" y="3414136"/>
            <a:ext cx="444746" cy="40321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357939" y="1672865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352859" y="2240165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传统SEO侧重静态内容索引，而GEO强调动态生成高质量、上下文相关的回答，将内容创作与搜索引擎结果页（SERP）直接耦合。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408518" y="1761599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93294" y="1784516"/>
            <a:ext cx="337574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内容生成与检索的融合机制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1" y="2240165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GEO不再依赖关键词匹配，而是通过大模型对用户查询背后的深层意图进行语义解析，实现从“关键词响应”到“问题解答”的跃迁。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4312039" y="1672865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362617" y="1761599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68680" y="1784516"/>
            <a:ext cx="3322407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用户意图理解的范式转移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357939" y="4006573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352859" y="4573873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借助实时数据流和用户画像，GEO可动态调整输出内容，针对不同行业角色（如采购、技术决策者）提供定制化信息。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408518" y="4095307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993294" y="4118224"/>
            <a:ext cx="336050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实时性与个性化响应能力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0401" y="4573873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GEO系统整合企业知识图谱、产品数据库与自然语言内容，使生成结果既准确又具备商业语境，提升B2B场景下的决策支持能力。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0">
            <a:off x="4312039" y="4006573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362617" y="4095307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853440" y="4118224"/>
            <a:ext cx="333764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结构化知识与非结构化数据的协同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GEO的基本原理与区别于传统SEO的关键差异</a:t>
            </a:r>
            <a:endParaRPr kumimoji="1" lang="zh-CN" altLang="en-US"/>
          </a:p>
        </p:txBody>
      </p:sp>
      <p:grpSp>
        <p:nvGrpSpPr>
          <p:cNvPr id="29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30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1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32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3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4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20"/>
          <p:cNvSpPr txBox="1"/>
          <p:nvPr/>
        </p:nvSpPr>
        <p:spPr>
          <a:xfrm rot="0" flipH="0" flipV="0">
            <a:off x="4856907" y="1935984"/>
            <a:ext cx="3311048" cy="1772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初期GEO依赖检索增强生成（RAG），但2026年已向具备因果推理与多跳逻辑的自主生成引擎演进，减少对已有网页内容的依赖。</a:t>
            </a:r>
            <a:endParaRPr kumimoji="1" lang="zh-CN" altLang="en-US"/>
          </a:p>
        </p:txBody>
      </p:sp>
      <p:sp>
        <p:nvSpPr>
          <p:cNvPr id="4" name="文本框 21"/>
          <p:cNvSpPr txBox="1"/>
          <p:nvPr/>
        </p:nvSpPr>
        <p:spPr>
          <a:xfrm rot="0" flipH="0" flipV="0">
            <a:off x="4856907" y="1308972"/>
            <a:ext cx="3311048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从RAG到自主推理引擎的升级</a:t>
            </a:r>
            <a:endParaRPr kumimoji="1" lang="zh-CN" altLang="en-US"/>
          </a:p>
        </p:txBody>
      </p:sp>
      <p:sp>
        <p:nvSpPr>
          <p:cNvPr id="5" name="文本框 22"/>
          <p:cNvSpPr txBox="1"/>
          <p:nvPr/>
        </p:nvSpPr>
        <p:spPr>
          <a:xfrm rot="0" flipH="0" flipV="0">
            <a:off x="8422039" y="1935984"/>
            <a:ext cx="3311048" cy="1772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现代GEO系统支持文本、表格、PDF甚至视频摘要作为输入源，并在不同平台（如Google、Perplexity、企业私有AI）间保持语义一致性。</a:t>
            </a:r>
            <a:endParaRPr kumimoji="1" lang="zh-CN" altLang="en-US"/>
          </a:p>
        </p:txBody>
      </p:sp>
      <p:sp>
        <p:nvSpPr>
          <p:cNvPr id="6" name="文本框 23"/>
          <p:cNvSpPr txBox="1"/>
          <p:nvPr/>
        </p:nvSpPr>
        <p:spPr>
          <a:xfrm rot="0" flipH="0" flipV="0">
            <a:off x="8422039" y="1308972"/>
            <a:ext cx="3311048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多模态输入与跨平台语义对齐</a:t>
            </a:r>
            <a:endParaRPr kumimoji="1" lang="zh-CN" altLang="en-US"/>
          </a:p>
        </p:txBody>
      </p:sp>
      <p:sp>
        <p:nvSpPr>
          <p:cNvPr id="7" name="文本框 24"/>
          <p:cNvSpPr txBox="1"/>
          <p:nvPr/>
        </p:nvSpPr>
        <p:spPr>
          <a:xfrm rot="0" flipH="0" flipV="0">
            <a:off x="4856907" y="4432604"/>
            <a:ext cx="3311048" cy="1772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针对B2B高风险决策场景，GEO引入来源溯源、置信度评分与人工审核闭环，确保生成内容符合合规与专业标准。</a:t>
            </a:r>
            <a:endParaRPr kumimoji="1" lang="zh-CN" altLang="en-US"/>
          </a:p>
        </p:txBody>
      </p:sp>
      <p:sp>
        <p:nvSpPr>
          <p:cNvPr id="8" name="文本框 25"/>
          <p:cNvSpPr txBox="1"/>
          <p:nvPr/>
        </p:nvSpPr>
        <p:spPr>
          <a:xfrm rot="0" flipH="0" flipV="0">
            <a:off x="4856907" y="3805592"/>
            <a:ext cx="3311048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企业级可信度与事实校验机制</a:t>
            </a:r>
            <a:endParaRPr kumimoji="1" lang="zh-CN" altLang="en-US"/>
          </a:p>
        </p:txBody>
      </p:sp>
      <p:sp>
        <p:nvSpPr>
          <p:cNvPr id="9" name="文本框 26"/>
          <p:cNvSpPr txBox="1"/>
          <p:nvPr/>
        </p:nvSpPr>
        <p:spPr>
          <a:xfrm rot="0" flipH="0" flipV="0">
            <a:off x="8422039" y="4432604"/>
            <a:ext cx="3311048" cy="1772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企业可通过LoRA等参数高效微调技术，在通用大模型基础上快速注入行业术语、产品逻辑与客户案例，实现低成本GEO落地。</a:t>
            </a:r>
            <a:endParaRPr kumimoji="1" lang="zh-CN" altLang="en-US"/>
          </a:p>
        </p:txBody>
      </p:sp>
      <p:sp>
        <p:nvSpPr>
          <p:cNvPr id="10" name="文本框 27"/>
          <p:cNvSpPr txBox="1"/>
          <p:nvPr/>
        </p:nvSpPr>
        <p:spPr>
          <a:xfrm rot="0" flipH="0" flipV="0">
            <a:off x="8422039" y="3805592"/>
            <a:ext cx="3311048" cy="61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微调与领域适配的轻量化部署</a:t>
            </a:r>
            <a:endParaRPr kumimoji="1" lang="zh-CN" altLang="en-US"/>
          </a:p>
        </p:txBody>
      </p:sp>
      <p:grpSp>
        <p:nvGrpSpPr>
          <p:cNvPr id="11" name=""/>
          <p:cNvGrpSpPr/>
          <p:nvPr/>
        </p:nvGrpSpPr>
        <p:grpSpPr>
          <a:xfrm>
            <a:off x="1089225" y="5145482"/>
            <a:ext cx="3210741" cy="1124385"/>
            <a:chOff x="1089225" y="5145482"/>
            <a:chExt cx="3210741" cy="1124385"/>
          </a:xfrm>
        </p:grpSpPr>
        <p:sp>
          <p:nvSpPr>
            <p:cNvPr id="12" name="Freeform 12"/>
            <p:cNvSpPr txBox="1"/>
            <p:nvPr/>
          </p:nvSpPr>
          <p:spPr>
            <a:xfrm rot="0" flipH="0" flipV="0">
              <a:off x="1089225" y="5145482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Freeform: Shape 78"/>
            <p:cNvSpPr txBox="1"/>
            <p:nvPr/>
          </p:nvSpPr>
          <p:spPr>
            <a:xfrm rot="0" flipH="0" flipV="0">
              <a:off x="1089225" y="5425048"/>
              <a:ext cx="3209069" cy="844819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4" name=""/>
          <p:cNvGrpSpPr/>
          <p:nvPr/>
        </p:nvGrpSpPr>
        <p:grpSpPr>
          <a:xfrm>
            <a:off x="715250" y="4393949"/>
            <a:ext cx="3210741" cy="1124385"/>
            <a:chOff x="715250" y="4393949"/>
            <a:chExt cx="3210741" cy="1124385"/>
          </a:xfrm>
        </p:grpSpPr>
        <p:sp>
          <p:nvSpPr>
            <p:cNvPr id="15" name="Freeform 12"/>
            <p:cNvSpPr txBox="1"/>
            <p:nvPr/>
          </p:nvSpPr>
          <p:spPr>
            <a:xfrm rot="0" flipH="0" flipV="0">
              <a:off x="715250" y="4393949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Freeform: Shape 76"/>
            <p:cNvSpPr txBox="1"/>
            <p:nvPr/>
          </p:nvSpPr>
          <p:spPr>
            <a:xfrm rot="0" flipH="0" flipV="0">
              <a:off x="715250" y="4673515"/>
              <a:ext cx="3209069" cy="844819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7" name=""/>
          <p:cNvGrpSpPr/>
          <p:nvPr/>
        </p:nvGrpSpPr>
        <p:grpSpPr>
          <a:xfrm>
            <a:off x="1102476" y="3642413"/>
            <a:ext cx="3210741" cy="1124385"/>
            <a:chOff x="1102476" y="3642413"/>
            <a:chExt cx="3210741" cy="1124385"/>
          </a:xfrm>
        </p:grpSpPr>
        <p:sp>
          <p:nvSpPr>
            <p:cNvPr id="18" name="Freeform 12"/>
            <p:cNvSpPr txBox="1"/>
            <p:nvPr/>
          </p:nvSpPr>
          <p:spPr>
            <a:xfrm rot="0" flipH="0" flipV="0">
              <a:off x="1102476" y="3642413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Freeform: Shape 74"/>
            <p:cNvSpPr txBox="1"/>
            <p:nvPr/>
          </p:nvSpPr>
          <p:spPr>
            <a:xfrm rot="0" flipH="0" flipV="0">
              <a:off x="1102476" y="3921979"/>
              <a:ext cx="3209070" cy="844819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0" name=""/>
          <p:cNvGrpSpPr/>
          <p:nvPr/>
        </p:nvGrpSpPr>
        <p:grpSpPr>
          <a:xfrm>
            <a:off x="715250" y="2890878"/>
            <a:ext cx="3210741" cy="1124385"/>
            <a:chOff x="715250" y="2890878"/>
            <a:chExt cx="3210741" cy="1124385"/>
          </a:xfrm>
        </p:grpSpPr>
        <p:sp>
          <p:nvSpPr>
            <p:cNvPr id="21" name="Freeform 12"/>
            <p:cNvSpPr txBox="1"/>
            <p:nvPr/>
          </p:nvSpPr>
          <p:spPr>
            <a:xfrm rot="0" flipH="0" flipV="0">
              <a:off x="715250" y="2890878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1"/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Freeform: Shape 72"/>
            <p:cNvSpPr txBox="1"/>
            <p:nvPr/>
          </p:nvSpPr>
          <p:spPr>
            <a:xfrm rot="0" flipH="0" flipV="0">
              <a:off x="715250" y="3170444"/>
              <a:ext cx="3209069" cy="844819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3" name=""/>
          <p:cNvGrpSpPr/>
          <p:nvPr/>
        </p:nvGrpSpPr>
        <p:grpSpPr>
          <a:xfrm>
            <a:off x="1102476" y="2139342"/>
            <a:ext cx="3210741" cy="1124385"/>
            <a:chOff x="1102476" y="2139342"/>
            <a:chExt cx="3210741" cy="1124385"/>
          </a:xfrm>
        </p:grpSpPr>
        <p:sp>
          <p:nvSpPr>
            <p:cNvPr id="24" name="Freeform 12"/>
            <p:cNvSpPr txBox="1"/>
            <p:nvPr/>
          </p:nvSpPr>
          <p:spPr>
            <a:xfrm rot="0" flipH="0" flipV="0">
              <a:off x="1102476" y="2139342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2"/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Freeform: Shape 70"/>
            <p:cNvSpPr txBox="1"/>
            <p:nvPr/>
          </p:nvSpPr>
          <p:spPr>
            <a:xfrm rot="0" flipH="0" flipV="0">
              <a:off x="1102476" y="2418909"/>
              <a:ext cx="3209070" cy="844818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26" name=""/>
          <p:cNvGrpSpPr/>
          <p:nvPr/>
        </p:nvGrpSpPr>
        <p:grpSpPr>
          <a:xfrm>
            <a:off x="715250" y="1387806"/>
            <a:ext cx="3210741" cy="1124385"/>
            <a:chOff x="715250" y="1387806"/>
            <a:chExt cx="3210741" cy="1124385"/>
          </a:xfrm>
        </p:grpSpPr>
        <p:sp>
          <p:nvSpPr>
            <p:cNvPr id="27" name="Freeform 12"/>
            <p:cNvSpPr txBox="1"/>
            <p:nvPr/>
          </p:nvSpPr>
          <p:spPr>
            <a:xfrm rot="0" flipH="0" flipV="0">
              <a:off x="715250" y="1387806"/>
              <a:ext cx="3210741" cy="1124385"/>
            </a:xfrm>
            <a:custGeom>
              <a:avLst/>
              <a:gdLst>
                <a:gd name="T0" fmla="*/ 2278 w 3889"/>
                <a:gd name="T1" fmla="*/ 11 h 1114"/>
                <a:gd name="T2" fmla="*/ 26 w 3889"/>
                <a:gd name="T3" fmla="*/ 277 h 1114"/>
                <a:gd name="T4" fmla="*/ 0 w 3889"/>
                <a:gd name="T5" fmla="*/ 519 h 1114"/>
                <a:gd name="T6" fmla="*/ 1 w 3889"/>
                <a:gd name="T7" fmla="*/ 524 h 1114"/>
                <a:gd name="T8" fmla="*/ 3 w 3889"/>
                <a:gd name="T9" fmla="*/ 528 h 1114"/>
                <a:gd name="T10" fmla="*/ 7 w 3889"/>
                <a:gd name="T11" fmla="*/ 532 h 1114"/>
                <a:gd name="T12" fmla="*/ 11 w 3889"/>
                <a:gd name="T13" fmla="*/ 537 h 1114"/>
                <a:gd name="T14" fmla="*/ 16 w 3889"/>
                <a:gd name="T15" fmla="*/ 541 h 1114"/>
                <a:gd name="T16" fmla="*/ 22 w 3889"/>
                <a:gd name="T17" fmla="*/ 546 h 1114"/>
                <a:gd name="T18" fmla="*/ 30 w 3889"/>
                <a:gd name="T19" fmla="*/ 550 h 1114"/>
                <a:gd name="T20" fmla="*/ 38 w 3889"/>
                <a:gd name="T21" fmla="*/ 555 h 1114"/>
                <a:gd name="T22" fmla="*/ 48 w 3889"/>
                <a:gd name="T23" fmla="*/ 560 h 1114"/>
                <a:gd name="T24" fmla="*/ 56 w 3889"/>
                <a:gd name="T25" fmla="*/ 563 h 1114"/>
                <a:gd name="T26" fmla="*/ 1269 w 3889"/>
                <a:gd name="T27" fmla="*/ 1070 h 1114"/>
                <a:gd name="T28" fmla="*/ 1277 w 3889"/>
                <a:gd name="T29" fmla="*/ 1073 h 1114"/>
                <a:gd name="T30" fmla="*/ 1289 w 3889"/>
                <a:gd name="T31" fmla="*/ 1077 h 1114"/>
                <a:gd name="T32" fmla="*/ 1304 w 3889"/>
                <a:gd name="T33" fmla="*/ 1081 h 1114"/>
                <a:gd name="T34" fmla="*/ 1318 w 3889"/>
                <a:gd name="T35" fmla="*/ 1085 h 1114"/>
                <a:gd name="T36" fmla="*/ 1320 w 3889"/>
                <a:gd name="T37" fmla="*/ 1086 h 1114"/>
                <a:gd name="T38" fmla="*/ 1333 w 3889"/>
                <a:gd name="T39" fmla="*/ 1089 h 1114"/>
                <a:gd name="T40" fmla="*/ 1345 w 3889"/>
                <a:gd name="T41" fmla="*/ 1092 h 1114"/>
                <a:gd name="T42" fmla="*/ 1362 w 3889"/>
                <a:gd name="T43" fmla="*/ 1095 h 1114"/>
                <a:gd name="T44" fmla="*/ 1375 w 3889"/>
                <a:gd name="T45" fmla="*/ 1098 h 1114"/>
                <a:gd name="T46" fmla="*/ 1388 w 3889"/>
                <a:gd name="T47" fmla="*/ 1100 h 1114"/>
                <a:gd name="T48" fmla="*/ 1402 w 3889"/>
                <a:gd name="T49" fmla="*/ 1103 h 1114"/>
                <a:gd name="T50" fmla="*/ 1419 w 3889"/>
                <a:gd name="T51" fmla="*/ 1105 h 1114"/>
                <a:gd name="T52" fmla="*/ 1433 w 3889"/>
                <a:gd name="T53" fmla="*/ 1107 h 1114"/>
                <a:gd name="T54" fmla="*/ 1448 w 3889"/>
                <a:gd name="T55" fmla="*/ 1109 h 1114"/>
                <a:gd name="T56" fmla="*/ 1482 w 3889"/>
                <a:gd name="T57" fmla="*/ 1112 h 1114"/>
                <a:gd name="T58" fmla="*/ 1508 w 3889"/>
                <a:gd name="T59" fmla="*/ 1113 h 1114"/>
                <a:gd name="T60" fmla="*/ 1535 w 3889"/>
                <a:gd name="T61" fmla="*/ 1114 h 1114"/>
                <a:gd name="T62" fmla="*/ 1553 w 3889"/>
                <a:gd name="T63" fmla="*/ 1114 h 1114"/>
                <a:gd name="T64" fmla="*/ 1566 w 3889"/>
                <a:gd name="T65" fmla="*/ 1114 h 1114"/>
                <a:gd name="T66" fmla="*/ 1610 w 3889"/>
                <a:gd name="T67" fmla="*/ 1111 h 1114"/>
                <a:gd name="T68" fmla="*/ 3780 w 3889"/>
                <a:gd name="T69" fmla="*/ 883 h 1114"/>
                <a:gd name="T70" fmla="*/ 3796 w 3889"/>
                <a:gd name="T71" fmla="*/ 880 h 1114"/>
                <a:gd name="T72" fmla="*/ 3806 w 3889"/>
                <a:gd name="T73" fmla="*/ 878 h 1114"/>
                <a:gd name="T74" fmla="*/ 3815 w 3889"/>
                <a:gd name="T75" fmla="*/ 876 h 1114"/>
                <a:gd name="T76" fmla="*/ 3823 w 3889"/>
                <a:gd name="T77" fmla="*/ 874 h 1114"/>
                <a:gd name="T78" fmla="*/ 3829 w 3889"/>
                <a:gd name="T79" fmla="*/ 872 h 1114"/>
                <a:gd name="T80" fmla="*/ 3835 w 3889"/>
                <a:gd name="T81" fmla="*/ 869 h 1114"/>
                <a:gd name="T82" fmla="*/ 3841 w 3889"/>
                <a:gd name="T83" fmla="*/ 867 h 1114"/>
                <a:gd name="T84" fmla="*/ 3851 w 3889"/>
                <a:gd name="T85" fmla="*/ 861 h 1114"/>
                <a:gd name="T86" fmla="*/ 3854 w 3889"/>
                <a:gd name="T87" fmla="*/ 858 h 1114"/>
                <a:gd name="T88" fmla="*/ 3857 w 3889"/>
                <a:gd name="T89" fmla="*/ 855 h 1114"/>
                <a:gd name="T90" fmla="*/ 3859 w 3889"/>
                <a:gd name="T91" fmla="*/ 852 h 1114"/>
                <a:gd name="T92" fmla="*/ 3860 w 3889"/>
                <a:gd name="T93" fmla="*/ 848 h 1114"/>
                <a:gd name="T94" fmla="*/ 3887 w 3889"/>
                <a:gd name="T95" fmla="*/ 608 h 1114"/>
              </a:gdLst>
              <a:rect l="0" t="0" r="r" b="b"/>
              <a:pathLst>
                <a:path w="3889" h="1114">
                  <a:moveTo>
                    <a:pt x="3831" y="559"/>
                  </a:moveTo>
                  <a:cubicBezTo>
                    <a:pt x="2630" y="57"/>
                    <a:pt x="2630" y="57"/>
                    <a:pt x="2630" y="57"/>
                  </a:cubicBezTo>
                  <a:cubicBezTo>
                    <a:pt x="2543" y="20"/>
                    <a:pt x="2385" y="0"/>
                    <a:pt x="2278" y="11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9" y="245"/>
                    <a:pt x="28" y="259"/>
                    <a:pt x="26" y="278"/>
                  </a:cubicBezTo>
                  <a:cubicBezTo>
                    <a:pt x="26" y="277"/>
                    <a:pt x="26" y="277"/>
                    <a:pt x="26" y="277"/>
                  </a:cubicBezTo>
                  <a:cubicBezTo>
                    <a:pt x="18" y="356"/>
                    <a:pt x="9" y="436"/>
                    <a:pt x="0" y="515"/>
                  </a:cubicBezTo>
                  <a:cubicBezTo>
                    <a:pt x="0" y="516"/>
                    <a:pt x="0" y="517"/>
                    <a:pt x="0" y="518"/>
                  </a:cubicBezTo>
                  <a:cubicBezTo>
                    <a:pt x="0" y="518"/>
                    <a:pt x="0" y="519"/>
                    <a:pt x="0" y="519"/>
                  </a:cubicBezTo>
                  <a:cubicBezTo>
                    <a:pt x="0" y="520"/>
                    <a:pt x="0" y="520"/>
                    <a:pt x="1" y="521"/>
                  </a:cubicBezTo>
                  <a:cubicBezTo>
                    <a:pt x="1" y="521"/>
                    <a:pt x="1" y="522"/>
                    <a:pt x="1" y="522"/>
                  </a:cubicBezTo>
                  <a:cubicBezTo>
                    <a:pt x="1" y="523"/>
                    <a:pt x="1" y="523"/>
                    <a:pt x="1" y="524"/>
                  </a:cubicBezTo>
                  <a:cubicBezTo>
                    <a:pt x="2" y="524"/>
                    <a:pt x="2" y="525"/>
                    <a:pt x="2" y="525"/>
                  </a:cubicBezTo>
                  <a:cubicBezTo>
                    <a:pt x="2" y="525"/>
                    <a:pt x="2" y="526"/>
                    <a:pt x="3" y="527"/>
                  </a:cubicBezTo>
                  <a:cubicBezTo>
                    <a:pt x="3" y="527"/>
                    <a:pt x="3" y="527"/>
                    <a:pt x="3" y="528"/>
                  </a:cubicBezTo>
                  <a:cubicBezTo>
                    <a:pt x="4" y="528"/>
                    <a:pt x="4" y="529"/>
                    <a:pt x="5" y="529"/>
                  </a:cubicBezTo>
                  <a:cubicBezTo>
                    <a:pt x="5" y="530"/>
                    <a:pt x="5" y="530"/>
                    <a:pt x="5" y="531"/>
                  </a:cubicBezTo>
                  <a:cubicBezTo>
                    <a:pt x="6" y="531"/>
                    <a:pt x="6" y="532"/>
                    <a:pt x="7" y="532"/>
                  </a:cubicBezTo>
                  <a:cubicBezTo>
                    <a:pt x="7" y="533"/>
                    <a:pt x="8" y="533"/>
                    <a:pt x="8" y="534"/>
                  </a:cubicBezTo>
                  <a:cubicBezTo>
                    <a:pt x="8" y="534"/>
                    <a:pt x="9" y="535"/>
                    <a:pt x="9" y="535"/>
                  </a:cubicBezTo>
                  <a:cubicBezTo>
                    <a:pt x="10" y="536"/>
                    <a:pt x="10" y="536"/>
                    <a:pt x="11" y="537"/>
                  </a:cubicBezTo>
                  <a:cubicBezTo>
                    <a:pt x="11" y="537"/>
                    <a:pt x="12" y="538"/>
                    <a:pt x="13" y="538"/>
                  </a:cubicBezTo>
                  <a:cubicBezTo>
                    <a:pt x="13" y="539"/>
                    <a:pt x="14" y="539"/>
                    <a:pt x="14" y="540"/>
                  </a:cubicBezTo>
                  <a:cubicBezTo>
                    <a:pt x="15" y="540"/>
                    <a:pt x="16" y="541"/>
                    <a:pt x="16" y="541"/>
                  </a:cubicBezTo>
                  <a:cubicBezTo>
                    <a:pt x="17" y="542"/>
                    <a:pt x="18" y="542"/>
                    <a:pt x="18" y="543"/>
                  </a:cubicBezTo>
                  <a:cubicBezTo>
                    <a:pt x="19" y="543"/>
                    <a:pt x="20" y="544"/>
                    <a:pt x="20" y="544"/>
                  </a:cubicBezTo>
                  <a:cubicBezTo>
                    <a:pt x="21" y="545"/>
                    <a:pt x="22" y="545"/>
                    <a:pt x="22" y="546"/>
                  </a:cubicBezTo>
                  <a:cubicBezTo>
                    <a:pt x="23" y="546"/>
                    <a:pt x="24" y="547"/>
                    <a:pt x="25" y="547"/>
                  </a:cubicBezTo>
                  <a:cubicBezTo>
                    <a:pt x="26" y="548"/>
                    <a:pt x="27" y="548"/>
                    <a:pt x="27" y="549"/>
                  </a:cubicBezTo>
                  <a:cubicBezTo>
                    <a:pt x="28" y="549"/>
                    <a:pt x="29" y="550"/>
                    <a:pt x="30" y="550"/>
                  </a:cubicBezTo>
                  <a:cubicBezTo>
                    <a:pt x="31" y="551"/>
                    <a:pt x="32" y="551"/>
                    <a:pt x="33" y="552"/>
                  </a:cubicBezTo>
                  <a:cubicBezTo>
                    <a:pt x="34" y="552"/>
                    <a:pt x="35" y="553"/>
                    <a:pt x="36" y="554"/>
                  </a:cubicBezTo>
                  <a:cubicBezTo>
                    <a:pt x="36" y="554"/>
                    <a:pt x="37" y="554"/>
                    <a:pt x="38" y="555"/>
                  </a:cubicBezTo>
                  <a:cubicBezTo>
                    <a:pt x="39" y="556"/>
                    <a:pt x="40" y="556"/>
                    <a:pt x="42" y="557"/>
                  </a:cubicBezTo>
                  <a:cubicBezTo>
                    <a:pt x="43" y="557"/>
                    <a:pt x="44" y="558"/>
                    <a:pt x="45" y="558"/>
                  </a:cubicBezTo>
                  <a:cubicBezTo>
                    <a:pt x="46" y="559"/>
                    <a:pt x="47" y="559"/>
                    <a:pt x="48" y="560"/>
                  </a:cubicBezTo>
                  <a:cubicBezTo>
                    <a:pt x="49" y="560"/>
                    <a:pt x="50" y="561"/>
                    <a:pt x="51" y="561"/>
                  </a:cubicBezTo>
                  <a:cubicBezTo>
                    <a:pt x="52" y="561"/>
                    <a:pt x="53" y="562"/>
                    <a:pt x="54" y="562"/>
                  </a:cubicBezTo>
                  <a:cubicBezTo>
                    <a:pt x="55" y="563"/>
                    <a:pt x="55" y="563"/>
                    <a:pt x="56" y="563"/>
                  </a:cubicBezTo>
                  <a:cubicBezTo>
                    <a:pt x="1258" y="1065"/>
                    <a:pt x="1258" y="1065"/>
                    <a:pt x="1258" y="1065"/>
                  </a:cubicBezTo>
                  <a:cubicBezTo>
                    <a:pt x="1260" y="1067"/>
                    <a:pt x="1263" y="1068"/>
                    <a:pt x="1266" y="1069"/>
                  </a:cubicBezTo>
                  <a:cubicBezTo>
                    <a:pt x="1267" y="1069"/>
                    <a:pt x="1268" y="1069"/>
                    <a:pt x="1269" y="1070"/>
                  </a:cubicBezTo>
                  <a:cubicBezTo>
                    <a:pt x="1270" y="1070"/>
                    <a:pt x="1272" y="1071"/>
                    <a:pt x="1274" y="1072"/>
                  </a:cubicBezTo>
                  <a:cubicBezTo>
                    <a:pt x="1274" y="1072"/>
                    <a:pt x="1274" y="1072"/>
                    <a:pt x="1274" y="1072"/>
                  </a:cubicBezTo>
                  <a:cubicBezTo>
                    <a:pt x="1275" y="1072"/>
                    <a:pt x="1276" y="1072"/>
                    <a:pt x="1277" y="1073"/>
                  </a:cubicBezTo>
                  <a:cubicBezTo>
                    <a:pt x="1279" y="1073"/>
                    <a:pt x="1281" y="1074"/>
                    <a:pt x="1283" y="1075"/>
                  </a:cubicBezTo>
                  <a:cubicBezTo>
                    <a:pt x="1284" y="1075"/>
                    <a:pt x="1285" y="1076"/>
                    <a:pt x="1286" y="1076"/>
                  </a:cubicBezTo>
                  <a:cubicBezTo>
                    <a:pt x="1287" y="1076"/>
                    <a:pt x="1288" y="1077"/>
                    <a:pt x="1289" y="1077"/>
                  </a:cubicBezTo>
                  <a:cubicBezTo>
                    <a:pt x="1290" y="1077"/>
                    <a:pt x="1290" y="1077"/>
                    <a:pt x="1291" y="1077"/>
                  </a:cubicBezTo>
                  <a:cubicBezTo>
                    <a:pt x="1295" y="1079"/>
                    <a:pt x="1299" y="1080"/>
                    <a:pt x="1303" y="1081"/>
                  </a:cubicBezTo>
                  <a:cubicBezTo>
                    <a:pt x="1303" y="1081"/>
                    <a:pt x="1304" y="1081"/>
                    <a:pt x="1304" y="1081"/>
                  </a:cubicBezTo>
                  <a:cubicBezTo>
                    <a:pt x="1304" y="1081"/>
                    <a:pt x="1304" y="1082"/>
                    <a:pt x="1305" y="1082"/>
                  </a:cubicBezTo>
                  <a:cubicBezTo>
                    <a:pt x="1308" y="1083"/>
                    <a:pt x="1312" y="1084"/>
                    <a:pt x="1316" y="1085"/>
                  </a:cubicBezTo>
                  <a:cubicBezTo>
                    <a:pt x="1317" y="1085"/>
                    <a:pt x="1317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8" y="1085"/>
                    <a:pt x="1318" y="1085"/>
                  </a:cubicBezTo>
                  <a:cubicBezTo>
                    <a:pt x="1318" y="1085"/>
                    <a:pt x="1319" y="1086"/>
                    <a:pt x="1320" y="1086"/>
                  </a:cubicBezTo>
                  <a:cubicBezTo>
                    <a:pt x="1323" y="1087"/>
                    <a:pt x="1326" y="1087"/>
                    <a:pt x="1329" y="1088"/>
                  </a:cubicBezTo>
                  <a:cubicBezTo>
                    <a:pt x="1329" y="1088"/>
                    <a:pt x="1330" y="1088"/>
                    <a:pt x="1331" y="1089"/>
                  </a:cubicBezTo>
                  <a:cubicBezTo>
                    <a:pt x="1332" y="1089"/>
                    <a:pt x="1332" y="1089"/>
                    <a:pt x="1333" y="1089"/>
                  </a:cubicBezTo>
                  <a:cubicBezTo>
                    <a:pt x="1336" y="1090"/>
                    <a:pt x="1340" y="1091"/>
                    <a:pt x="1343" y="1092"/>
                  </a:cubicBezTo>
                  <a:cubicBezTo>
                    <a:pt x="1344" y="1092"/>
                    <a:pt x="1344" y="1092"/>
                    <a:pt x="1345" y="1092"/>
                  </a:cubicBezTo>
                  <a:cubicBezTo>
                    <a:pt x="1345" y="1092"/>
                    <a:pt x="1345" y="1092"/>
                    <a:pt x="1345" y="1092"/>
                  </a:cubicBezTo>
                  <a:cubicBezTo>
                    <a:pt x="1349" y="1093"/>
                    <a:pt x="1353" y="1094"/>
                    <a:pt x="1358" y="1095"/>
                  </a:cubicBezTo>
                  <a:cubicBezTo>
                    <a:pt x="1358" y="1095"/>
                    <a:pt x="1358" y="1095"/>
                    <a:pt x="1359" y="1095"/>
                  </a:cubicBezTo>
                  <a:cubicBezTo>
                    <a:pt x="1360" y="1095"/>
                    <a:pt x="1361" y="1095"/>
                    <a:pt x="1362" y="1095"/>
                  </a:cubicBezTo>
                  <a:cubicBezTo>
                    <a:pt x="1365" y="1096"/>
                    <a:pt x="1367" y="1097"/>
                    <a:pt x="1370" y="1097"/>
                  </a:cubicBezTo>
                  <a:cubicBezTo>
                    <a:pt x="1371" y="1097"/>
                    <a:pt x="1372" y="1097"/>
                    <a:pt x="1373" y="1098"/>
                  </a:cubicBezTo>
                  <a:cubicBezTo>
                    <a:pt x="1373" y="1098"/>
                    <a:pt x="1374" y="1098"/>
                    <a:pt x="1375" y="1098"/>
                  </a:cubicBezTo>
                  <a:cubicBezTo>
                    <a:pt x="1378" y="1099"/>
                    <a:pt x="1381" y="1099"/>
                    <a:pt x="1384" y="1100"/>
                  </a:cubicBezTo>
                  <a:cubicBezTo>
                    <a:pt x="1385" y="1100"/>
                    <a:pt x="1386" y="1100"/>
                    <a:pt x="1387" y="1100"/>
                  </a:cubicBezTo>
                  <a:cubicBezTo>
                    <a:pt x="1387" y="1100"/>
                    <a:pt x="1388" y="1100"/>
                    <a:pt x="1388" y="1100"/>
                  </a:cubicBezTo>
                  <a:cubicBezTo>
                    <a:pt x="1392" y="1101"/>
                    <a:pt x="1396" y="1102"/>
                    <a:pt x="1399" y="1102"/>
                  </a:cubicBezTo>
                  <a:cubicBezTo>
                    <a:pt x="1400" y="1102"/>
                    <a:pt x="1401" y="1102"/>
                    <a:pt x="1401" y="1103"/>
                  </a:cubicBezTo>
                  <a:cubicBezTo>
                    <a:pt x="1401" y="1103"/>
                    <a:pt x="1402" y="1103"/>
                    <a:pt x="1402" y="1103"/>
                  </a:cubicBezTo>
                  <a:cubicBezTo>
                    <a:pt x="1406" y="1103"/>
                    <a:pt x="1411" y="1104"/>
                    <a:pt x="1415" y="1105"/>
                  </a:cubicBezTo>
                  <a:cubicBezTo>
                    <a:pt x="1416" y="1105"/>
                    <a:pt x="1416" y="1105"/>
                    <a:pt x="1416" y="1105"/>
                  </a:cubicBezTo>
                  <a:cubicBezTo>
                    <a:pt x="1417" y="1105"/>
                    <a:pt x="1418" y="1105"/>
                    <a:pt x="1419" y="1105"/>
                  </a:cubicBezTo>
                  <a:cubicBezTo>
                    <a:pt x="1422" y="1105"/>
                    <a:pt x="1426" y="1106"/>
                    <a:pt x="1429" y="1106"/>
                  </a:cubicBezTo>
                  <a:cubicBezTo>
                    <a:pt x="1430" y="1106"/>
                    <a:pt x="1430" y="1107"/>
                    <a:pt x="1431" y="1107"/>
                  </a:cubicBezTo>
                  <a:cubicBezTo>
                    <a:pt x="1432" y="1107"/>
                    <a:pt x="1433" y="1107"/>
                    <a:pt x="1433" y="1107"/>
                  </a:cubicBezTo>
                  <a:cubicBezTo>
                    <a:pt x="1437" y="1107"/>
                    <a:pt x="1440" y="1108"/>
                    <a:pt x="1443" y="1108"/>
                  </a:cubicBezTo>
                  <a:cubicBezTo>
                    <a:pt x="1444" y="1108"/>
                    <a:pt x="1445" y="1108"/>
                    <a:pt x="1446" y="1108"/>
                  </a:cubicBezTo>
                  <a:cubicBezTo>
                    <a:pt x="1447" y="1108"/>
                    <a:pt x="1447" y="1108"/>
                    <a:pt x="1448" y="1109"/>
                  </a:cubicBezTo>
                  <a:cubicBezTo>
                    <a:pt x="1458" y="1110"/>
                    <a:pt x="1468" y="1111"/>
                    <a:pt x="1478" y="1111"/>
                  </a:cubicBezTo>
                  <a:cubicBezTo>
                    <a:pt x="1479" y="1111"/>
                    <a:pt x="1480" y="1111"/>
                    <a:pt x="1480" y="1112"/>
                  </a:cubicBezTo>
                  <a:cubicBezTo>
                    <a:pt x="1481" y="1112"/>
                    <a:pt x="1481" y="1112"/>
                    <a:pt x="1482" y="1112"/>
                  </a:cubicBezTo>
                  <a:cubicBezTo>
                    <a:pt x="1489" y="1112"/>
                    <a:pt x="1497" y="1113"/>
                    <a:pt x="1505" y="1113"/>
                  </a:cubicBezTo>
                  <a:cubicBezTo>
                    <a:pt x="1505" y="1113"/>
                    <a:pt x="1505" y="1113"/>
                    <a:pt x="1506" y="1113"/>
                  </a:cubicBezTo>
                  <a:cubicBezTo>
                    <a:pt x="1506" y="1113"/>
                    <a:pt x="1507" y="1113"/>
                    <a:pt x="1508" y="1113"/>
                  </a:cubicBezTo>
                  <a:cubicBezTo>
                    <a:pt x="1512" y="1113"/>
                    <a:pt x="1516" y="1113"/>
                    <a:pt x="1520" y="1114"/>
                  </a:cubicBezTo>
                  <a:cubicBezTo>
                    <a:pt x="1521" y="1114"/>
                    <a:pt x="1521" y="1114"/>
                    <a:pt x="1521" y="1114"/>
                  </a:cubicBezTo>
                  <a:cubicBezTo>
                    <a:pt x="1526" y="1114"/>
                    <a:pt x="1530" y="1114"/>
                    <a:pt x="1535" y="1114"/>
                  </a:cubicBezTo>
                  <a:cubicBezTo>
                    <a:pt x="1536" y="1114"/>
                    <a:pt x="1538" y="1114"/>
                    <a:pt x="1539" y="1114"/>
                  </a:cubicBezTo>
                  <a:cubicBezTo>
                    <a:pt x="1542" y="1114"/>
                    <a:pt x="1545" y="1114"/>
                    <a:pt x="1549" y="1114"/>
                  </a:cubicBezTo>
                  <a:cubicBezTo>
                    <a:pt x="1550" y="1114"/>
                    <a:pt x="1552" y="1114"/>
                    <a:pt x="1553" y="1114"/>
                  </a:cubicBezTo>
                  <a:cubicBezTo>
                    <a:pt x="1556" y="1114"/>
                    <a:pt x="1560" y="1114"/>
                    <a:pt x="1563" y="1114"/>
                  </a:cubicBezTo>
                  <a:cubicBezTo>
                    <a:pt x="1564" y="1114"/>
                    <a:pt x="1565" y="1114"/>
                    <a:pt x="1565" y="1114"/>
                  </a:cubicBezTo>
                  <a:cubicBezTo>
                    <a:pt x="1566" y="1114"/>
                    <a:pt x="1566" y="1114"/>
                    <a:pt x="1566" y="1114"/>
                  </a:cubicBezTo>
                  <a:cubicBezTo>
                    <a:pt x="1571" y="1114"/>
                    <a:pt x="1576" y="1113"/>
                    <a:pt x="1581" y="1113"/>
                  </a:cubicBezTo>
                  <a:cubicBezTo>
                    <a:pt x="1582" y="1113"/>
                    <a:pt x="1583" y="1113"/>
                    <a:pt x="1585" y="1113"/>
                  </a:cubicBezTo>
                  <a:cubicBezTo>
                    <a:pt x="1593" y="1112"/>
                    <a:pt x="1602" y="1112"/>
                    <a:pt x="1610" y="1111"/>
                  </a:cubicBezTo>
                  <a:cubicBezTo>
                    <a:pt x="3768" y="884"/>
                    <a:pt x="3768" y="884"/>
                    <a:pt x="3768" y="884"/>
                  </a:cubicBezTo>
                  <a:cubicBezTo>
                    <a:pt x="3772" y="884"/>
                    <a:pt x="3776" y="883"/>
                    <a:pt x="3780" y="883"/>
                  </a:cubicBezTo>
                  <a:cubicBezTo>
                    <a:pt x="3780" y="883"/>
                    <a:pt x="3780" y="883"/>
                    <a:pt x="3780" y="883"/>
                  </a:cubicBezTo>
                  <a:cubicBezTo>
                    <a:pt x="3783" y="882"/>
                    <a:pt x="3786" y="882"/>
                    <a:pt x="3789" y="881"/>
                  </a:cubicBezTo>
                  <a:cubicBezTo>
                    <a:pt x="3790" y="881"/>
                    <a:pt x="3790" y="881"/>
                    <a:pt x="3791" y="881"/>
                  </a:cubicBezTo>
                  <a:cubicBezTo>
                    <a:pt x="3793" y="881"/>
                    <a:pt x="3795" y="880"/>
                    <a:pt x="3796" y="880"/>
                  </a:cubicBezTo>
                  <a:cubicBezTo>
                    <a:pt x="3797" y="880"/>
                    <a:pt x="3797" y="880"/>
                    <a:pt x="3798" y="880"/>
                  </a:cubicBezTo>
                  <a:cubicBezTo>
                    <a:pt x="3798" y="880"/>
                    <a:pt x="3799" y="880"/>
                    <a:pt x="3800" y="879"/>
                  </a:cubicBezTo>
                  <a:cubicBezTo>
                    <a:pt x="3802" y="879"/>
                    <a:pt x="3804" y="879"/>
                    <a:pt x="3806" y="878"/>
                  </a:cubicBezTo>
                  <a:cubicBezTo>
                    <a:pt x="3807" y="878"/>
                    <a:pt x="3807" y="878"/>
                    <a:pt x="3808" y="878"/>
                  </a:cubicBezTo>
                  <a:cubicBezTo>
                    <a:pt x="3808" y="878"/>
                    <a:pt x="3808" y="878"/>
                    <a:pt x="3808" y="878"/>
                  </a:cubicBezTo>
                  <a:cubicBezTo>
                    <a:pt x="3811" y="877"/>
                    <a:pt x="3813" y="877"/>
                    <a:pt x="3815" y="876"/>
                  </a:cubicBezTo>
                  <a:cubicBezTo>
                    <a:pt x="3816" y="876"/>
                    <a:pt x="3816" y="876"/>
                    <a:pt x="3817" y="876"/>
                  </a:cubicBezTo>
                  <a:cubicBezTo>
                    <a:pt x="3817" y="875"/>
                    <a:pt x="3818" y="875"/>
                    <a:pt x="3819" y="875"/>
                  </a:cubicBezTo>
                  <a:cubicBezTo>
                    <a:pt x="3820" y="875"/>
                    <a:pt x="3822" y="874"/>
                    <a:pt x="3823" y="874"/>
                  </a:cubicBezTo>
                  <a:cubicBezTo>
                    <a:pt x="3823" y="874"/>
                    <a:pt x="3823" y="874"/>
                    <a:pt x="3823" y="874"/>
                  </a:cubicBezTo>
                  <a:cubicBezTo>
                    <a:pt x="3825" y="873"/>
                    <a:pt x="3826" y="873"/>
                    <a:pt x="3827" y="872"/>
                  </a:cubicBezTo>
                  <a:cubicBezTo>
                    <a:pt x="3828" y="872"/>
                    <a:pt x="3829" y="872"/>
                    <a:pt x="3829" y="872"/>
                  </a:cubicBezTo>
                  <a:cubicBezTo>
                    <a:pt x="3830" y="872"/>
                    <a:pt x="3830" y="871"/>
                    <a:pt x="3830" y="871"/>
                  </a:cubicBezTo>
                  <a:cubicBezTo>
                    <a:pt x="3832" y="871"/>
                    <a:pt x="3833" y="870"/>
                    <a:pt x="3835" y="870"/>
                  </a:cubicBezTo>
                  <a:cubicBezTo>
                    <a:pt x="3835" y="870"/>
                    <a:pt x="3835" y="869"/>
                    <a:pt x="3835" y="869"/>
                  </a:cubicBezTo>
                  <a:cubicBezTo>
                    <a:pt x="3837" y="869"/>
                    <a:pt x="3838" y="868"/>
                    <a:pt x="3839" y="868"/>
                  </a:cubicBezTo>
                  <a:cubicBezTo>
                    <a:pt x="3840" y="867"/>
                    <a:pt x="3841" y="867"/>
                    <a:pt x="3841" y="867"/>
                  </a:cubicBezTo>
                  <a:cubicBezTo>
                    <a:pt x="3841" y="867"/>
                    <a:pt x="3841" y="867"/>
                    <a:pt x="3841" y="867"/>
                  </a:cubicBezTo>
                  <a:cubicBezTo>
                    <a:pt x="3843" y="866"/>
                    <a:pt x="3845" y="865"/>
                    <a:pt x="3846" y="864"/>
                  </a:cubicBezTo>
                  <a:cubicBezTo>
                    <a:pt x="3846" y="864"/>
                    <a:pt x="3846" y="864"/>
                    <a:pt x="3846" y="864"/>
                  </a:cubicBezTo>
                  <a:cubicBezTo>
                    <a:pt x="3848" y="863"/>
                    <a:pt x="3850" y="862"/>
                    <a:pt x="3851" y="861"/>
                  </a:cubicBezTo>
                  <a:cubicBezTo>
                    <a:pt x="3851" y="861"/>
                    <a:pt x="3851" y="861"/>
                    <a:pt x="3851" y="861"/>
                  </a:cubicBezTo>
                  <a:cubicBezTo>
                    <a:pt x="3852" y="860"/>
                    <a:pt x="3853" y="859"/>
                    <a:pt x="3854" y="858"/>
                  </a:cubicBezTo>
                  <a:cubicBezTo>
                    <a:pt x="3854" y="858"/>
                    <a:pt x="3854" y="858"/>
                    <a:pt x="3854" y="858"/>
                  </a:cubicBezTo>
                  <a:cubicBezTo>
                    <a:pt x="3855" y="858"/>
                    <a:pt x="3855" y="857"/>
                    <a:pt x="3855" y="857"/>
                  </a:cubicBezTo>
                  <a:cubicBezTo>
                    <a:pt x="3856" y="856"/>
                    <a:pt x="3856" y="856"/>
                    <a:pt x="3857" y="855"/>
                  </a:cubicBezTo>
                  <a:cubicBezTo>
                    <a:pt x="3857" y="855"/>
                    <a:pt x="3857" y="855"/>
                    <a:pt x="3857" y="855"/>
                  </a:cubicBezTo>
                  <a:cubicBezTo>
                    <a:pt x="3857" y="854"/>
                    <a:pt x="3858" y="854"/>
                    <a:pt x="3858" y="853"/>
                  </a:cubicBezTo>
                  <a:cubicBezTo>
                    <a:pt x="3858" y="853"/>
                    <a:pt x="3858" y="853"/>
                    <a:pt x="3859" y="852"/>
                  </a:cubicBezTo>
                  <a:cubicBezTo>
                    <a:pt x="3859" y="852"/>
                    <a:pt x="3859" y="852"/>
                    <a:pt x="3859" y="852"/>
                  </a:cubicBezTo>
                  <a:cubicBezTo>
                    <a:pt x="3859" y="851"/>
                    <a:pt x="3860" y="850"/>
                    <a:pt x="3860" y="849"/>
                  </a:cubicBezTo>
                  <a:cubicBezTo>
                    <a:pt x="3860" y="849"/>
                    <a:pt x="3860" y="849"/>
                    <a:pt x="3860" y="849"/>
                  </a:cubicBezTo>
                  <a:cubicBezTo>
                    <a:pt x="3860" y="849"/>
                    <a:pt x="3860" y="849"/>
                    <a:pt x="3860" y="848"/>
                  </a:cubicBezTo>
                  <a:cubicBezTo>
                    <a:pt x="3861" y="847"/>
                    <a:pt x="3861" y="846"/>
                    <a:pt x="3861" y="845"/>
                  </a:cubicBezTo>
                  <a:cubicBezTo>
                    <a:pt x="3870" y="766"/>
                    <a:pt x="3878" y="686"/>
                    <a:pt x="3887" y="607"/>
                  </a:cubicBezTo>
                  <a:cubicBezTo>
                    <a:pt x="3887" y="607"/>
                    <a:pt x="3887" y="607"/>
                    <a:pt x="3887" y="608"/>
                  </a:cubicBezTo>
                  <a:cubicBezTo>
                    <a:pt x="3889" y="593"/>
                    <a:pt x="3871" y="576"/>
                    <a:pt x="3831" y="559"/>
                  </a:cubicBezTo>
                  <a:close/>
                </a:path>
              </a:pathLst>
            </a:custGeom>
            <a:solidFill>
              <a:schemeClr val="accent1"/>
            </a:soli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Freeform: Shape 49"/>
            <p:cNvSpPr txBox="1"/>
            <p:nvPr/>
          </p:nvSpPr>
          <p:spPr>
            <a:xfrm rot="0" flipH="0" flipV="0">
              <a:off x="715250" y="1667372"/>
              <a:ext cx="3209069" cy="844819"/>
            </a:xfrm>
            <a:custGeom>
              <a:avLst/>
              <a:gdLst>
                <a:gd name="connsiteX0" fmla="*/ 61153 w 9142413"/>
                <a:gd name="connsiteY0" fmla="*/ 0 h 1971675"/>
                <a:gd name="connsiteX1" fmla="*/ 61153 w 9142413"/>
                <a:gd name="connsiteY1" fmla="*/ 7067 h 1971675"/>
                <a:gd name="connsiteX2" fmla="*/ 61153 w 9142413"/>
                <a:gd name="connsiteY2" fmla="*/ 9423 h 1971675"/>
                <a:gd name="connsiteX3" fmla="*/ 63505 w 9142413"/>
                <a:gd name="connsiteY3" fmla="*/ 11778 h 1971675"/>
                <a:gd name="connsiteX4" fmla="*/ 63505 w 9142413"/>
                <a:gd name="connsiteY4" fmla="*/ 16490 h 1971675"/>
                <a:gd name="connsiteX5" fmla="*/ 63505 w 9142413"/>
                <a:gd name="connsiteY5" fmla="*/ 18845 h 1971675"/>
                <a:gd name="connsiteX6" fmla="*/ 65857 w 9142413"/>
                <a:gd name="connsiteY6" fmla="*/ 21201 h 1971675"/>
                <a:gd name="connsiteX7" fmla="*/ 68209 w 9142413"/>
                <a:gd name="connsiteY7" fmla="*/ 25912 h 1971675"/>
                <a:gd name="connsiteX8" fmla="*/ 70561 w 9142413"/>
                <a:gd name="connsiteY8" fmla="*/ 28268 h 1971675"/>
                <a:gd name="connsiteX9" fmla="*/ 72914 w 9142413"/>
                <a:gd name="connsiteY9" fmla="*/ 32979 h 1971675"/>
                <a:gd name="connsiteX10" fmla="*/ 75266 w 9142413"/>
                <a:gd name="connsiteY10" fmla="*/ 35335 h 1971675"/>
                <a:gd name="connsiteX11" fmla="*/ 77618 w 9142413"/>
                <a:gd name="connsiteY11" fmla="*/ 40046 h 1971675"/>
                <a:gd name="connsiteX12" fmla="*/ 79970 w 9142413"/>
                <a:gd name="connsiteY12" fmla="*/ 42402 h 1971675"/>
                <a:gd name="connsiteX13" fmla="*/ 82322 w 9142413"/>
                <a:gd name="connsiteY13" fmla="*/ 47113 h 1971675"/>
                <a:gd name="connsiteX14" fmla="*/ 87026 w 9142413"/>
                <a:gd name="connsiteY14" fmla="*/ 49469 h 1971675"/>
                <a:gd name="connsiteX15" fmla="*/ 91730 w 9142413"/>
                <a:gd name="connsiteY15" fmla="*/ 54180 h 1971675"/>
                <a:gd name="connsiteX16" fmla="*/ 94082 w 9142413"/>
                <a:gd name="connsiteY16" fmla="*/ 56536 h 1971675"/>
                <a:gd name="connsiteX17" fmla="*/ 98786 w 9142413"/>
                <a:gd name="connsiteY17" fmla="*/ 61247 h 1971675"/>
                <a:gd name="connsiteX18" fmla="*/ 103490 w 9142413"/>
                <a:gd name="connsiteY18" fmla="*/ 63603 h 1971675"/>
                <a:gd name="connsiteX19" fmla="*/ 108194 w 9142413"/>
                <a:gd name="connsiteY19" fmla="*/ 68314 h 1971675"/>
                <a:gd name="connsiteX20" fmla="*/ 115250 w 9142413"/>
                <a:gd name="connsiteY20" fmla="*/ 70670 h 1971675"/>
                <a:gd name="connsiteX21" fmla="*/ 119954 w 9142413"/>
                <a:gd name="connsiteY21" fmla="*/ 75381 h 1971675"/>
                <a:gd name="connsiteX22" fmla="*/ 124659 w 9142413"/>
                <a:gd name="connsiteY22" fmla="*/ 77737 h 1971675"/>
                <a:gd name="connsiteX23" fmla="*/ 131715 w 9142413"/>
                <a:gd name="connsiteY23" fmla="*/ 82448 h 1971675"/>
                <a:gd name="connsiteX24" fmla="*/ 138771 w 9142413"/>
                <a:gd name="connsiteY24" fmla="*/ 84803 h 1971675"/>
                <a:gd name="connsiteX25" fmla="*/ 145827 w 9142413"/>
                <a:gd name="connsiteY25" fmla="*/ 89515 h 1971675"/>
                <a:gd name="connsiteX26" fmla="*/ 150531 w 9142413"/>
                <a:gd name="connsiteY26" fmla="*/ 94226 h 1971675"/>
                <a:gd name="connsiteX27" fmla="*/ 159939 w 9142413"/>
                <a:gd name="connsiteY27" fmla="*/ 96582 h 1971675"/>
                <a:gd name="connsiteX28" fmla="*/ 166995 w 9142413"/>
                <a:gd name="connsiteY28" fmla="*/ 101293 h 1971675"/>
                <a:gd name="connsiteX29" fmla="*/ 174052 w 9142413"/>
                <a:gd name="connsiteY29" fmla="*/ 103649 h 1971675"/>
                <a:gd name="connsiteX30" fmla="*/ 181108 w 9142413"/>
                <a:gd name="connsiteY30" fmla="*/ 108360 h 1971675"/>
                <a:gd name="connsiteX31" fmla="*/ 192868 w 9142413"/>
                <a:gd name="connsiteY31" fmla="*/ 113071 h 1971675"/>
                <a:gd name="connsiteX32" fmla="*/ 3020031 w 9142413"/>
                <a:gd name="connsiteY32" fmla="*/ 1295605 h 1971675"/>
                <a:gd name="connsiteX33" fmla="*/ 3038847 w 9142413"/>
                <a:gd name="connsiteY33" fmla="*/ 1302672 h 1971675"/>
                <a:gd name="connsiteX34" fmla="*/ 3043551 w 9142413"/>
                <a:gd name="connsiteY34" fmla="*/ 1305028 h 1971675"/>
                <a:gd name="connsiteX35" fmla="*/ 3057663 w 9142413"/>
                <a:gd name="connsiteY35" fmla="*/ 1309739 h 1971675"/>
                <a:gd name="connsiteX36" fmla="*/ 3064719 w 9142413"/>
                <a:gd name="connsiteY36" fmla="*/ 1312095 h 1971675"/>
                <a:gd name="connsiteX37" fmla="*/ 3078832 w 9142413"/>
                <a:gd name="connsiteY37" fmla="*/ 1316806 h 1971675"/>
                <a:gd name="connsiteX38" fmla="*/ 3085888 w 9142413"/>
                <a:gd name="connsiteY38" fmla="*/ 1319161 h 1971675"/>
                <a:gd name="connsiteX39" fmla="*/ 3097648 w 9142413"/>
                <a:gd name="connsiteY39" fmla="*/ 1323873 h 1971675"/>
                <a:gd name="connsiteX40" fmla="*/ 3125873 w 9142413"/>
                <a:gd name="connsiteY40" fmla="*/ 1333295 h 1971675"/>
                <a:gd name="connsiteX41" fmla="*/ 3130577 w 9142413"/>
                <a:gd name="connsiteY41" fmla="*/ 1333295 h 1971675"/>
                <a:gd name="connsiteX42" fmla="*/ 3156449 w 9142413"/>
                <a:gd name="connsiteY42" fmla="*/ 1340362 h 1971675"/>
                <a:gd name="connsiteX43" fmla="*/ 3165858 w 9142413"/>
                <a:gd name="connsiteY43" fmla="*/ 1342718 h 1971675"/>
                <a:gd name="connsiteX44" fmla="*/ 3187026 w 9142413"/>
                <a:gd name="connsiteY44" fmla="*/ 1349785 h 1971675"/>
                <a:gd name="connsiteX45" fmla="*/ 3196434 w 9142413"/>
                <a:gd name="connsiteY45" fmla="*/ 1352141 h 1971675"/>
                <a:gd name="connsiteX46" fmla="*/ 3222307 w 9142413"/>
                <a:gd name="connsiteY46" fmla="*/ 1356852 h 1971675"/>
                <a:gd name="connsiteX47" fmla="*/ 3224659 w 9142413"/>
                <a:gd name="connsiteY47" fmla="*/ 1356852 h 1971675"/>
                <a:gd name="connsiteX48" fmla="*/ 3255235 w 9142413"/>
                <a:gd name="connsiteY48" fmla="*/ 1363919 h 1971675"/>
                <a:gd name="connsiteX49" fmla="*/ 3264644 w 9142413"/>
                <a:gd name="connsiteY49" fmla="*/ 1366274 h 1971675"/>
                <a:gd name="connsiteX50" fmla="*/ 3283460 w 9142413"/>
                <a:gd name="connsiteY50" fmla="*/ 1370986 h 1971675"/>
                <a:gd name="connsiteX51" fmla="*/ 3295220 w 9142413"/>
                <a:gd name="connsiteY51" fmla="*/ 1373341 h 1971675"/>
                <a:gd name="connsiteX52" fmla="*/ 3316389 w 9142413"/>
                <a:gd name="connsiteY52" fmla="*/ 1375697 h 1971675"/>
                <a:gd name="connsiteX53" fmla="*/ 3325797 w 9142413"/>
                <a:gd name="connsiteY53" fmla="*/ 1378053 h 1971675"/>
                <a:gd name="connsiteX54" fmla="*/ 3351669 w 9142413"/>
                <a:gd name="connsiteY54" fmla="*/ 1382764 h 1971675"/>
                <a:gd name="connsiteX55" fmla="*/ 3358726 w 9142413"/>
                <a:gd name="connsiteY55" fmla="*/ 1382764 h 1971675"/>
                <a:gd name="connsiteX56" fmla="*/ 3389302 w 9142413"/>
                <a:gd name="connsiteY56" fmla="*/ 1387475 h 1971675"/>
                <a:gd name="connsiteX57" fmla="*/ 3396358 w 9142413"/>
                <a:gd name="connsiteY57" fmla="*/ 1387475 h 1971675"/>
                <a:gd name="connsiteX58" fmla="*/ 3422231 w 9142413"/>
                <a:gd name="connsiteY58" fmla="*/ 1392186 h 1971675"/>
                <a:gd name="connsiteX59" fmla="*/ 3431639 w 9142413"/>
                <a:gd name="connsiteY59" fmla="*/ 1392186 h 1971675"/>
                <a:gd name="connsiteX60" fmla="*/ 3457512 w 9142413"/>
                <a:gd name="connsiteY60" fmla="*/ 1396898 h 1971675"/>
                <a:gd name="connsiteX61" fmla="*/ 3466920 w 9142413"/>
                <a:gd name="connsiteY61" fmla="*/ 1396898 h 1971675"/>
                <a:gd name="connsiteX62" fmla="*/ 3499848 w 9142413"/>
                <a:gd name="connsiteY62" fmla="*/ 1399253 h 1971675"/>
                <a:gd name="connsiteX63" fmla="*/ 3537481 w 9142413"/>
                <a:gd name="connsiteY63" fmla="*/ 1403965 h 1971675"/>
                <a:gd name="connsiteX64" fmla="*/ 3546889 w 9142413"/>
                <a:gd name="connsiteY64" fmla="*/ 1403965 h 1971675"/>
                <a:gd name="connsiteX65" fmla="*/ 3600987 w 9142413"/>
                <a:gd name="connsiteY65" fmla="*/ 1406320 h 1971675"/>
                <a:gd name="connsiteX66" fmla="*/ 3605691 w 9142413"/>
                <a:gd name="connsiteY66" fmla="*/ 1408676 h 1971675"/>
                <a:gd name="connsiteX67" fmla="*/ 3636267 w 9142413"/>
                <a:gd name="connsiteY67" fmla="*/ 1408676 h 1971675"/>
                <a:gd name="connsiteX68" fmla="*/ 3638619 w 9142413"/>
                <a:gd name="connsiteY68" fmla="*/ 1408676 h 1971675"/>
                <a:gd name="connsiteX69" fmla="*/ 3671548 w 9142413"/>
                <a:gd name="connsiteY69" fmla="*/ 1408676 h 1971675"/>
                <a:gd name="connsiteX70" fmla="*/ 3680956 w 9142413"/>
                <a:gd name="connsiteY70" fmla="*/ 1408676 h 1971675"/>
                <a:gd name="connsiteX71" fmla="*/ 3704477 w 9142413"/>
                <a:gd name="connsiteY71" fmla="*/ 1408676 h 1971675"/>
                <a:gd name="connsiteX72" fmla="*/ 3713885 w 9142413"/>
                <a:gd name="connsiteY72" fmla="*/ 1408676 h 1971675"/>
                <a:gd name="connsiteX73" fmla="*/ 3737405 w 9142413"/>
                <a:gd name="connsiteY73" fmla="*/ 1408676 h 1971675"/>
                <a:gd name="connsiteX74" fmla="*/ 3744462 w 9142413"/>
                <a:gd name="connsiteY74" fmla="*/ 1408676 h 1971675"/>
                <a:gd name="connsiteX75" fmla="*/ 3779742 w 9142413"/>
                <a:gd name="connsiteY75" fmla="*/ 1408676 h 1971675"/>
                <a:gd name="connsiteX76" fmla="*/ 3789150 w 9142413"/>
                <a:gd name="connsiteY76" fmla="*/ 1406320 h 1971675"/>
                <a:gd name="connsiteX77" fmla="*/ 3824431 w 9142413"/>
                <a:gd name="connsiteY77" fmla="*/ 1403965 h 1971675"/>
                <a:gd name="connsiteX78" fmla="*/ 3847952 w 9142413"/>
                <a:gd name="connsiteY78" fmla="*/ 1401609 h 1971675"/>
                <a:gd name="connsiteX79" fmla="*/ 8923672 w 9142413"/>
                <a:gd name="connsiteY79" fmla="*/ 866878 h 1971675"/>
                <a:gd name="connsiteX80" fmla="*/ 8951897 w 9142413"/>
                <a:gd name="connsiteY80" fmla="*/ 864522 h 1971675"/>
                <a:gd name="connsiteX81" fmla="*/ 8973065 w 9142413"/>
                <a:gd name="connsiteY81" fmla="*/ 862166 h 1971675"/>
                <a:gd name="connsiteX82" fmla="*/ 8977770 w 9142413"/>
                <a:gd name="connsiteY82" fmla="*/ 859811 h 1971675"/>
                <a:gd name="connsiteX83" fmla="*/ 8994234 w 9142413"/>
                <a:gd name="connsiteY83" fmla="*/ 857455 h 1971675"/>
                <a:gd name="connsiteX84" fmla="*/ 8998938 w 9142413"/>
                <a:gd name="connsiteY84" fmla="*/ 857455 h 1971675"/>
                <a:gd name="connsiteX85" fmla="*/ 9013050 w 9142413"/>
                <a:gd name="connsiteY85" fmla="*/ 855099 h 1971675"/>
                <a:gd name="connsiteX86" fmla="*/ 9017754 w 9142413"/>
                <a:gd name="connsiteY86" fmla="*/ 852744 h 1971675"/>
                <a:gd name="connsiteX87" fmla="*/ 9034219 w 9142413"/>
                <a:gd name="connsiteY87" fmla="*/ 850388 h 1971675"/>
                <a:gd name="connsiteX88" fmla="*/ 9038923 w 9142413"/>
                <a:gd name="connsiteY88" fmla="*/ 848032 h 1971675"/>
                <a:gd name="connsiteX89" fmla="*/ 9053035 w 9142413"/>
                <a:gd name="connsiteY89" fmla="*/ 843321 h 1971675"/>
                <a:gd name="connsiteX90" fmla="*/ 9067147 w 9142413"/>
                <a:gd name="connsiteY90" fmla="*/ 838610 h 1971675"/>
                <a:gd name="connsiteX91" fmla="*/ 9069499 w 9142413"/>
                <a:gd name="connsiteY91" fmla="*/ 838610 h 1971675"/>
                <a:gd name="connsiteX92" fmla="*/ 9081260 w 9142413"/>
                <a:gd name="connsiteY92" fmla="*/ 833899 h 1971675"/>
                <a:gd name="connsiteX93" fmla="*/ 9090668 w 9142413"/>
                <a:gd name="connsiteY93" fmla="*/ 829187 h 1971675"/>
                <a:gd name="connsiteX94" fmla="*/ 9095372 w 9142413"/>
                <a:gd name="connsiteY94" fmla="*/ 826832 h 1971675"/>
                <a:gd name="connsiteX95" fmla="*/ 9107132 w 9142413"/>
                <a:gd name="connsiteY95" fmla="*/ 819765 h 1971675"/>
                <a:gd name="connsiteX96" fmla="*/ 9109484 w 9142413"/>
                <a:gd name="connsiteY96" fmla="*/ 819765 h 1971675"/>
                <a:gd name="connsiteX97" fmla="*/ 9118893 w 9142413"/>
                <a:gd name="connsiteY97" fmla="*/ 812698 h 1971675"/>
                <a:gd name="connsiteX98" fmla="*/ 9125949 w 9142413"/>
                <a:gd name="connsiteY98" fmla="*/ 807987 h 1971675"/>
                <a:gd name="connsiteX99" fmla="*/ 9125949 w 9142413"/>
                <a:gd name="connsiteY99" fmla="*/ 805631 h 1971675"/>
                <a:gd name="connsiteX100" fmla="*/ 9133005 w 9142413"/>
                <a:gd name="connsiteY100" fmla="*/ 800920 h 1971675"/>
                <a:gd name="connsiteX101" fmla="*/ 9133005 w 9142413"/>
                <a:gd name="connsiteY101" fmla="*/ 798564 h 1971675"/>
                <a:gd name="connsiteX102" fmla="*/ 9137709 w 9142413"/>
                <a:gd name="connsiteY102" fmla="*/ 793853 h 1971675"/>
                <a:gd name="connsiteX103" fmla="*/ 9137709 w 9142413"/>
                <a:gd name="connsiteY103" fmla="*/ 791497 h 1971675"/>
                <a:gd name="connsiteX104" fmla="*/ 9140061 w 9142413"/>
                <a:gd name="connsiteY104" fmla="*/ 784430 h 1971675"/>
                <a:gd name="connsiteX105" fmla="*/ 9142413 w 9142413"/>
                <a:gd name="connsiteY105" fmla="*/ 777363 h 1971675"/>
                <a:gd name="connsiteX106" fmla="*/ 9081260 w 9142413"/>
                <a:gd name="connsiteY106" fmla="*/ 1338007 h 1971675"/>
                <a:gd name="connsiteX107" fmla="*/ 9078908 w 9142413"/>
                <a:gd name="connsiteY107" fmla="*/ 1345074 h 1971675"/>
                <a:gd name="connsiteX108" fmla="*/ 9078908 w 9142413"/>
                <a:gd name="connsiteY108" fmla="*/ 1347429 h 1971675"/>
                <a:gd name="connsiteX109" fmla="*/ 9076556 w 9142413"/>
                <a:gd name="connsiteY109" fmla="*/ 1354496 h 1971675"/>
                <a:gd name="connsiteX110" fmla="*/ 9074204 w 9142413"/>
                <a:gd name="connsiteY110" fmla="*/ 1356852 h 1971675"/>
                <a:gd name="connsiteX111" fmla="*/ 9071852 w 9142413"/>
                <a:gd name="connsiteY111" fmla="*/ 1361563 h 1971675"/>
                <a:gd name="connsiteX112" fmla="*/ 9067147 w 9142413"/>
                <a:gd name="connsiteY112" fmla="*/ 1366274 h 1971675"/>
                <a:gd name="connsiteX113" fmla="*/ 9064795 w 9142413"/>
                <a:gd name="connsiteY113" fmla="*/ 1368630 h 1971675"/>
                <a:gd name="connsiteX114" fmla="*/ 9057739 w 9142413"/>
                <a:gd name="connsiteY114" fmla="*/ 1375697 h 1971675"/>
                <a:gd name="connsiteX115" fmla="*/ 9045979 w 9142413"/>
                <a:gd name="connsiteY115" fmla="*/ 1382764 h 1971675"/>
                <a:gd name="connsiteX116" fmla="*/ 9034219 w 9142413"/>
                <a:gd name="connsiteY116" fmla="*/ 1389831 h 1971675"/>
                <a:gd name="connsiteX117" fmla="*/ 9029515 w 9142413"/>
                <a:gd name="connsiteY117" fmla="*/ 1392186 h 1971675"/>
                <a:gd name="connsiteX118" fmla="*/ 9020106 w 9142413"/>
                <a:gd name="connsiteY118" fmla="*/ 1394542 h 1971675"/>
                <a:gd name="connsiteX119" fmla="*/ 9020106 w 9142413"/>
                <a:gd name="connsiteY119" fmla="*/ 1396898 h 1971675"/>
                <a:gd name="connsiteX120" fmla="*/ 9008346 w 9142413"/>
                <a:gd name="connsiteY120" fmla="*/ 1399253 h 1971675"/>
                <a:gd name="connsiteX121" fmla="*/ 9005994 w 9142413"/>
                <a:gd name="connsiteY121" fmla="*/ 1401609 h 1971675"/>
                <a:gd name="connsiteX122" fmla="*/ 9001290 w 9142413"/>
                <a:gd name="connsiteY122" fmla="*/ 1401609 h 1971675"/>
                <a:gd name="connsiteX123" fmla="*/ 8991882 w 9142413"/>
                <a:gd name="connsiteY123" fmla="*/ 1406320 h 1971675"/>
                <a:gd name="connsiteX124" fmla="*/ 8982474 w 9142413"/>
                <a:gd name="connsiteY124" fmla="*/ 1408676 h 1971675"/>
                <a:gd name="connsiteX125" fmla="*/ 8977770 w 9142413"/>
                <a:gd name="connsiteY125" fmla="*/ 1411032 h 1971675"/>
                <a:gd name="connsiteX126" fmla="*/ 8973065 w 9142413"/>
                <a:gd name="connsiteY126" fmla="*/ 1411032 h 1971675"/>
                <a:gd name="connsiteX127" fmla="*/ 8956601 w 9142413"/>
                <a:gd name="connsiteY127" fmla="*/ 1415743 h 1971675"/>
                <a:gd name="connsiteX128" fmla="*/ 8951897 w 9142413"/>
                <a:gd name="connsiteY128" fmla="*/ 1415743 h 1971675"/>
                <a:gd name="connsiteX129" fmla="*/ 8937785 w 9142413"/>
                <a:gd name="connsiteY129" fmla="*/ 1418099 h 1971675"/>
                <a:gd name="connsiteX130" fmla="*/ 8933081 w 9142413"/>
                <a:gd name="connsiteY130" fmla="*/ 1420454 h 1971675"/>
                <a:gd name="connsiteX131" fmla="*/ 8928377 w 9142413"/>
                <a:gd name="connsiteY131" fmla="*/ 1420454 h 1971675"/>
                <a:gd name="connsiteX132" fmla="*/ 8916616 w 9142413"/>
                <a:gd name="connsiteY132" fmla="*/ 1422810 h 1971675"/>
                <a:gd name="connsiteX133" fmla="*/ 8911912 w 9142413"/>
                <a:gd name="connsiteY133" fmla="*/ 1422810 h 1971675"/>
                <a:gd name="connsiteX134" fmla="*/ 8890744 w 9142413"/>
                <a:gd name="connsiteY134" fmla="*/ 1427521 h 1971675"/>
                <a:gd name="connsiteX135" fmla="*/ 8862519 w 9142413"/>
                <a:gd name="connsiteY135" fmla="*/ 1429877 h 1971675"/>
                <a:gd name="connsiteX136" fmla="*/ 3786798 w 9142413"/>
                <a:gd name="connsiteY136" fmla="*/ 1964608 h 1971675"/>
                <a:gd name="connsiteX137" fmla="*/ 3727997 w 9142413"/>
                <a:gd name="connsiteY137" fmla="*/ 1969320 h 1971675"/>
                <a:gd name="connsiteX138" fmla="*/ 3718589 w 9142413"/>
                <a:gd name="connsiteY138" fmla="*/ 1969320 h 1971675"/>
                <a:gd name="connsiteX139" fmla="*/ 3683308 w 9142413"/>
                <a:gd name="connsiteY139" fmla="*/ 1971675 h 1971675"/>
                <a:gd name="connsiteX140" fmla="*/ 3680956 w 9142413"/>
                <a:gd name="connsiteY140" fmla="*/ 1971675 h 1971675"/>
                <a:gd name="connsiteX141" fmla="*/ 3676252 w 9142413"/>
                <a:gd name="connsiteY141" fmla="*/ 1971675 h 1971675"/>
                <a:gd name="connsiteX142" fmla="*/ 3652732 w 9142413"/>
                <a:gd name="connsiteY142" fmla="*/ 1971675 h 1971675"/>
                <a:gd name="connsiteX143" fmla="*/ 3643323 w 9142413"/>
                <a:gd name="connsiteY143" fmla="*/ 1971675 h 1971675"/>
                <a:gd name="connsiteX144" fmla="*/ 3619803 w 9142413"/>
                <a:gd name="connsiteY144" fmla="*/ 1971675 h 1971675"/>
                <a:gd name="connsiteX145" fmla="*/ 3610395 w 9142413"/>
                <a:gd name="connsiteY145" fmla="*/ 1971675 h 1971675"/>
                <a:gd name="connsiteX146" fmla="*/ 3577466 w 9142413"/>
                <a:gd name="connsiteY146" fmla="*/ 1971675 h 1971675"/>
                <a:gd name="connsiteX147" fmla="*/ 3575114 w 9142413"/>
                <a:gd name="connsiteY147" fmla="*/ 1971675 h 1971675"/>
                <a:gd name="connsiteX148" fmla="*/ 3546889 w 9142413"/>
                <a:gd name="connsiteY148" fmla="*/ 1969320 h 1971675"/>
                <a:gd name="connsiteX149" fmla="*/ 3542185 w 9142413"/>
                <a:gd name="connsiteY149" fmla="*/ 1969320 h 1971675"/>
                <a:gd name="connsiteX150" fmla="*/ 3539833 w 9142413"/>
                <a:gd name="connsiteY150" fmla="*/ 1969320 h 1971675"/>
                <a:gd name="connsiteX151" fmla="*/ 3485736 w 9142413"/>
                <a:gd name="connsiteY151" fmla="*/ 1966964 h 1971675"/>
                <a:gd name="connsiteX152" fmla="*/ 3481032 w 9142413"/>
                <a:gd name="connsiteY152" fmla="*/ 1966964 h 1971675"/>
                <a:gd name="connsiteX153" fmla="*/ 3476328 w 9142413"/>
                <a:gd name="connsiteY153" fmla="*/ 1964608 h 1971675"/>
                <a:gd name="connsiteX154" fmla="*/ 3405767 w 9142413"/>
                <a:gd name="connsiteY154" fmla="*/ 1959897 h 1971675"/>
                <a:gd name="connsiteX155" fmla="*/ 3401062 w 9142413"/>
                <a:gd name="connsiteY155" fmla="*/ 1957541 h 1971675"/>
                <a:gd name="connsiteX156" fmla="*/ 3394006 w 9142413"/>
                <a:gd name="connsiteY156" fmla="*/ 1957541 h 1971675"/>
                <a:gd name="connsiteX157" fmla="*/ 3370486 w 9142413"/>
                <a:gd name="connsiteY157" fmla="*/ 1955186 h 1971675"/>
                <a:gd name="connsiteX158" fmla="*/ 3365782 w 9142413"/>
                <a:gd name="connsiteY158" fmla="*/ 1955186 h 1971675"/>
                <a:gd name="connsiteX159" fmla="*/ 3361078 w 9142413"/>
                <a:gd name="connsiteY159" fmla="*/ 1952830 h 1971675"/>
                <a:gd name="connsiteX160" fmla="*/ 3337557 w 9142413"/>
                <a:gd name="connsiteY160" fmla="*/ 1950474 h 1971675"/>
                <a:gd name="connsiteX161" fmla="*/ 3330501 w 9142413"/>
                <a:gd name="connsiteY161" fmla="*/ 1950474 h 1971675"/>
                <a:gd name="connsiteX162" fmla="*/ 3328149 w 9142413"/>
                <a:gd name="connsiteY162" fmla="*/ 1950474 h 1971675"/>
                <a:gd name="connsiteX163" fmla="*/ 3297572 w 9142413"/>
                <a:gd name="connsiteY163" fmla="*/ 1945763 h 1971675"/>
                <a:gd name="connsiteX164" fmla="*/ 3295220 w 9142413"/>
                <a:gd name="connsiteY164" fmla="*/ 1945763 h 1971675"/>
                <a:gd name="connsiteX165" fmla="*/ 3290516 w 9142413"/>
                <a:gd name="connsiteY165" fmla="*/ 1943407 h 1971675"/>
                <a:gd name="connsiteX166" fmla="*/ 3264644 w 9142413"/>
                <a:gd name="connsiteY166" fmla="*/ 1938696 h 1971675"/>
                <a:gd name="connsiteX167" fmla="*/ 3262292 w 9142413"/>
                <a:gd name="connsiteY167" fmla="*/ 1938696 h 1971675"/>
                <a:gd name="connsiteX168" fmla="*/ 3255235 w 9142413"/>
                <a:gd name="connsiteY168" fmla="*/ 1938696 h 1971675"/>
                <a:gd name="connsiteX169" fmla="*/ 3234067 w 9142413"/>
                <a:gd name="connsiteY169" fmla="*/ 1933985 h 1971675"/>
                <a:gd name="connsiteX170" fmla="*/ 3229363 w 9142413"/>
                <a:gd name="connsiteY170" fmla="*/ 1933985 h 1971675"/>
                <a:gd name="connsiteX171" fmla="*/ 3222307 w 9142413"/>
                <a:gd name="connsiteY171" fmla="*/ 1931629 h 1971675"/>
                <a:gd name="connsiteX172" fmla="*/ 3203490 w 9142413"/>
                <a:gd name="connsiteY172" fmla="*/ 1926918 h 1971675"/>
                <a:gd name="connsiteX173" fmla="*/ 3196434 w 9142413"/>
                <a:gd name="connsiteY173" fmla="*/ 1926918 h 1971675"/>
                <a:gd name="connsiteX174" fmla="*/ 3194082 w 9142413"/>
                <a:gd name="connsiteY174" fmla="*/ 1926918 h 1971675"/>
                <a:gd name="connsiteX175" fmla="*/ 3163506 w 9142413"/>
                <a:gd name="connsiteY175" fmla="*/ 1919851 h 1971675"/>
                <a:gd name="connsiteX176" fmla="*/ 3158801 w 9142413"/>
                <a:gd name="connsiteY176" fmla="*/ 1919851 h 1971675"/>
                <a:gd name="connsiteX177" fmla="*/ 3135281 w 9142413"/>
                <a:gd name="connsiteY177" fmla="*/ 1912784 h 1971675"/>
                <a:gd name="connsiteX178" fmla="*/ 3130577 w 9142413"/>
                <a:gd name="connsiteY178" fmla="*/ 1912784 h 1971675"/>
                <a:gd name="connsiteX179" fmla="*/ 3125873 w 9142413"/>
                <a:gd name="connsiteY179" fmla="*/ 1910428 h 1971675"/>
                <a:gd name="connsiteX180" fmla="*/ 3104704 w 9142413"/>
                <a:gd name="connsiteY180" fmla="*/ 1905717 h 1971675"/>
                <a:gd name="connsiteX181" fmla="*/ 3100000 w 9142413"/>
                <a:gd name="connsiteY181" fmla="*/ 1903361 h 1971675"/>
                <a:gd name="connsiteX182" fmla="*/ 3095296 w 9142413"/>
                <a:gd name="connsiteY182" fmla="*/ 1903361 h 1971675"/>
                <a:gd name="connsiteX183" fmla="*/ 3069424 w 9142413"/>
                <a:gd name="connsiteY183" fmla="*/ 1896295 h 1971675"/>
                <a:gd name="connsiteX184" fmla="*/ 3067072 w 9142413"/>
                <a:gd name="connsiteY184" fmla="*/ 1893939 h 1971675"/>
                <a:gd name="connsiteX185" fmla="*/ 3064719 w 9142413"/>
                <a:gd name="connsiteY185" fmla="*/ 1893939 h 1971675"/>
                <a:gd name="connsiteX186" fmla="*/ 3036495 w 9142413"/>
                <a:gd name="connsiteY186" fmla="*/ 1884516 h 1971675"/>
                <a:gd name="connsiteX187" fmla="*/ 3031791 w 9142413"/>
                <a:gd name="connsiteY187" fmla="*/ 1884516 h 1971675"/>
                <a:gd name="connsiteX188" fmla="*/ 3024735 w 9142413"/>
                <a:gd name="connsiteY188" fmla="*/ 1882161 h 1971675"/>
                <a:gd name="connsiteX189" fmla="*/ 3017679 w 9142413"/>
                <a:gd name="connsiteY189" fmla="*/ 1879805 h 1971675"/>
                <a:gd name="connsiteX190" fmla="*/ 3003566 w 9142413"/>
                <a:gd name="connsiteY190" fmla="*/ 1875094 h 1971675"/>
                <a:gd name="connsiteX191" fmla="*/ 2996510 w 9142413"/>
                <a:gd name="connsiteY191" fmla="*/ 1872738 h 1971675"/>
                <a:gd name="connsiteX192" fmla="*/ 2984750 w 9142413"/>
                <a:gd name="connsiteY192" fmla="*/ 1868027 h 1971675"/>
                <a:gd name="connsiteX193" fmla="*/ 2977694 w 9142413"/>
                <a:gd name="connsiteY193" fmla="*/ 1865671 h 1971675"/>
                <a:gd name="connsiteX194" fmla="*/ 2958877 w 9142413"/>
                <a:gd name="connsiteY194" fmla="*/ 1856249 h 1971675"/>
                <a:gd name="connsiteX195" fmla="*/ 131715 w 9142413"/>
                <a:gd name="connsiteY195" fmla="*/ 673715 h 1971675"/>
                <a:gd name="connsiteX196" fmla="*/ 127011 w 9142413"/>
                <a:gd name="connsiteY196" fmla="*/ 671359 h 1971675"/>
                <a:gd name="connsiteX197" fmla="*/ 119954 w 9142413"/>
                <a:gd name="connsiteY197" fmla="*/ 669003 h 1971675"/>
                <a:gd name="connsiteX198" fmla="*/ 112898 w 9142413"/>
                <a:gd name="connsiteY198" fmla="*/ 666648 h 1971675"/>
                <a:gd name="connsiteX199" fmla="*/ 105842 w 9142413"/>
                <a:gd name="connsiteY199" fmla="*/ 661937 h 1971675"/>
                <a:gd name="connsiteX200" fmla="*/ 98786 w 9142413"/>
                <a:gd name="connsiteY200" fmla="*/ 659581 h 1971675"/>
                <a:gd name="connsiteX201" fmla="*/ 89378 w 9142413"/>
                <a:gd name="connsiteY201" fmla="*/ 654870 h 1971675"/>
                <a:gd name="connsiteX202" fmla="*/ 84674 w 9142413"/>
                <a:gd name="connsiteY202" fmla="*/ 652514 h 1971675"/>
                <a:gd name="connsiteX203" fmla="*/ 77618 w 9142413"/>
                <a:gd name="connsiteY203" fmla="*/ 647803 h 1971675"/>
                <a:gd name="connsiteX204" fmla="*/ 70561 w 9142413"/>
                <a:gd name="connsiteY204" fmla="*/ 643091 h 1971675"/>
                <a:gd name="connsiteX205" fmla="*/ 63505 w 9142413"/>
                <a:gd name="connsiteY205" fmla="*/ 640736 h 1971675"/>
                <a:gd name="connsiteX206" fmla="*/ 58801 w 9142413"/>
                <a:gd name="connsiteY206" fmla="*/ 636024 h 1971675"/>
                <a:gd name="connsiteX207" fmla="*/ 51745 w 9142413"/>
                <a:gd name="connsiteY207" fmla="*/ 633669 h 1971675"/>
                <a:gd name="connsiteX208" fmla="*/ 47041 w 9142413"/>
                <a:gd name="connsiteY208" fmla="*/ 628957 h 1971675"/>
                <a:gd name="connsiteX209" fmla="*/ 42337 w 9142413"/>
                <a:gd name="connsiteY209" fmla="*/ 626602 h 1971675"/>
                <a:gd name="connsiteX210" fmla="*/ 37633 w 9142413"/>
                <a:gd name="connsiteY210" fmla="*/ 621891 h 1971675"/>
                <a:gd name="connsiteX211" fmla="*/ 32929 w 9142413"/>
                <a:gd name="connsiteY211" fmla="*/ 619535 h 1971675"/>
                <a:gd name="connsiteX212" fmla="*/ 30577 w 9142413"/>
                <a:gd name="connsiteY212" fmla="*/ 614824 h 1971675"/>
                <a:gd name="connsiteX213" fmla="*/ 25873 w 9142413"/>
                <a:gd name="connsiteY213" fmla="*/ 612468 h 1971675"/>
                <a:gd name="connsiteX214" fmla="*/ 21168 w 9142413"/>
                <a:gd name="connsiteY214" fmla="*/ 607757 h 1971675"/>
                <a:gd name="connsiteX215" fmla="*/ 18816 w 9142413"/>
                <a:gd name="connsiteY215" fmla="*/ 605401 h 1971675"/>
                <a:gd name="connsiteX216" fmla="*/ 16464 w 9142413"/>
                <a:gd name="connsiteY216" fmla="*/ 600690 h 1971675"/>
                <a:gd name="connsiteX217" fmla="*/ 11760 w 9142413"/>
                <a:gd name="connsiteY217" fmla="*/ 598334 h 1971675"/>
                <a:gd name="connsiteX218" fmla="*/ 11760 w 9142413"/>
                <a:gd name="connsiteY218" fmla="*/ 593623 h 1971675"/>
                <a:gd name="connsiteX219" fmla="*/ 7056 w 9142413"/>
                <a:gd name="connsiteY219" fmla="*/ 591267 h 1971675"/>
                <a:gd name="connsiteX220" fmla="*/ 7056 w 9142413"/>
                <a:gd name="connsiteY220" fmla="*/ 588912 h 1971675"/>
                <a:gd name="connsiteX221" fmla="*/ 4704 w 9142413"/>
                <a:gd name="connsiteY221" fmla="*/ 584200 h 1971675"/>
                <a:gd name="connsiteX222" fmla="*/ 2352 w 9142413"/>
                <a:gd name="connsiteY222" fmla="*/ 581845 h 1971675"/>
                <a:gd name="connsiteX223" fmla="*/ 2352 w 9142413"/>
                <a:gd name="connsiteY223" fmla="*/ 577133 h 1971675"/>
                <a:gd name="connsiteX224" fmla="*/ 2352 w 9142413"/>
                <a:gd name="connsiteY224" fmla="*/ 574778 h 1971675"/>
                <a:gd name="connsiteX225" fmla="*/ 0 w 9142413"/>
                <a:gd name="connsiteY225" fmla="*/ 570066 h 1971675"/>
                <a:gd name="connsiteX226" fmla="*/ 0 w 9142413"/>
                <a:gd name="connsiteY226" fmla="*/ 567711 h 1971675"/>
                <a:gd name="connsiteX227" fmla="*/ 0 w 9142413"/>
                <a:gd name="connsiteY227" fmla="*/ 560644 h 1971675"/>
                <a:gd name="connsiteX228" fmla="*/ 61153 w 9142413"/>
                <a:gd name="connsiteY228" fmla="*/ 0 h 1971675"/>
              </a:gdLst>
              <a:rect l="l" t="t" r="r" b="b"/>
              <a:pathLst>
                <a:path w="9142413" h="1971675">
                  <a:moveTo>
                    <a:pt x="61153" y="0"/>
                  </a:moveTo>
                  <a:cubicBezTo>
                    <a:pt x="61153" y="2356"/>
                    <a:pt x="61153" y="4712"/>
                    <a:pt x="61153" y="7067"/>
                  </a:cubicBezTo>
                  <a:cubicBezTo>
                    <a:pt x="61153" y="7067"/>
                    <a:pt x="61153" y="7067"/>
                    <a:pt x="61153" y="9423"/>
                  </a:cubicBezTo>
                  <a:cubicBezTo>
                    <a:pt x="61153" y="9423"/>
                    <a:pt x="61153" y="11778"/>
                    <a:pt x="63505" y="11778"/>
                  </a:cubicBezTo>
                  <a:cubicBezTo>
                    <a:pt x="63505" y="14134"/>
                    <a:pt x="63505" y="14134"/>
                    <a:pt x="63505" y="16490"/>
                  </a:cubicBezTo>
                  <a:cubicBezTo>
                    <a:pt x="63505" y="16490"/>
                    <a:pt x="63505" y="18845"/>
                    <a:pt x="63505" y="18845"/>
                  </a:cubicBezTo>
                  <a:cubicBezTo>
                    <a:pt x="65857" y="21201"/>
                    <a:pt x="65857" y="21201"/>
                    <a:pt x="65857" y="21201"/>
                  </a:cubicBezTo>
                  <a:cubicBezTo>
                    <a:pt x="65857" y="23557"/>
                    <a:pt x="65857" y="25912"/>
                    <a:pt x="68209" y="25912"/>
                  </a:cubicBezTo>
                  <a:cubicBezTo>
                    <a:pt x="68209" y="28268"/>
                    <a:pt x="68209" y="28268"/>
                    <a:pt x="70561" y="28268"/>
                  </a:cubicBezTo>
                  <a:cubicBezTo>
                    <a:pt x="70561" y="30624"/>
                    <a:pt x="70561" y="30624"/>
                    <a:pt x="72914" y="32979"/>
                  </a:cubicBezTo>
                  <a:cubicBezTo>
                    <a:pt x="72914" y="32979"/>
                    <a:pt x="72914" y="35335"/>
                    <a:pt x="75266" y="35335"/>
                  </a:cubicBezTo>
                  <a:cubicBezTo>
                    <a:pt x="75266" y="37691"/>
                    <a:pt x="75266" y="37691"/>
                    <a:pt x="77618" y="40046"/>
                  </a:cubicBezTo>
                  <a:cubicBezTo>
                    <a:pt x="77618" y="40046"/>
                    <a:pt x="79970" y="42402"/>
                    <a:pt x="79970" y="42402"/>
                  </a:cubicBezTo>
                  <a:cubicBezTo>
                    <a:pt x="82322" y="44758"/>
                    <a:pt x="82322" y="44758"/>
                    <a:pt x="82322" y="47113"/>
                  </a:cubicBezTo>
                  <a:cubicBezTo>
                    <a:pt x="84674" y="47113"/>
                    <a:pt x="84674" y="49469"/>
                    <a:pt x="87026" y="49469"/>
                  </a:cubicBezTo>
                  <a:cubicBezTo>
                    <a:pt x="89378" y="51824"/>
                    <a:pt x="89378" y="51824"/>
                    <a:pt x="91730" y="54180"/>
                  </a:cubicBezTo>
                  <a:cubicBezTo>
                    <a:pt x="91730" y="54180"/>
                    <a:pt x="94082" y="56536"/>
                    <a:pt x="94082" y="56536"/>
                  </a:cubicBezTo>
                  <a:cubicBezTo>
                    <a:pt x="96434" y="58891"/>
                    <a:pt x="98786" y="58891"/>
                    <a:pt x="98786" y="61247"/>
                  </a:cubicBezTo>
                  <a:cubicBezTo>
                    <a:pt x="101138" y="61247"/>
                    <a:pt x="103490" y="63603"/>
                    <a:pt x="103490" y="63603"/>
                  </a:cubicBezTo>
                  <a:cubicBezTo>
                    <a:pt x="105842" y="65958"/>
                    <a:pt x="108194" y="65958"/>
                    <a:pt x="108194" y="68314"/>
                  </a:cubicBezTo>
                  <a:cubicBezTo>
                    <a:pt x="110546" y="68314"/>
                    <a:pt x="112898" y="70670"/>
                    <a:pt x="115250" y="70670"/>
                  </a:cubicBezTo>
                  <a:cubicBezTo>
                    <a:pt x="115250" y="73025"/>
                    <a:pt x="117602" y="73025"/>
                    <a:pt x="119954" y="75381"/>
                  </a:cubicBezTo>
                  <a:cubicBezTo>
                    <a:pt x="122307" y="75381"/>
                    <a:pt x="124659" y="77737"/>
                    <a:pt x="124659" y="77737"/>
                  </a:cubicBezTo>
                  <a:cubicBezTo>
                    <a:pt x="127011" y="80092"/>
                    <a:pt x="129363" y="80092"/>
                    <a:pt x="131715" y="82448"/>
                  </a:cubicBezTo>
                  <a:cubicBezTo>
                    <a:pt x="134067" y="82448"/>
                    <a:pt x="136419" y="84803"/>
                    <a:pt x="138771" y="84803"/>
                  </a:cubicBezTo>
                  <a:cubicBezTo>
                    <a:pt x="141123" y="87159"/>
                    <a:pt x="143475" y="87159"/>
                    <a:pt x="145827" y="89515"/>
                  </a:cubicBezTo>
                  <a:cubicBezTo>
                    <a:pt x="145827" y="91870"/>
                    <a:pt x="148179" y="91870"/>
                    <a:pt x="150531" y="94226"/>
                  </a:cubicBezTo>
                  <a:cubicBezTo>
                    <a:pt x="152883" y="94226"/>
                    <a:pt x="155235" y="96582"/>
                    <a:pt x="159939" y="96582"/>
                  </a:cubicBezTo>
                  <a:cubicBezTo>
                    <a:pt x="162291" y="98937"/>
                    <a:pt x="164643" y="98937"/>
                    <a:pt x="166995" y="101293"/>
                  </a:cubicBezTo>
                  <a:cubicBezTo>
                    <a:pt x="169348" y="101293"/>
                    <a:pt x="171700" y="103649"/>
                    <a:pt x="174052" y="103649"/>
                  </a:cubicBezTo>
                  <a:cubicBezTo>
                    <a:pt x="176404" y="106004"/>
                    <a:pt x="178756" y="106004"/>
                    <a:pt x="181108" y="108360"/>
                  </a:cubicBezTo>
                  <a:cubicBezTo>
                    <a:pt x="185812" y="108360"/>
                    <a:pt x="188164" y="110716"/>
                    <a:pt x="192868" y="113071"/>
                  </a:cubicBezTo>
                  <a:cubicBezTo>
                    <a:pt x="192868" y="113071"/>
                    <a:pt x="192868" y="113071"/>
                    <a:pt x="3020031" y="1295605"/>
                  </a:cubicBezTo>
                  <a:cubicBezTo>
                    <a:pt x="3024735" y="1297961"/>
                    <a:pt x="3031791" y="1300316"/>
                    <a:pt x="3038847" y="1302672"/>
                  </a:cubicBezTo>
                  <a:cubicBezTo>
                    <a:pt x="3041199" y="1305028"/>
                    <a:pt x="3043551" y="1305028"/>
                    <a:pt x="3043551" y="1305028"/>
                  </a:cubicBezTo>
                  <a:cubicBezTo>
                    <a:pt x="3048255" y="1307383"/>
                    <a:pt x="3052959" y="1309739"/>
                    <a:pt x="3057663" y="1309739"/>
                  </a:cubicBezTo>
                  <a:cubicBezTo>
                    <a:pt x="3060015" y="1312095"/>
                    <a:pt x="3062367" y="1312095"/>
                    <a:pt x="3064719" y="1312095"/>
                  </a:cubicBezTo>
                  <a:cubicBezTo>
                    <a:pt x="3069424" y="1314450"/>
                    <a:pt x="3074128" y="1316806"/>
                    <a:pt x="3078832" y="1316806"/>
                  </a:cubicBezTo>
                  <a:cubicBezTo>
                    <a:pt x="3081184" y="1319161"/>
                    <a:pt x="3083536" y="1319161"/>
                    <a:pt x="3085888" y="1319161"/>
                  </a:cubicBezTo>
                  <a:cubicBezTo>
                    <a:pt x="3090592" y="1321517"/>
                    <a:pt x="3092944" y="1321517"/>
                    <a:pt x="3097648" y="1323873"/>
                  </a:cubicBezTo>
                  <a:cubicBezTo>
                    <a:pt x="3107056" y="1326228"/>
                    <a:pt x="3116465" y="1330940"/>
                    <a:pt x="3125873" y="1333295"/>
                  </a:cubicBezTo>
                  <a:cubicBezTo>
                    <a:pt x="3128225" y="1333295"/>
                    <a:pt x="3128225" y="1333295"/>
                    <a:pt x="3130577" y="1333295"/>
                  </a:cubicBezTo>
                  <a:cubicBezTo>
                    <a:pt x="3137633" y="1335651"/>
                    <a:pt x="3147041" y="1338007"/>
                    <a:pt x="3156449" y="1340362"/>
                  </a:cubicBezTo>
                  <a:cubicBezTo>
                    <a:pt x="3158801" y="1342718"/>
                    <a:pt x="3163506" y="1342718"/>
                    <a:pt x="3165858" y="1342718"/>
                  </a:cubicBezTo>
                  <a:cubicBezTo>
                    <a:pt x="3172914" y="1345074"/>
                    <a:pt x="3179970" y="1347429"/>
                    <a:pt x="3187026" y="1349785"/>
                  </a:cubicBezTo>
                  <a:cubicBezTo>
                    <a:pt x="3189378" y="1349785"/>
                    <a:pt x="3191730" y="1349785"/>
                    <a:pt x="3196434" y="1352141"/>
                  </a:cubicBezTo>
                  <a:cubicBezTo>
                    <a:pt x="3203490" y="1352141"/>
                    <a:pt x="3212899" y="1354496"/>
                    <a:pt x="3222307" y="1356852"/>
                  </a:cubicBezTo>
                  <a:cubicBezTo>
                    <a:pt x="3222307" y="1356852"/>
                    <a:pt x="3224659" y="1356852"/>
                    <a:pt x="3224659" y="1356852"/>
                  </a:cubicBezTo>
                  <a:cubicBezTo>
                    <a:pt x="3234067" y="1359207"/>
                    <a:pt x="3243475" y="1361563"/>
                    <a:pt x="3255235" y="1363919"/>
                  </a:cubicBezTo>
                  <a:cubicBezTo>
                    <a:pt x="3257587" y="1363919"/>
                    <a:pt x="3259940" y="1366274"/>
                    <a:pt x="3264644" y="1366274"/>
                  </a:cubicBezTo>
                  <a:cubicBezTo>
                    <a:pt x="3269348" y="1366274"/>
                    <a:pt x="3276404" y="1368630"/>
                    <a:pt x="3283460" y="1370986"/>
                  </a:cubicBezTo>
                  <a:cubicBezTo>
                    <a:pt x="3288164" y="1370986"/>
                    <a:pt x="3292868" y="1370986"/>
                    <a:pt x="3295220" y="1373341"/>
                  </a:cubicBezTo>
                  <a:cubicBezTo>
                    <a:pt x="3302276" y="1373341"/>
                    <a:pt x="3309333" y="1375697"/>
                    <a:pt x="3316389" y="1375697"/>
                  </a:cubicBezTo>
                  <a:cubicBezTo>
                    <a:pt x="3321093" y="1375697"/>
                    <a:pt x="3323445" y="1378053"/>
                    <a:pt x="3325797" y="1378053"/>
                  </a:cubicBezTo>
                  <a:cubicBezTo>
                    <a:pt x="3335205" y="1380408"/>
                    <a:pt x="3344613" y="1380408"/>
                    <a:pt x="3351669" y="1382764"/>
                  </a:cubicBezTo>
                  <a:cubicBezTo>
                    <a:pt x="3354021" y="1382764"/>
                    <a:pt x="3356374" y="1382764"/>
                    <a:pt x="3358726" y="1382764"/>
                  </a:cubicBezTo>
                  <a:cubicBezTo>
                    <a:pt x="3368134" y="1385120"/>
                    <a:pt x="3379894" y="1385120"/>
                    <a:pt x="3389302" y="1387475"/>
                  </a:cubicBezTo>
                  <a:cubicBezTo>
                    <a:pt x="3391654" y="1387475"/>
                    <a:pt x="3394006" y="1387475"/>
                    <a:pt x="3396358" y="1387475"/>
                  </a:cubicBezTo>
                  <a:cubicBezTo>
                    <a:pt x="3405767" y="1389831"/>
                    <a:pt x="3415175" y="1389831"/>
                    <a:pt x="3422231" y="1392186"/>
                  </a:cubicBezTo>
                  <a:cubicBezTo>
                    <a:pt x="3426935" y="1392186"/>
                    <a:pt x="3429287" y="1392186"/>
                    <a:pt x="3431639" y="1392186"/>
                  </a:cubicBezTo>
                  <a:cubicBezTo>
                    <a:pt x="3441047" y="1394542"/>
                    <a:pt x="3448103" y="1394542"/>
                    <a:pt x="3457512" y="1396898"/>
                  </a:cubicBezTo>
                  <a:cubicBezTo>
                    <a:pt x="3459864" y="1396898"/>
                    <a:pt x="3462216" y="1396898"/>
                    <a:pt x="3466920" y="1396898"/>
                  </a:cubicBezTo>
                  <a:cubicBezTo>
                    <a:pt x="3476328" y="1399253"/>
                    <a:pt x="3488088" y="1399253"/>
                    <a:pt x="3499848" y="1399253"/>
                  </a:cubicBezTo>
                  <a:cubicBezTo>
                    <a:pt x="3513961" y="1401609"/>
                    <a:pt x="3525721" y="1401609"/>
                    <a:pt x="3537481" y="1403965"/>
                  </a:cubicBezTo>
                  <a:cubicBezTo>
                    <a:pt x="3539833" y="1403965"/>
                    <a:pt x="3544537" y="1403965"/>
                    <a:pt x="3546889" y="1403965"/>
                  </a:cubicBezTo>
                  <a:cubicBezTo>
                    <a:pt x="3563354" y="1406320"/>
                    <a:pt x="3582170" y="1406320"/>
                    <a:pt x="3600987" y="1406320"/>
                  </a:cubicBezTo>
                  <a:cubicBezTo>
                    <a:pt x="3603339" y="1406320"/>
                    <a:pt x="3605691" y="1408676"/>
                    <a:pt x="3605691" y="1408676"/>
                  </a:cubicBezTo>
                  <a:cubicBezTo>
                    <a:pt x="3617451" y="1408676"/>
                    <a:pt x="3626859" y="1408676"/>
                    <a:pt x="3636267" y="1408676"/>
                  </a:cubicBezTo>
                  <a:cubicBezTo>
                    <a:pt x="3638619" y="1408676"/>
                    <a:pt x="3638619" y="1408676"/>
                    <a:pt x="3638619" y="1408676"/>
                  </a:cubicBezTo>
                  <a:cubicBezTo>
                    <a:pt x="3650380" y="1408676"/>
                    <a:pt x="3662140" y="1408676"/>
                    <a:pt x="3671548" y="1408676"/>
                  </a:cubicBezTo>
                  <a:cubicBezTo>
                    <a:pt x="3673900" y="1408676"/>
                    <a:pt x="3678604" y="1408676"/>
                    <a:pt x="3680956" y="1408676"/>
                  </a:cubicBezTo>
                  <a:cubicBezTo>
                    <a:pt x="3688012" y="1408676"/>
                    <a:pt x="3695069" y="1408676"/>
                    <a:pt x="3704477" y="1408676"/>
                  </a:cubicBezTo>
                  <a:cubicBezTo>
                    <a:pt x="3706829" y="1408676"/>
                    <a:pt x="3711533" y="1408676"/>
                    <a:pt x="3713885" y="1408676"/>
                  </a:cubicBezTo>
                  <a:cubicBezTo>
                    <a:pt x="3720941" y="1408676"/>
                    <a:pt x="3730349" y="1408676"/>
                    <a:pt x="3737405" y="1408676"/>
                  </a:cubicBezTo>
                  <a:cubicBezTo>
                    <a:pt x="3739757" y="1408676"/>
                    <a:pt x="3742109" y="1408676"/>
                    <a:pt x="3744462" y="1408676"/>
                  </a:cubicBezTo>
                  <a:cubicBezTo>
                    <a:pt x="3756222" y="1408676"/>
                    <a:pt x="3767982" y="1408676"/>
                    <a:pt x="3779742" y="1408676"/>
                  </a:cubicBezTo>
                  <a:cubicBezTo>
                    <a:pt x="3782094" y="1406320"/>
                    <a:pt x="3784446" y="1406320"/>
                    <a:pt x="3789150" y="1406320"/>
                  </a:cubicBezTo>
                  <a:cubicBezTo>
                    <a:pt x="3800911" y="1406320"/>
                    <a:pt x="3812671" y="1406320"/>
                    <a:pt x="3824431" y="1403965"/>
                  </a:cubicBezTo>
                  <a:cubicBezTo>
                    <a:pt x="3831487" y="1403965"/>
                    <a:pt x="3838543" y="1403965"/>
                    <a:pt x="3847952" y="1401609"/>
                  </a:cubicBezTo>
                  <a:cubicBezTo>
                    <a:pt x="3847952" y="1401609"/>
                    <a:pt x="3847952" y="1401609"/>
                    <a:pt x="8923672" y="866878"/>
                  </a:cubicBezTo>
                  <a:cubicBezTo>
                    <a:pt x="8933081" y="866878"/>
                    <a:pt x="8942489" y="866878"/>
                    <a:pt x="8951897" y="864522"/>
                  </a:cubicBezTo>
                  <a:cubicBezTo>
                    <a:pt x="8958953" y="864522"/>
                    <a:pt x="8966009" y="862166"/>
                    <a:pt x="8973065" y="862166"/>
                  </a:cubicBezTo>
                  <a:cubicBezTo>
                    <a:pt x="8975418" y="862166"/>
                    <a:pt x="8975418" y="862166"/>
                    <a:pt x="8977770" y="859811"/>
                  </a:cubicBezTo>
                  <a:cubicBezTo>
                    <a:pt x="8982474" y="859811"/>
                    <a:pt x="8989530" y="859811"/>
                    <a:pt x="8994234" y="857455"/>
                  </a:cubicBezTo>
                  <a:cubicBezTo>
                    <a:pt x="8996586" y="857455"/>
                    <a:pt x="8996586" y="857455"/>
                    <a:pt x="8998938" y="857455"/>
                  </a:cubicBezTo>
                  <a:cubicBezTo>
                    <a:pt x="9003642" y="855099"/>
                    <a:pt x="9008346" y="855099"/>
                    <a:pt x="9013050" y="855099"/>
                  </a:cubicBezTo>
                  <a:cubicBezTo>
                    <a:pt x="9015402" y="852744"/>
                    <a:pt x="9015402" y="852744"/>
                    <a:pt x="9017754" y="852744"/>
                  </a:cubicBezTo>
                  <a:cubicBezTo>
                    <a:pt x="9022459" y="852744"/>
                    <a:pt x="9029515" y="850388"/>
                    <a:pt x="9034219" y="850388"/>
                  </a:cubicBezTo>
                  <a:cubicBezTo>
                    <a:pt x="9036571" y="848032"/>
                    <a:pt x="9036571" y="848032"/>
                    <a:pt x="9038923" y="848032"/>
                  </a:cubicBezTo>
                  <a:cubicBezTo>
                    <a:pt x="9043627" y="845677"/>
                    <a:pt x="9048331" y="845677"/>
                    <a:pt x="9053035" y="843321"/>
                  </a:cubicBezTo>
                  <a:cubicBezTo>
                    <a:pt x="9060091" y="840966"/>
                    <a:pt x="9064795" y="840966"/>
                    <a:pt x="9067147" y="838610"/>
                  </a:cubicBezTo>
                  <a:cubicBezTo>
                    <a:pt x="9069499" y="838610"/>
                    <a:pt x="9069499" y="838610"/>
                    <a:pt x="9069499" y="838610"/>
                  </a:cubicBezTo>
                  <a:cubicBezTo>
                    <a:pt x="9074204" y="836254"/>
                    <a:pt x="9078908" y="836254"/>
                    <a:pt x="9081260" y="833899"/>
                  </a:cubicBezTo>
                  <a:cubicBezTo>
                    <a:pt x="9085964" y="831543"/>
                    <a:pt x="9088316" y="831543"/>
                    <a:pt x="9090668" y="829187"/>
                  </a:cubicBezTo>
                  <a:cubicBezTo>
                    <a:pt x="9093020" y="829187"/>
                    <a:pt x="9095372" y="826832"/>
                    <a:pt x="9095372" y="826832"/>
                  </a:cubicBezTo>
                  <a:cubicBezTo>
                    <a:pt x="9100076" y="824476"/>
                    <a:pt x="9104780" y="822120"/>
                    <a:pt x="9107132" y="819765"/>
                  </a:cubicBezTo>
                  <a:cubicBezTo>
                    <a:pt x="9107132" y="819765"/>
                    <a:pt x="9107132" y="819765"/>
                    <a:pt x="9109484" y="819765"/>
                  </a:cubicBezTo>
                  <a:cubicBezTo>
                    <a:pt x="9111836" y="817409"/>
                    <a:pt x="9116540" y="815053"/>
                    <a:pt x="9118893" y="812698"/>
                  </a:cubicBezTo>
                  <a:cubicBezTo>
                    <a:pt x="9121245" y="810342"/>
                    <a:pt x="9123597" y="810342"/>
                    <a:pt x="9125949" y="807987"/>
                  </a:cubicBezTo>
                  <a:cubicBezTo>
                    <a:pt x="9125949" y="807987"/>
                    <a:pt x="9125949" y="805631"/>
                    <a:pt x="9125949" y="805631"/>
                  </a:cubicBezTo>
                  <a:cubicBezTo>
                    <a:pt x="9128301" y="803275"/>
                    <a:pt x="9130653" y="803275"/>
                    <a:pt x="9133005" y="800920"/>
                  </a:cubicBezTo>
                  <a:cubicBezTo>
                    <a:pt x="9133005" y="800920"/>
                    <a:pt x="9133005" y="798564"/>
                    <a:pt x="9133005" y="798564"/>
                  </a:cubicBezTo>
                  <a:cubicBezTo>
                    <a:pt x="9135357" y="796208"/>
                    <a:pt x="9135357" y="796208"/>
                    <a:pt x="9137709" y="793853"/>
                  </a:cubicBezTo>
                  <a:cubicBezTo>
                    <a:pt x="9137709" y="793853"/>
                    <a:pt x="9137709" y="791497"/>
                    <a:pt x="9137709" y="791497"/>
                  </a:cubicBezTo>
                  <a:cubicBezTo>
                    <a:pt x="9140061" y="789141"/>
                    <a:pt x="9140061" y="786786"/>
                    <a:pt x="9140061" y="784430"/>
                  </a:cubicBezTo>
                  <a:cubicBezTo>
                    <a:pt x="9142413" y="782074"/>
                    <a:pt x="9142413" y="779719"/>
                    <a:pt x="9142413" y="777363"/>
                  </a:cubicBezTo>
                  <a:cubicBezTo>
                    <a:pt x="9121245" y="963459"/>
                    <a:pt x="9102428" y="1151911"/>
                    <a:pt x="9081260" y="1338007"/>
                  </a:cubicBezTo>
                  <a:cubicBezTo>
                    <a:pt x="9081260" y="1340362"/>
                    <a:pt x="9081260" y="1342718"/>
                    <a:pt x="9078908" y="1345074"/>
                  </a:cubicBezTo>
                  <a:cubicBezTo>
                    <a:pt x="9078908" y="1347429"/>
                    <a:pt x="9078908" y="1347429"/>
                    <a:pt x="9078908" y="1347429"/>
                  </a:cubicBezTo>
                  <a:cubicBezTo>
                    <a:pt x="9078908" y="1349785"/>
                    <a:pt x="9076556" y="1352141"/>
                    <a:pt x="9076556" y="1354496"/>
                  </a:cubicBezTo>
                  <a:cubicBezTo>
                    <a:pt x="9074204" y="1356852"/>
                    <a:pt x="9074204" y="1356852"/>
                    <a:pt x="9074204" y="1356852"/>
                  </a:cubicBezTo>
                  <a:cubicBezTo>
                    <a:pt x="9074204" y="1359207"/>
                    <a:pt x="9071852" y="1359207"/>
                    <a:pt x="9071852" y="1361563"/>
                  </a:cubicBezTo>
                  <a:cubicBezTo>
                    <a:pt x="9069499" y="1363919"/>
                    <a:pt x="9069499" y="1363919"/>
                    <a:pt x="9067147" y="1366274"/>
                  </a:cubicBezTo>
                  <a:cubicBezTo>
                    <a:pt x="9067147" y="1366274"/>
                    <a:pt x="9067147" y="1368630"/>
                    <a:pt x="9064795" y="1368630"/>
                  </a:cubicBezTo>
                  <a:cubicBezTo>
                    <a:pt x="9062443" y="1370986"/>
                    <a:pt x="9060091" y="1373341"/>
                    <a:pt x="9057739" y="1375697"/>
                  </a:cubicBezTo>
                  <a:cubicBezTo>
                    <a:pt x="9055387" y="1378053"/>
                    <a:pt x="9050683" y="1380408"/>
                    <a:pt x="9045979" y="1382764"/>
                  </a:cubicBezTo>
                  <a:cubicBezTo>
                    <a:pt x="9043627" y="1385120"/>
                    <a:pt x="9038923" y="1387475"/>
                    <a:pt x="9034219" y="1389831"/>
                  </a:cubicBezTo>
                  <a:cubicBezTo>
                    <a:pt x="9034219" y="1389831"/>
                    <a:pt x="9031867" y="1389831"/>
                    <a:pt x="9029515" y="1392186"/>
                  </a:cubicBezTo>
                  <a:cubicBezTo>
                    <a:pt x="9027163" y="1392186"/>
                    <a:pt x="9024811" y="1394542"/>
                    <a:pt x="9020106" y="1394542"/>
                  </a:cubicBezTo>
                  <a:cubicBezTo>
                    <a:pt x="9020106" y="1394542"/>
                    <a:pt x="9020106" y="1396898"/>
                    <a:pt x="9020106" y="1396898"/>
                  </a:cubicBezTo>
                  <a:cubicBezTo>
                    <a:pt x="9015402" y="1396898"/>
                    <a:pt x="9013050" y="1399253"/>
                    <a:pt x="9008346" y="1399253"/>
                  </a:cubicBezTo>
                  <a:cubicBezTo>
                    <a:pt x="9008346" y="1399253"/>
                    <a:pt x="9008346" y="1401609"/>
                    <a:pt x="9005994" y="1401609"/>
                  </a:cubicBezTo>
                  <a:cubicBezTo>
                    <a:pt x="9005994" y="1401609"/>
                    <a:pt x="9003642" y="1401609"/>
                    <a:pt x="9001290" y="1401609"/>
                  </a:cubicBezTo>
                  <a:cubicBezTo>
                    <a:pt x="8998938" y="1403965"/>
                    <a:pt x="8996586" y="1403965"/>
                    <a:pt x="8991882" y="1406320"/>
                  </a:cubicBezTo>
                  <a:cubicBezTo>
                    <a:pt x="8989530" y="1406320"/>
                    <a:pt x="8984826" y="1408676"/>
                    <a:pt x="8982474" y="1408676"/>
                  </a:cubicBezTo>
                  <a:cubicBezTo>
                    <a:pt x="8980122" y="1408676"/>
                    <a:pt x="8977770" y="1408676"/>
                    <a:pt x="8977770" y="1411032"/>
                  </a:cubicBezTo>
                  <a:cubicBezTo>
                    <a:pt x="8975418" y="1411032"/>
                    <a:pt x="8975418" y="1411032"/>
                    <a:pt x="8973065" y="1411032"/>
                  </a:cubicBezTo>
                  <a:cubicBezTo>
                    <a:pt x="8968361" y="1413387"/>
                    <a:pt x="8963657" y="1413387"/>
                    <a:pt x="8956601" y="1415743"/>
                  </a:cubicBezTo>
                  <a:cubicBezTo>
                    <a:pt x="8954249" y="1415743"/>
                    <a:pt x="8954249" y="1415743"/>
                    <a:pt x="8951897" y="1415743"/>
                  </a:cubicBezTo>
                  <a:cubicBezTo>
                    <a:pt x="8947193" y="1418099"/>
                    <a:pt x="8942489" y="1418099"/>
                    <a:pt x="8937785" y="1418099"/>
                  </a:cubicBezTo>
                  <a:cubicBezTo>
                    <a:pt x="8935433" y="1420454"/>
                    <a:pt x="8933081" y="1420454"/>
                    <a:pt x="8933081" y="1420454"/>
                  </a:cubicBezTo>
                  <a:cubicBezTo>
                    <a:pt x="8930729" y="1420454"/>
                    <a:pt x="8930729" y="1420454"/>
                    <a:pt x="8928377" y="1420454"/>
                  </a:cubicBezTo>
                  <a:cubicBezTo>
                    <a:pt x="8926025" y="1420454"/>
                    <a:pt x="8921320" y="1422810"/>
                    <a:pt x="8916616" y="1422810"/>
                  </a:cubicBezTo>
                  <a:cubicBezTo>
                    <a:pt x="8914264" y="1422810"/>
                    <a:pt x="8914264" y="1422810"/>
                    <a:pt x="8911912" y="1422810"/>
                  </a:cubicBezTo>
                  <a:cubicBezTo>
                    <a:pt x="8904856" y="1425166"/>
                    <a:pt x="8897800" y="1425166"/>
                    <a:pt x="8890744" y="1427521"/>
                  </a:cubicBezTo>
                  <a:cubicBezTo>
                    <a:pt x="8881336" y="1427521"/>
                    <a:pt x="8871927" y="1429877"/>
                    <a:pt x="8862519" y="1429877"/>
                  </a:cubicBezTo>
                  <a:cubicBezTo>
                    <a:pt x="8862519" y="1429877"/>
                    <a:pt x="8862519" y="1429877"/>
                    <a:pt x="3786798" y="1964608"/>
                  </a:cubicBezTo>
                  <a:cubicBezTo>
                    <a:pt x="3767982" y="1966964"/>
                    <a:pt x="3746814" y="1966964"/>
                    <a:pt x="3727997" y="1969320"/>
                  </a:cubicBezTo>
                  <a:cubicBezTo>
                    <a:pt x="3723293" y="1969320"/>
                    <a:pt x="3720941" y="1969320"/>
                    <a:pt x="3718589" y="1969320"/>
                  </a:cubicBezTo>
                  <a:cubicBezTo>
                    <a:pt x="3706829" y="1969320"/>
                    <a:pt x="3695069" y="1971675"/>
                    <a:pt x="3683308" y="1971675"/>
                  </a:cubicBezTo>
                  <a:cubicBezTo>
                    <a:pt x="3683308" y="1971675"/>
                    <a:pt x="3683308" y="1971675"/>
                    <a:pt x="3680956" y="1971675"/>
                  </a:cubicBezTo>
                  <a:cubicBezTo>
                    <a:pt x="3680956" y="1971675"/>
                    <a:pt x="3678604" y="1971675"/>
                    <a:pt x="3676252" y="1971675"/>
                  </a:cubicBezTo>
                  <a:cubicBezTo>
                    <a:pt x="3669196" y="1971675"/>
                    <a:pt x="3659788" y="1971675"/>
                    <a:pt x="3652732" y="1971675"/>
                  </a:cubicBezTo>
                  <a:cubicBezTo>
                    <a:pt x="3650380" y="1971675"/>
                    <a:pt x="3645675" y="1971675"/>
                    <a:pt x="3643323" y="1971675"/>
                  </a:cubicBezTo>
                  <a:cubicBezTo>
                    <a:pt x="3633915" y="1971675"/>
                    <a:pt x="3626859" y="1971675"/>
                    <a:pt x="3619803" y="1971675"/>
                  </a:cubicBezTo>
                  <a:cubicBezTo>
                    <a:pt x="3617451" y="1971675"/>
                    <a:pt x="3612747" y="1971675"/>
                    <a:pt x="3610395" y="1971675"/>
                  </a:cubicBezTo>
                  <a:cubicBezTo>
                    <a:pt x="3598635" y="1971675"/>
                    <a:pt x="3589226" y="1971675"/>
                    <a:pt x="3577466" y="1971675"/>
                  </a:cubicBezTo>
                  <a:cubicBezTo>
                    <a:pt x="3577466" y="1971675"/>
                    <a:pt x="3577466" y="1971675"/>
                    <a:pt x="3575114" y="1971675"/>
                  </a:cubicBezTo>
                  <a:cubicBezTo>
                    <a:pt x="3565706" y="1969320"/>
                    <a:pt x="3556298" y="1969320"/>
                    <a:pt x="3546889" y="1969320"/>
                  </a:cubicBezTo>
                  <a:cubicBezTo>
                    <a:pt x="3544537" y="1969320"/>
                    <a:pt x="3542185" y="1969320"/>
                    <a:pt x="3542185" y="1969320"/>
                  </a:cubicBezTo>
                  <a:cubicBezTo>
                    <a:pt x="3539833" y="1969320"/>
                    <a:pt x="3539833" y="1969320"/>
                    <a:pt x="3539833" y="1969320"/>
                  </a:cubicBezTo>
                  <a:cubicBezTo>
                    <a:pt x="3521017" y="1969320"/>
                    <a:pt x="3502201" y="1966964"/>
                    <a:pt x="3485736" y="1966964"/>
                  </a:cubicBezTo>
                  <a:cubicBezTo>
                    <a:pt x="3483384" y="1966964"/>
                    <a:pt x="3483384" y="1966964"/>
                    <a:pt x="3481032" y="1966964"/>
                  </a:cubicBezTo>
                  <a:cubicBezTo>
                    <a:pt x="3481032" y="1964608"/>
                    <a:pt x="3478680" y="1964608"/>
                    <a:pt x="3476328" y="1964608"/>
                  </a:cubicBezTo>
                  <a:cubicBezTo>
                    <a:pt x="3452808" y="1964608"/>
                    <a:pt x="3429287" y="1962253"/>
                    <a:pt x="3405767" y="1959897"/>
                  </a:cubicBezTo>
                  <a:cubicBezTo>
                    <a:pt x="3403414" y="1957541"/>
                    <a:pt x="3403414" y="1957541"/>
                    <a:pt x="3401062" y="1957541"/>
                  </a:cubicBezTo>
                  <a:cubicBezTo>
                    <a:pt x="3398710" y="1957541"/>
                    <a:pt x="3396358" y="1957541"/>
                    <a:pt x="3394006" y="1957541"/>
                  </a:cubicBezTo>
                  <a:cubicBezTo>
                    <a:pt x="3386950" y="1957541"/>
                    <a:pt x="3379894" y="1955186"/>
                    <a:pt x="3370486" y="1955186"/>
                  </a:cubicBezTo>
                  <a:cubicBezTo>
                    <a:pt x="3370486" y="1955186"/>
                    <a:pt x="3368134" y="1955186"/>
                    <a:pt x="3365782" y="1955186"/>
                  </a:cubicBezTo>
                  <a:cubicBezTo>
                    <a:pt x="3363430" y="1955186"/>
                    <a:pt x="3363430" y="1952830"/>
                    <a:pt x="3361078" y="1952830"/>
                  </a:cubicBezTo>
                  <a:cubicBezTo>
                    <a:pt x="3354021" y="1952830"/>
                    <a:pt x="3344613" y="1950474"/>
                    <a:pt x="3337557" y="1950474"/>
                  </a:cubicBezTo>
                  <a:cubicBezTo>
                    <a:pt x="3335205" y="1950474"/>
                    <a:pt x="3332853" y="1950474"/>
                    <a:pt x="3330501" y="1950474"/>
                  </a:cubicBezTo>
                  <a:cubicBezTo>
                    <a:pt x="3330501" y="1950474"/>
                    <a:pt x="3330501" y="1950474"/>
                    <a:pt x="3328149" y="1950474"/>
                  </a:cubicBezTo>
                  <a:cubicBezTo>
                    <a:pt x="3318741" y="1948119"/>
                    <a:pt x="3306980" y="1945763"/>
                    <a:pt x="3297572" y="1945763"/>
                  </a:cubicBezTo>
                  <a:cubicBezTo>
                    <a:pt x="3297572" y="1945763"/>
                    <a:pt x="3295220" y="1945763"/>
                    <a:pt x="3295220" y="1945763"/>
                  </a:cubicBezTo>
                  <a:cubicBezTo>
                    <a:pt x="3295220" y="1943407"/>
                    <a:pt x="3292868" y="1943407"/>
                    <a:pt x="3290516" y="1943407"/>
                  </a:cubicBezTo>
                  <a:cubicBezTo>
                    <a:pt x="3283460" y="1943407"/>
                    <a:pt x="3274052" y="1941052"/>
                    <a:pt x="3264644" y="1938696"/>
                  </a:cubicBezTo>
                  <a:cubicBezTo>
                    <a:pt x="3264644" y="1938696"/>
                    <a:pt x="3262292" y="1938696"/>
                    <a:pt x="3262292" y="1938696"/>
                  </a:cubicBezTo>
                  <a:cubicBezTo>
                    <a:pt x="3259940" y="1938696"/>
                    <a:pt x="3257587" y="1938696"/>
                    <a:pt x="3255235" y="1938696"/>
                  </a:cubicBezTo>
                  <a:cubicBezTo>
                    <a:pt x="3248179" y="1936341"/>
                    <a:pt x="3241123" y="1936341"/>
                    <a:pt x="3234067" y="1933985"/>
                  </a:cubicBezTo>
                  <a:cubicBezTo>
                    <a:pt x="3231715" y="1933985"/>
                    <a:pt x="3229363" y="1933985"/>
                    <a:pt x="3229363" y="1933985"/>
                  </a:cubicBezTo>
                  <a:cubicBezTo>
                    <a:pt x="3227011" y="1931629"/>
                    <a:pt x="3224659" y="1931629"/>
                    <a:pt x="3222307" y="1931629"/>
                  </a:cubicBezTo>
                  <a:cubicBezTo>
                    <a:pt x="3215251" y="1931629"/>
                    <a:pt x="3210546" y="1929274"/>
                    <a:pt x="3203490" y="1926918"/>
                  </a:cubicBezTo>
                  <a:cubicBezTo>
                    <a:pt x="3201138" y="1926918"/>
                    <a:pt x="3198786" y="1926918"/>
                    <a:pt x="3196434" y="1926918"/>
                  </a:cubicBezTo>
                  <a:cubicBezTo>
                    <a:pt x="3194082" y="1926918"/>
                    <a:pt x="3194082" y="1926918"/>
                    <a:pt x="3194082" y="1926918"/>
                  </a:cubicBezTo>
                  <a:cubicBezTo>
                    <a:pt x="3182322" y="1924562"/>
                    <a:pt x="3172914" y="1922207"/>
                    <a:pt x="3163506" y="1919851"/>
                  </a:cubicBezTo>
                  <a:cubicBezTo>
                    <a:pt x="3161153" y="1919851"/>
                    <a:pt x="3161153" y="1919851"/>
                    <a:pt x="3158801" y="1919851"/>
                  </a:cubicBezTo>
                  <a:cubicBezTo>
                    <a:pt x="3151745" y="1917495"/>
                    <a:pt x="3142337" y="1915140"/>
                    <a:pt x="3135281" y="1912784"/>
                  </a:cubicBezTo>
                  <a:cubicBezTo>
                    <a:pt x="3132929" y="1912784"/>
                    <a:pt x="3132929" y="1912784"/>
                    <a:pt x="3130577" y="1912784"/>
                  </a:cubicBezTo>
                  <a:cubicBezTo>
                    <a:pt x="3128225" y="1910428"/>
                    <a:pt x="3125873" y="1910428"/>
                    <a:pt x="3125873" y="1910428"/>
                  </a:cubicBezTo>
                  <a:cubicBezTo>
                    <a:pt x="3118817" y="1908073"/>
                    <a:pt x="3111760" y="1908073"/>
                    <a:pt x="3104704" y="1905717"/>
                  </a:cubicBezTo>
                  <a:cubicBezTo>
                    <a:pt x="3102352" y="1905717"/>
                    <a:pt x="3100000" y="1903361"/>
                    <a:pt x="3100000" y="1903361"/>
                  </a:cubicBezTo>
                  <a:cubicBezTo>
                    <a:pt x="3097648" y="1903361"/>
                    <a:pt x="3097648" y="1903361"/>
                    <a:pt x="3095296" y="1903361"/>
                  </a:cubicBezTo>
                  <a:cubicBezTo>
                    <a:pt x="3085888" y="1901006"/>
                    <a:pt x="3076480" y="1898650"/>
                    <a:pt x="3069424" y="1896295"/>
                  </a:cubicBezTo>
                  <a:cubicBezTo>
                    <a:pt x="3067072" y="1896295"/>
                    <a:pt x="3067072" y="1893939"/>
                    <a:pt x="3067072" y="1893939"/>
                  </a:cubicBezTo>
                  <a:cubicBezTo>
                    <a:pt x="3067072" y="1893939"/>
                    <a:pt x="3064719" y="1893939"/>
                    <a:pt x="3064719" y="1893939"/>
                  </a:cubicBezTo>
                  <a:cubicBezTo>
                    <a:pt x="3055311" y="1891583"/>
                    <a:pt x="3045903" y="1889228"/>
                    <a:pt x="3036495" y="1884516"/>
                  </a:cubicBezTo>
                  <a:cubicBezTo>
                    <a:pt x="3034143" y="1884516"/>
                    <a:pt x="3034143" y="1884516"/>
                    <a:pt x="3031791" y="1884516"/>
                  </a:cubicBezTo>
                  <a:cubicBezTo>
                    <a:pt x="3029439" y="1884516"/>
                    <a:pt x="3027087" y="1882161"/>
                    <a:pt x="3024735" y="1882161"/>
                  </a:cubicBezTo>
                  <a:cubicBezTo>
                    <a:pt x="3022383" y="1882161"/>
                    <a:pt x="3020031" y="1879805"/>
                    <a:pt x="3017679" y="1879805"/>
                  </a:cubicBezTo>
                  <a:cubicBezTo>
                    <a:pt x="3012974" y="1877449"/>
                    <a:pt x="3008270" y="1875094"/>
                    <a:pt x="3003566" y="1875094"/>
                  </a:cubicBezTo>
                  <a:cubicBezTo>
                    <a:pt x="3001214" y="1872738"/>
                    <a:pt x="2998862" y="1872738"/>
                    <a:pt x="2996510" y="1872738"/>
                  </a:cubicBezTo>
                  <a:cubicBezTo>
                    <a:pt x="2991806" y="1870382"/>
                    <a:pt x="2987102" y="1868027"/>
                    <a:pt x="2984750" y="1868027"/>
                  </a:cubicBezTo>
                  <a:cubicBezTo>
                    <a:pt x="2982398" y="1865671"/>
                    <a:pt x="2980046" y="1865671"/>
                    <a:pt x="2977694" y="1865671"/>
                  </a:cubicBezTo>
                  <a:cubicBezTo>
                    <a:pt x="2970638" y="1863316"/>
                    <a:pt x="2963581" y="1860960"/>
                    <a:pt x="2958877" y="1856249"/>
                  </a:cubicBezTo>
                  <a:cubicBezTo>
                    <a:pt x="2958877" y="1856249"/>
                    <a:pt x="2958877" y="1856249"/>
                    <a:pt x="131715" y="673715"/>
                  </a:cubicBezTo>
                  <a:cubicBezTo>
                    <a:pt x="129363" y="673715"/>
                    <a:pt x="129363" y="673715"/>
                    <a:pt x="127011" y="671359"/>
                  </a:cubicBezTo>
                  <a:cubicBezTo>
                    <a:pt x="124659" y="671359"/>
                    <a:pt x="122307" y="669003"/>
                    <a:pt x="119954" y="669003"/>
                  </a:cubicBezTo>
                  <a:cubicBezTo>
                    <a:pt x="117602" y="669003"/>
                    <a:pt x="115250" y="666648"/>
                    <a:pt x="112898" y="666648"/>
                  </a:cubicBezTo>
                  <a:cubicBezTo>
                    <a:pt x="110546" y="664292"/>
                    <a:pt x="108194" y="664292"/>
                    <a:pt x="105842" y="661937"/>
                  </a:cubicBezTo>
                  <a:cubicBezTo>
                    <a:pt x="103490" y="661937"/>
                    <a:pt x="101138" y="659581"/>
                    <a:pt x="98786" y="659581"/>
                  </a:cubicBezTo>
                  <a:cubicBezTo>
                    <a:pt x="94082" y="657225"/>
                    <a:pt x="91730" y="657225"/>
                    <a:pt x="89378" y="654870"/>
                  </a:cubicBezTo>
                  <a:cubicBezTo>
                    <a:pt x="87026" y="652514"/>
                    <a:pt x="84674" y="652514"/>
                    <a:pt x="84674" y="652514"/>
                  </a:cubicBezTo>
                  <a:cubicBezTo>
                    <a:pt x="82322" y="650158"/>
                    <a:pt x="79970" y="647803"/>
                    <a:pt x="77618" y="647803"/>
                  </a:cubicBezTo>
                  <a:cubicBezTo>
                    <a:pt x="75266" y="645447"/>
                    <a:pt x="72914" y="645447"/>
                    <a:pt x="70561" y="643091"/>
                  </a:cubicBezTo>
                  <a:cubicBezTo>
                    <a:pt x="68209" y="643091"/>
                    <a:pt x="65857" y="640736"/>
                    <a:pt x="63505" y="640736"/>
                  </a:cubicBezTo>
                  <a:cubicBezTo>
                    <a:pt x="63505" y="638380"/>
                    <a:pt x="61153" y="638380"/>
                    <a:pt x="58801" y="636024"/>
                  </a:cubicBezTo>
                  <a:cubicBezTo>
                    <a:pt x="56449" y="636024"/>
                    <a:pt x="54097" y="633669"/>
                    <a:pt x="51745" y="633669"/>
                  </a:cubicBezTo>
                  <a:cubicBezTo>
                    <a:pt x="51745" y="631313"/>
                    <a:pt x="49393" y="631313"/>
                    <a:pt x="47041" y="628957"/>
                  </a:cubicBezTo>
                  <a:cubicBezTo>
                    <a:pt x="47041" y="628957"/>
                    <a:pt x="44689" y="626602"/>
                    <a:pt x="42337" y="626602"/>
                  </a:cubicBezTo>
                  <a:cubicBezTo>
                    <a:pt x="42337" y="624246"/>
                    <a:pt x="39985" y="624246"/>
                    <a:pt x="37633" y="621891"/>
                  </a:cubicBezTo>
                  <a:cubicBezTo>
                    <a:pt x="37633" y="621891"/>
                    <a:pt x="35281" y="619535"/>
                    <a:pt x="32929" y="619535"/>
                  </a:cubicBezTo>
                  <a:cubicBezTo>
                    <a:pt x="32929" y="617179"/>
                    <a:pt x="30577" y="617179"/>
                    <a:pt x="30577" y="614824"/>
                  </a:cubicBezTo>
                  <a:cubicBezTo>
                    <a:pt x="28225" y="614824"/>
                    <a:pt x="25873" y="612468"/>
                    <a:pt x="25873" y="612468"/>
                  </a:cubicBezTo>
                  <a:cubicBezTo>
                    <a:pt x="23520" y="610112"/>
                    <a:pt x="23520" y="610112"/>
                    <a:pt x="21168" y="607757"/>
                  </a:cubicBezTo>
                  <a:cubicBezTo>
                    <a:pt x="21168" y="607757"/>
                    <a:pt x="18816" y="605401"/>
                    <a:pt x="18816" y="605401"/>
                  </a:cubicBezTo>
                  <a:cubicBezTo>
                    <a:pt x="18816" y="603045"/>
                    <a:pt x="16464" y="603045"/>
                    <a:pt x="16464" y="600690"/>
                  </a:cubicBezTo>
                  <a:cubicBezTo>
                    <a:pt x="14112" y="600690"/>
                    <a:pt x="14112" y="598334"/>
                    <a:pt x="11760" y="598334"/>
                  </a:cubicBezTo>
                  <a:cubicBezTo>
                    <a:pt x="11760" y="595978"/>
                    <a:pt x="11760" y="595978"/>
                    <a:pt x="11760" y="593623"/>
                  </a:cubicBezTo>
                  <a:cubicBezTo>
                    <a:pt x="9408" y="593623"/>
                    <a:pt x="9408" y="591267"/>
                    <a:pt x="7056" y="591267"/>
                  </a:cubicBezTo>
                  <a:cubicBezTo>
                    <a:pt x="7056" y="588912"/>
                    <a:pt x="7056" y="588912"/>
                    <a:pt x="7056" y="588912"/>
                  </a:cubicBezTo>
                  <a:cubicBezTo>
                    <a:pt x="4704" y="586556"/>
                    <a:pt x="4704" y="584200"/>
                    <a:pt x="4704" y="584200"/>
                  </a:cubicBezTo>
                  <a:cubicBezTo>
                    <a:pt x="4704" y="584200"/>
                    <a:pt x="4704" y="581845"/>
                    <a:pt x="2352" y="581845"/>
                  </a:cubicBezTo>
                  <a:cubicBezTo>
                    <a:pt x="2352" y="579489"/>
                    <a:pt x="2352" y="579489"/>
                    <a:pt x="2352" y="577133"/>
                  </a:cubicBezTo>
                  <a:cubicBezTo>
                    <a:pt x="2352" y="577133"/>
                    <a:pt x="2352" y="574778"/>
                    <a:pt x="2352" y="574778"/>
                  </a:cubicBezTo>
                  <a:cubicBezTo>
                    <a:pt x="0" y="572422"/>
                    <a:pt x="0" y="572422"/>
                    <a:pt x="0" y="570066"/>
                  </a:cubicBezTo>
                  <a:cubicBezTo>
                    <a:pt x="0" y="570066"/>
                    <a:pt x="0" y="567711"/>
                    <a:pt x="0" y="567711"/>
                  </a:cubicBezTo>
                  <a:cubicBezTo>
                    <a:pt x="0" y="565355"/>
                    <a:pt x="0" y="562999"/>
                    <a:pt x="0" y="560644"/>
                  </a:cubicBezTo>
                  <a:cubicBezTo>
                    <a:pt x="21168" y="374548"/>
                    <a:pt x="42337" y="186096"/>
                    <a:pt x="6115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28000">
                  <a:schemeClr val="tx1">
                    <a:alpha val="20000"/>
                  </a:schemeClr>
                </a:gs>
                <a:gs pos="57000">
                  <a:schemeClr val="bg1">
                    <a:alpha val="33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00000" scaled="0"/>
            </a:gradFill>
            <a:ln cap="sq">
              <a:noFill/>
            </a:ln>
          </p:spPr>
          <p:txBody>
            <a:bodyPr vert="horz" wrap="square" lIns="121920" tIns="60960" rIns="121920" bIns="6096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9" name="标题 1"/>
          <p:cNvSpPr txBox="1"/>
          <p:nvPr/>
        </p:nvSpPr>
        <p:spPr>
          <a:xfrm rot="0" flipH="0" flipV="0">
            <a:off x="870659" y="2758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GEO的技术架构演进路径</a:t>
            </a:r>
            <a:endParaRPr kumimoji="1" lang="zh-CN" altLang="en-US"/>
          </a:p>
        </p:txBody>
      </p:sp>
      <p:grpSp>
        <p:nvGrpSpPr>
          <p:cNvPr id="30" name=""/>
          <p:cNvGrpSpPr/>
          <p:nvPr/>
        </p:nvGrpSpPr>
        <p:grpSpPr>
          <a:xfrm>
            <a:off x="363411" y="338159"/>
            <a:ext cx="335681" cy="335681"/>
            <a:chOff x="363411" y="338159"/>
            <a:chExt cx="335681" cy="335681"/>
          </a:xfrm>
        </p:grpSpPr>
        <p:sp>
          <p:nvSpPr>
            <p:cNvPr id="31" name="标题 1"/>
            <p:cNvSpPr txBox="1"/>
            <p:nvPr/>
          </p:nvSpPr>
          <p:spPr>
            <a:xfrm rot="0" flipH="0" flipV="0">
              <a:off x="363411" y="338159"/>
              <a:ext cx="335681" cy="335681"/>
            </a:xfrm>
            <a:prstGeom prst="ellipse">
              <a:avLst/>
            </a:prstGeom>
            <a:noFill/>
            <a:ln w="12700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32" name=""/>
            <p:cNvGrpSpPr/>
            <p:nvPr/>
          </p:nvGrpSpPr>
          <p:grpSpPr>
            <a:xfrm>
              <a:off x="446634" y="424699"/>
              <a:ext cx="169236" cy="162601"/>
              <a:chOff x="446634" y="424699"/>
              <a:chExt cx="169236" cy="162601"/>
            </a:xfrm>
          </p:grpSpPr>
          <p:cxnSp>
            <p:nvCxnSpPr>
              <p:cNvPr id="33" name="线条 1"/>
              <p:cNvCxnSpPr/>
              <p:nvPr/>
            </p:nvCxnSpPr>
            <p:spPr>
              <a:xfrm rot="0" flipH="0" flipV="0">
                <a:off x="446634" y="504340"/>
                <a:ext cx="162600" cy="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4" name="线条 1"/>
              <p:cNvCxnSpPr/>
              <p:nvPr/>
            </p:nvCxnSpPr>
            <p:spPr>
              <a:xfrm rot="0" flipH="0" flipV="1">
                <a:off x="552822" y="504340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  <p:cxnSp>
            <p:nvCxnSpPr>
              <p:cNvPr id="35" name="线条 1"/>
              <p:cNvCxnSpPr/>
              <p:nvPr/>
            </p:nvCxnSpPr>
            <p:spPr>
              <a:xfrm rot="0" flipH="0" flipV="0">
                <a:off x="552822" y="424699"/>
                <a:ext cx="63048" cy="82960"/>
              </a:xfrm>
              <a:prstGeom prst="line">
                <a:avLst/>
              </a:prstGeom>
              <a:noFill/>
              <a:ln w="12700" cap="sq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/>
              </a:ln>
            </p:spPr>
          </p:cxnSp>
        </p:grpSp>
      </p:grp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60074216Z53224849","ReservedCode1":"{\"SecurityData\":{\"Type\":\"TC260PG\",\"Version\":1,\"PubSD\":[{\"Type\":\"DS\",\"AlgID\":\"1.2.156.10197.1.501\",\"TBSData\":{\"Type\":\"LabelMataData\"},\"Signature\":\"3046022100a442b24b8520967ac53336cc9edd9e87cacd63853ae3188dc786f788236d18d1022100ac8f4c529905a1459849bc43d6e0955a4388c461ae3936e4e7a82ed0a9459cc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60074216Z53224849","ReservedCode2":"{\"SecurityData\":{\"Type\":\"TC260PG\",\"Version\":1,\"PubSD\":[{\"Type\":\"DS\",\"AlgID\":\"1.2.156.10197.1.501\",\"TBSData\":{\"Type\":\"LabelMataData\"},\"Signature\":\"30450220443c930c09fbdf4b2a5a894a71c64c009b64be6757bcd876c64162dc263dc25b022100fabc8f6b8e98070ef918092f08cff7d38f1fa54df6f6d3ebb62ce64b44394893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