
<file path=[Content_Types].xml><?xml version="1.0" encoding="utf-8"?>
<Types xmlns="http://schemas.openxmlformats.org/package/2006/content-types">
  <Default Extension="fntdata" ContentType="application/x-fontdata"/>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Layouts/slideLayout1.xml" ContentType="application/vnd.openxmlformats-officedocument.presentationml.slideLayout+xml"/>
  <Override PartName="/ppt/theme/theme1.xml" ContentType="application/vnd.openxmlformats-officedocument.theme+xml"/>
  <Override PartName="/docProps/custom.xml" ContentType="application/vnd.openxmlformats-officedocument.custom-properties+xml"/>
</Types>
</file>

<file path=_rels/.rels><?xml version="1.0" encoding="UTF-8"?>
<Relationships xmlns="http://schemas.openxmlformats.org/package/2006/relationships">
  <Relationship Id="rId1" Type="http://schemas.openxmlformats.org/officeDocument/2006/relationships/officeDocument" Target="ppt/presentation.xml"></Relationship>
  <Relationship Id="rIdCustom" Type="http://schemas.openxmlformats.org/officeDocument/2006/relationships/custom-properties" Target="docProps/custom.xml"></Relationship>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2"/>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Lst>
  <p:sldSz cx="12192000" cy="6858000"/>
  <p:notesSz cx="6858000" cy="9144000"/>
  <p:embeddedFontLst>
    <p:embeddedFont>
      <p:font typeface="OPPOSans H"/>
      <p:regular r:id="rId20"/>
    </p:embeddedFont>
    <p:embeddedFont>
      <p:font typeface="Source Han Sans CN Bold"/>
      <p:regular r:id="rId21"/>
    </p:embeddedFont>
    <p:embeddedFont>
      <p:font typeface="Source Han Sans"/>
      <p:regular r:id="rId22"/>
    </p:embeddedFont>
  </p:embeddedFontLst>
</p:presentation>
</file>

<file path=ppt/_rels/presentation.xml.rels><?xml version="1.0" encoding="UTF-8" standalone="yes"?>
<Relationships xmlns="http://schemas.openxmlformats.org/package/2006/relationships">
<Relationship Id="rId1" Type="http://schemas.openxmlformats.org/officeDocument/2006/relationships/theme" Target="theme/theme1.xml"/>
<Relationship Id="rId2" Type="http://schemas.openxmlformats.org/officeDocument/2006/relationships/slideMaster" Target="slideMasters/slideMaster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font" Target="fonts/font1.fntdata"/>
<Relationship Id="rId21" Type="http://schemas.openxmlformats.org/officeDocument/2006/relationships/font" Target="fonts/font2.fntdata"/>
<Relationship Id="rId22" Type="http://schemas.openxmlformats.org/officeDocument/2006/relationships/font" Target="fonts/font3.fntdata"/>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theme" Target="../theme/theme1.xml"/>
<Relationship Id="rId2" Type="http://schemas.openxmlformats.org/officeDocument/2006/relationships/slideLayout" Target="../slideLayouts/slideLayout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49" r:id="rId2"/>
  </p:sldLayoutIdLst>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0"/>
          <p:cNvSpPr txBox="1"/>
          <p:nvPr/>
        </p:nvSpPr>
        <p:spPr>
          <a:xfrm rot="0" flipH="0" flipV="0">
            <a:off x="1" y="1"/>
            <a:ext cx="12192000" cy="6858000"/>
          </a:xfrm>
          <a:prstGeom prst="rect">
            <a:avLst/>
          </a:prstGeom>
          <a:gradFill>
            <a:gsLst>
              <a:gs pos="0">
                <a:schemeClr val="accent1"/>
              </a:gs>
              <a:gs pos="100000">
                <a:schemeClr val="accent1">
                  <a:lumMod val="75000"/>
                </a:schemeClr>
              </a:gs>
            </a:gsLst>
            <a:lin ang="2700000" scaled="1"/>
          </a:gradFill>
          <a:ln w="12700"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3" name="矩形: 圆顶角 8"/>
          <p:cNvSpPr txBox="1"/>
          <p:nvPr/>
        </p:nvSpPr>
        <p:spPr>
          <a:xfrm rot="13440867" flipH="0" flipV="0">
            <a:off x="8948494" y="-2004038"/>
            <a:ext cx="3438744" cy="8736277"/>
          </a:xfrm>
          <a:prstGeom prst="round2SameRect">
            <a:avLst>
              <a:gd name="adj1" fmla="val 50000"/>
              <a:gd name="adj2" fmla="val 0"/>
            </a:avLst>
          </a:prstGeom>
          <a:noFill/>
          <a:ln w="228600" cap="sq">
            <a:solidFill>
              <a:schemeClr val="accent1">
                <a:lumMod val="60000"/>
                <a:lumOff val="4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4" name="矩形: 圆顶角 1"/>
          <p:cNvSpPr txBox="1"/>
          <p:nvPr/>
        </p:nvSpPr>
        <p:spPr>
          <a:xfrm rot="18840867" flipH="0" flipV="0">
            <a:off x="8444103" y="1981531"/>
            <a:ext cx="3438744" cy="7145639"/>
          </a:xfrm>
          <a:prstGeom prst="round2SameRect">
            <a:avLst>
              <a:gd name="adj1" fmla="val 50000"/>
              <a:gd name="adj2" fmla="val 0"/>
            </a:avLst>
          </a:prstGeom>
          <a:noFill/>
          <a:ln w="228600" cap="sq">
            <a:solidFill>
              <a:schemeClr val="accent2">
                <a:lumMod val="60000"/>
                <a:lumOff val="4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5" name="矩形: 圆顶角 9"/>
          <p:cNvSpPr txBox="1"/>
          <p:nvPr/>
        </p:nvSpPr>
        <p:spPr>
          <a:xfrm rot="13440867" flipH="0" flipV="0">
            <a:off x="9635987" y="-557837"/>
            <a:ext cx="1776211" cy="6427234"/>
          </a:xfrm>
          <a:prstGeom prst="round2SameRect">
            <a:avLst>
              <a:gd name="adj1" fmla="val 50000"/>
              <a:gd name="adj2" fmla="val 0"/>
            </a:avLst>
          </a:prstGeom>
          <a:noFill/>
          <a:ln w="228600" cap="sq">
            <a:solidFill>
              <a:schemeClr val="accent1">
                <a:lumMod val="60000"/>
                <a:lumOff val="40000"/>
                <a:alpha val="10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6" name="矩形: 圆顶角 2"/>
          <p:cNvSpPr txBox="1"/>
          <p:nvPr/>
        </p:nvSpPr>
        <p:spPr>
          <a:xfrm rot="18840867" flipH="0" flipV="0">
            <a:off x="9268214" y="2909084"/>
            <a:ext cx="1776211" cy="5257010"/>
          </a:xfrm>
          <a:prstGeom prst="round2SameRect">
            <a:avLst>
              <a:gd name="adj1" fmla="val 50000"/>
              <a:gd name="adj2" fmla="val 0"/>
            </a:avLst>
          </a:prstGeom>
          <a:noFill/>
          <a:ln w="228600" cap="sq">
            <a:solidFill>
              <a:schemeClr val="accent2">
                <a:lumMod val="60000"/>
                <a:lumOff val="40000"/>
                <a:alpha val="9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7" name="椭圆 33"/>
          <p:cNvSpPr txBox="1"/>
          <p:nvPr/>
        </p:nvSpPr>
        <p:spPr>
          <a:xfrm rot="0" flipH="0" flipV="0">
            <a:off x="8479598" y="3883074"/>
            <a:ext cx="900973" cy="900973"/>
          </a:xfrm>
          <a:prstGeom prst="ellipse">
            <a:avLst/>
          </a:prstGeom>
          <a:solidFill>
            <a:schemeClr val="accent1">
              <a:lumMod val="20000"/>
              <a:lumOff val="80000"/>
              <a:alpha val="10000"/>
            </a:schemeClr>
          </a:solidFill>
          <a:ln w="12700"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8" name="椭圆 36"/>
          <p:cNvSpPr txBox="1"/>
          <p:nvPr/>
        </p:nvSpPr>
        <p:spPr>
          <a:xfrm rot="0" flipH="0" flipV="0">
            <a:off x="673774" y="5460597"/>
            <a:ext cx="454519" cy="454519"/>
          </a:xfrm>
          <a:prstGeom prst="ellipse">
            <a:avLst/>
          </a:prstGeom>
          <a:gradFill>
            <a:gsLst>
              <a:gs pos="0">
                <a:schemeClr val="accent2"/>
              </a:gs>
              <a:gs pos="100000">
                <a:schemeClr val="accent2">
                  <a:lumMod val="60000"/>
                  <a:lumOff val="40000"/>
                </a:schemeClr>
              </a:gs>
            </a:gsLst>
            <a:lin ang="2700000" scaled="0"/>
          </a:gradFill>
          <a:ln w="12700" cap="sq">
            <a:noFill/>
            <a:prstDash val="solid"/>
            <a:miter/>
          </a:ln>
          <a:effectLst>
            <a:outerShdw dist="38100" blurRad="50800" dir="5400000" sx="100000" sy="100000" kx="0" ky="0" algn="t" rotWithShape="0">
              <a:schemeClr val="accent1">
                <a:lumMod val="50000"/>
                <a:alpha val="25000"/>
              </a:schemeClr>
            </a:outerShdw>
          </a:effectLst>
        </p:spPr>
        <p:txBody>
          <a:bodyPr vert="horz" wrap="square" lIns="91440" tIns="45720" rIns="91440" bIns="45720" rtlCol="0" anchor="ctr"/>
          <a:lstStyle/>
          <a:p>
            <a:pPr algn="ctr">
              <a:lnSpc>
                <a:spcPct val="110000"/>
              </a:lnSpc>
            </a:pPr>
            <a:endParaRPr kumimoji="1" lang="zh-CN" altLang="en-US"/>
          </a:p>
        </p:txBody>
      </p:sp>
      <p:sp>
        <p:nvSpPr>
          <p:cNvPr id="9" name="箭头: 右 37"/>
          <p:cNvSpPr txBox="1"/>
          <p:nvPr/>
        </p:nvSpPr>
        <p:spPr>
          <a:xfrm rot="0" flipH="0" flipV="0">
            <a:off x="792373" y="5628352"/>
            <a:ext cx="217321" cy="119009"/>
          </a:xfrm>
          <a:prstGeom prst="rightArrow">
            <a:avLst>
              <a:gd name="adj1" fmla="val 23912"/>
              <a:gd name="adj2" fmla="val 69565"/>
            </a:avLst>
          </a:prstGeom>
          <a:solidFill>
            <a:schemeClr val="bg1"/>
          </a:solidFill>
          <a:ln w="12700"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10" name="矩形: 圆角 38"/>
          <p:cNvSpPr txBox="1"/>
          <p:nvPr/>
        </p:nvSpPr>
        <p:spPr>
          <a:xfrm rot="0" flipH="0" flipV="0">
            <a:off x="1128291" y="5460597"/>
            <a:ext cx="5011424" cy="454518"/>
          </a:xfrm>
          <a:prstGeom prst="roundRect">
            <a:avLst>
              <a:gd name="adj" fmla="val 50000"/>
            </a:avLst>
          </a:prstGeom>
          <a:solidFill>
            <a:schemeClr val="bg1">
              <a:alpha val="30000"/>
            </a:schemeClr>
          </a:solidFill>
          <a:ln w="12700" cap="sq">
            <a:noFill/>
            <a:prstDash val="solid"/>
            <a:miter/>
          </a:ln>
          <a:effectLst>
            <a:outerShdw dist="38100" blurRad="50800" dir="5400000" sx="100000" sy="100000" kx="0" ky="0" algn="t" rotWithShape="0">
              <a:schemeClr val="accent1">
                <a:lumMod val="50000"/>
                <a:alpha val="25000"/>
              </a:schemeClr>
            </a:outerShdw>
          </a:effectLst>
        </p:spPr>
        <p:txBody>
          <a:bodyPr vert="horz" wrap="square" lIns="0" tIns="0" rIns="0" bIns="0" rtlCol="0" anchor="ctr"/>
          <a:lstStyle/>
          <a:p>
            <a:pPr algn="ctr">
              <a:lnSpc>
                <a:spcPct val="110000"/>
              </a:lnSpc>
            </a:pPr>
            <a:endParaRPr kumimoji="1" lang="zh-CN" altLang="en-US"/>
          </a:p>
        </p:txBody>
      </p:sp>
      <p:sp>
        <p:nvSpPr>
          <p:cNvPr id="11" name="11"/>
          <p:cNvSpPr txBox="1"/>
          <p:nvPr/>
        </p:nvSpPr>
        <p:spPr>
          <a:xfrm rot="0" flipH="0" flipV="0">
            <a:off x="1395718" y="5533968"/>
            <a:ext cx="1897161" cy="307777"/>
          </a:xfrm>
          <a:prstGeom prst="rect">
            <a:avLst/>
          </a:prstGeom>
          <a:noFill/>
          <a:ln w="15875" cap="sq">
            <a:noFill/>
          </a:ln>
          <a:effectLst/>
        </p:spPr>
        <p:txBody>
          <a:bodyPr vert="horz" wrap="square" lIns="0" tIns="0" rIns="0" bIns="0" rtlCol="0" anchor="ctr"/>
          <a:lstStyle/>
          <a:p>
            <a:pPr algn="ctr">
              <a:lnSpc>
                <a:spcPct val="110000"/>
              </a:lnSpc>
            </a:pPr>
            <a:r>
              <a:rPr kumimoji="1" lang="en-US" altLang="zh-CN" sz="1400">
                <a:ln w="12700">
                  <a:noFill/>
                </a:ln>
                <a:solidFill>
                  <a:srgbClr val="FFFFFF">
                    <a:alpha val="100000"/>
                  </a:srgbClr>
                </a:solidFill>
                <a:latin typeface="OPPOSans H"/>
                <a:ea typeface="OPPOSans H"/>
                <a:cs typeface="OPPOSans H"/>
              </a:rPr>
              <a:t>PPT主讲人：喜传播</a:t>
            </a:r>
            <a:endParaRPr kumimoji="1" lang="zh-CN" altLang="en-US"/>
          </a:p>
        </p:txBody>
      </p:sp>
      <p:sp>
        <p:nvSpPr>
          <p:cNvPr id="12" name="15"/>
          <p:cNvSpPr txBox="1"/>
          <p:nvPr/>
        </p:nvSpPr>
        <p:spPr>
          <a:xfrm rot="0" flipH="0" flipV="0">
            <a:off x="3833413" y="5533968"/>
            <a:ext cx="1897161" cy="307777"/>
          </a:xfrm>
          <a:prstGeom prst="rect">
            <a:avLst/>
          </a:prstGeom>
          <a:noFill/>
          <a:ln w="15875" cap="sq">
            <a:noFill/>
          </a:ln>
          <a:effectLst/>
        </p:spPr>
        <p:txBody>
          <a:bodyPr vert="horz" wrap="square" lIns="0" tIns="0" rIns="0" bIns="0" rtlCol="0" anchor="ctr"/>
          <a:lstStyle/>
          <a:p>
            <a:pPr algn="ctr">
              <a:lnSpc>
                <a:spcPct val="110000"/>
              </a:lnSpc>
            </a:pPr>
            <a:r>
              <a:rPr kumimoji="1" lang="en-US" altLang="zh-CN" sz="1400">
                <a:ln w="12700">
                  <a:noFill/>
                </a:ln>
                <a:solidFill>
                  <a:srgbClr val="FFFFFF">
                    <a:alpha val="100000"/>
                  </a:srgbClr>
                </a:solidFill>
                <a:latin typeface="OPPOSans H"/>
                <a:ea typeface="OPPOSans H"/>
                <a:cs typeface="OPPOSans H"/>
              </a:rPr>
              <a:t>2026.5</a:t>
            </a:r>
            <a:endParaRPr kumimoji="1" lang="zh-CN" altLang="en-US"/>
          </a:p>
        </p:txBody>
      </p:sp>
      <p:cxnSp>
        <p:nvCxnSpPr>
          <p:cNvPr id="13" name="直接连接符 41"/>
          <p:cNvCxnSpPr/>
          <p:nvPr/>
        </p:nvCxnSpPr>
        <p:spPr>
          <a:xfrm rot="0" flipH="0" flipV="0">
            <a:off x="3563146" y="5552032"/>
            <a:ext cx="0" cy="271649"/>
          </a:xfrm>
          <a:prstGeom prst="line">
            <a:avLst/>
          </a:prstGeom>
          <a:noFill/>
          <a:ln w="12700" cap="sq">
            <a:solidFill>
              <a:schemeClr val="bg1"/>
            </a:solidFill>
            <a:prstDash val="solid"/>
            <a:miter/>
          </a:ln>
        </p:spPr>
      </p:cxnSp>
      <p:sp>
        <p:nvSpPr>
          <p:cNvPr id="14" name="任意多边形: 形状 17"/>
          <p:cNvSpPr txBox="1"/>
          <p:nvPr/>
        </p:nvSpPr>
        <p:spPr>
          <a:xfrm rot="0" flipH="0" flipV="0">
            <a:off x="6380420" y="2025802"/>
            <a:ext cx="1126900" cy="887881"/>
          </a:xfrm>
          <a:custGeom>
            <a:avLst/>
            <a:gdLst>
              <a:gd name="csX0" fmla="*/ 563665 w 1126900"/>
              <a:gd name="csY0" fmla="*/ 388921 h 887881"/>
              <a:gd name="csX1" fmla="*/ 618545 w 1126900"/>
              <a:gd name="csY1" fmla="*/ 443839 h 887881"/>
              <a:gd name="csX2" fmla="*/ 563286 w 1126900"/>
              <a:gd name="csY2" fmla="*/ 499060 h 887881"/>
              <a:gd name="csX3" fmla="*/ 508406 w 1126900"/>
              <a:gd name="csY3" fmla="*/ 443460 h 887881"/>
              <a:gd name="csX4" fmla="*/ 563665 w 1126900"/>
              <a:gd name="csY4" fmla="*/ 388921 h 887881"/>
              <a:gd name="csX5" fmla="*/ 344524 w 1126900"/>
              <a:gd name="csY5" fmla="*/ 388921 h 887881"/>
              <a:gd name="csX6" fmla="*/ 399821 w 1126900"/>
              <a:gd name="csY6" fmla="*/ 444332 h 887881"/>
              <a:gd name="csX7" fmla="*/ 344562 w 1126900"/>
              <a:gd name="csY7" fmla="*/ 499060 h 887881"/>
              <a:gd name="csX8" fmla="*/ 344524 w 1126900"/>
              <a:gd name="csY8" fmla="*/ 499060 h 887881"/>
              <a:gd name="csX9" fmla="*/ 289303 w 1126900"/>
              <a:gd name="csY9" fmla="*/ 443650 h 887881"/>
              <a:gd name="csX10" fmla="*/ 344524 w 1126900"/>
              <a:gd name="csY10" fmla="*/ 388921 h 887881"/>
              <a:gd name="csX11" fmla="*/ 785837 w 1126900"/>
              <a:gd name="csY11" fmla="*/ 388769 h 887881"/>
              <a:gd name="csX12" fmla="*/ 837611 w 1126900"/>
              <a:gd name="csY12" fmla="*/ 444937 h 887881"/>
              <a:gd name="csX13" fmla="*/ 778262 w 1126900"/>
              <a:gd name="csY13" fmla="*/ 499136 h 887881"/>
              <a:gd name="csX14" fmla="*/ 727207 w 1126900"/>
              <a:gd name="csY14" fmla="*/ 441604 h 887881"/>
              <a:gd name="csX15" fmla="*/ 785837 w 1126900"/>
              <a:gd name="csY15" fmla="*/ 388769 h 887881"/>
              <a:gd name="csX16" fmla="*/ 594117 w 1126900"/>
              <a:gd name="csY16" fmla="*/ 48733 h 887881"/>
              <a:gd name="csX17" fmla="*/ 453906 w 1126900"/>
              <a:gd name="csY17" fmla="*/ 57936 h 887881"/>
              <a:gd name="csX18" fmla="*/ 268056 w 1126900"/>
              <a:gd name="csY18" fmla="*/ 123269 h 887881"/>
              <a:gd name="csX19" fmla="*/ 97810 w 1126900"/>
              <a:gd name="csY19" fmla="*/ 287228 h 887881"/>
              <a:gd name="csX20" fmla="*/ 66526 w 1126900"/>
              <a:gd name="csY20" fmla="*/ 524928 h 887881"/>
              <a:gd name="csX21" fmla="*/ 96031 w 1126900"/>
              <a:gd name="csY21" fmla="*/ 595374 h 887881"/>
              <a:gd name="csX22" fmla="*/ 111748 w 1126900"/>
              <a:gd name="csY22" fmla="*/ 657375 h 887881"/>
              <a:gd name="csX23" fmla="*/ 94250 w 1126900"/>
              <a:gd name="csY23" fmla="*/ 738767 h 887881"/>
              <a:gd name="csX24" fmla="*/ 65693 w 1126900"/>
              <a:gd name="csY24" fmla="*/ 811106 h 887881"/>
              <a:gd name="csX25" fmla="*/ 65731 w 1126900"/>
              <a:gd name="csY25" fmla="*/ 811031 h 887881"/>
              <a:gd name="csX26" fmla="*/ 77434 w 1126900"/>
              <a:gd name="csY26" fmla="*/ 803721 h 887881"/>
              <a:gd name="csX27" fmla="*/ 169431 w 1126900"/>
              <a:gd name="csY27" fmla="*/ 759257 h 887881"/>
              <a:gd name="csX28" fmla="*/ 266086 w 1126900"/>
              <a:gd name="csY28" fmla="*/ 763612 h 887881"/>
              <a:gd name="csX29" fmla="*/ 322481 w 1126900"/>
              <a:gd name="csY29" fmla="*/ 788875 h 887881"/>
              <a:gd name="csX30" fmla="*/ 572036 w 1126900"/>
              <a:gd name="csY30" fmla="*/ 839967 h 887881"/>
              <a:gd name="csX31" fmla="*/ 680508 w 1126900"/>
              <a:gd name="csY31" fmla="*/ 830157 h 887881"/>
              <a:gd name="csX32" fmla="*/ 903513 w 1126900"/>
              <a:gd name="csY32" fmla="*/ 742100 h 887881"/>
              <a:gd name="csX33" fmla="*/ 1049291 w 1126900"/>
              <a:gd name="csY33" fmla="*/ 576778 h 887881"/>
              <a:gd name="csX34" fmla="*/ 1073000 w 1126900"/>
              <a:gd name="csY34" fmla="*/ 383997 h 887881"/>
              <a:gd name="csX35" fmla="*/ 974679 w 1126900"/>
              <a:gd name="csY35" fmla="*/ 204700 h 887881"/>
              <a:gd name="csX36" fmla="*/ 789549 w 1126900"/>
              <a:gd name="csY36" fmla="*/ 87440 h 887881"/>
              <a:gd name="csX37" fmla="*/ 594117 w 1126900"/>
              <a:gd name="csY37" fmla="*/ 48733 h 887881"/>
              <a:gd name="csX38" fmla="*/ 529115 w 1126900"/>
              <a:gd name="csY38" fmla="*/ 1073 h 887881"/>
              <a:gd name="csX39" fmla="*/ 613887 w 1126900"/>
              <a:gd name="csY39" fmla="*/ 1541 h 887881"/>
              <a:gd name="csX40" fmla="*/ 863745 w 1126900"/>
              <a:gd name="csY40" fmla="*/ 67178 h 887881"/>
              <a:gd name="csX41" fmla="*/ 1041716 w 1126900"/>
              <a:gd name="csY41" fmla="*/ 208108 h 887881"/>
              <a:gd name="csX42" fmla="*/ 1123487 w 1126900"/>
              <a:gd name="csY42" fmla="*/ 395208 h 887881"/>
              <a:gd name="csX43" fmla="*/ 1072849 w 1126900"/>
              <a:gd name="csY43" fmla="*/ 634650 h 887881"/>
              <a:gd name="csX44" fmla="*/ 908020 w 1126900"/>
              <a:gd name="csY44" fmla="*/ 796260 h 887881"/>
              <a:gd name="csX45" fmla="*/ 681606 w 1126900"/>
              <a:gd name="csY45" fmla="*/ 878523 h 887881"/>
              <a:gd name="csX46" fmla="*/ 580482 w 1126900"/>
              <a:gd name="csY46" fmla="*/ 887840 h 887881"/>
              <a:gd name="csX47" fmla="*/ 580520 w 1126900"/>
              <a:gd name="csY47" fmla="*/ 887878 h 887881"/>
              <a:gd name="csX48" fmla="*/ 299567 w 1126900"/>
              <a:gd name="csY48" fmla="*/ 831445 h 887881"/>
              <a:gd name="csX49" fmla="*/ 253436 w 1126900"/>
              <a:gd name="csY49" fmla="*/ 810690 h 887881"/>
              <a:gd name="csX50" fmla="*/ 180604 w 1126900"/>
              <a:gd name="csY50" fmla="*/ 805880 h 887881"/>
              <a:gd name="csX51" fmla="*/ 87471 w 1126900"/>
              <a:gd name="csY51" fmla="*/ 854586 h 887881"/>
              <a:gd name="csX52" fmla="*/ 56414 w 1126900"/>
              <a:gd name="csY52" fmla="*/ 876516 h 887881"/>
              <a:gd name="csX53" fmla="*/ 13957 w 1126900"/>
              <a:gd name="csY53" fmla="*/ 876629 h 887881"/>
              <a:gd name="csX54" fmla="*/ 2860 w 1126900"/>
              <a:gd name="csY54" fmla="*/ 835043 h 887881"/>
              <a:gd name="csX55" fmla="*/ 45051 w 1126900"/>
              <a:gd name="csY55" fmla="*/ 733085 h 887881"/>
              <a:gd name="csX56" fmla="*/ 61489 w 1126900"/>
              <a:gd name="csY56" fmla="*/ 675138 h 887881"/>
              <a:gd name="csX57" fmla="*/ 50922 w 1126900"/>
              <a:gd name="csY57" fmla="*/ 612228 h 887881"/>
              <a:gd name="csX58" fmla="*/ 15812 w 1126900"/>
              <a:gd name="csY58" fmla="*/ 519209 h 887881"/>
              <a:gd name="csX59" fmla="*/ 40658 w 1126900"/>
              <a:gd name="csY59" fmla="*/ 293818 h 887881"/>
              <a:gd name="csX60" fmla="*/ 202495 w 1126900"/>
              <a:gd name="csY60" fmla="*/ 107362 h 887881"/>
              <a:gd name="csX61" fmla="*/ 444853 w 1126900"/>
              <a:gd name="csY61" fmla="*/ 10858 h 887881"/>
              <a:gd name="csX62" fmla="*/ 529115 w 1126900"/>
              <a:gd name="csY62" fmla="*/ 1073 h 887881"/>
            </a:gdLst>
            <a:rect l="l" t="t" r="r" b="b"/>
            <a:pathLst>
              <a:path w="1126900" h="887881">
                <a:moveTo>
                  <a:pt x="563665" y="388921"/>
                </a:moveTo>
                <a:cubicBezTo>
                  <a:pt x="594343" y="388921"/>
                  <a:pt x="618507" y="413161"/>
                  <a:pt x="618545" y="443839"/>
                </a:cubicBezTo>
                <a:cubicBezTo>
                  <a:pt x="618583" y="474896"/>
                  <a:pt x="594381" y="499098"/>
                  <a:pt x="563286" y="499060"/>
                </a:cubicBezTo>
                <a:cubicBezTo>
                  <a:pt x="532343" y="499060"/>
                  <a:pt x="508292" y="474669"/>
                  <a:pt x="508406" y="443460"/>
                </a:cubicBezTo>
                <a:cubicBezTo>
                  <a:pt x="508520" y="412896"/>
                  <a:pt x="532835" y="388921"/>
                  <a:pt x="563665" y="388921"/>
                </a:cubicBezTo>
                <a:close/>
                <a:moveTo>
                  <a:pt x="344524" y="388921"/>
                </a:moveTo>
                <a:cubicBezTo>
                  <a:pt x="375164" y="388921"/>
                  <a:pt x="399896" y="413691"/>
                  <a:pt x="399821" y="444332"/>
                </a:cubicBezTo>
                <a:cubicBezTo>
                  <a:pt x="399745" y="474480"/>
                  <a:pt x="374899" y="499060"/>
                  <a:pt x="344562" y="499060"/>
                </a:cubicBezTo>
                <a:lnTo>
                  <a:pt x="344524" y="499060"/>
                </a:lnTo>
                <a:cubicBezTo>
                  <a:pt x="313542" y="499060"/>
                  <a:pt x="289038" y="474442"/>
                  <a:pt x="289303" y="443650"/>
                </a:cubicBezTo>
                <a:cubicBezTo>
                  <a:pt x="289568" y="412972"/>
                  <a:pt x="313808" y="388959"/>
                  <a:pt x="344524" y="388921"/>
                </a:cubicBezTo>
                <a:close/>
                <a:moveTo>
                  <a:pt x="785837" y="388769"/>
                </a:moveTo>
                <a:cubicBezTo>
                  <a:pt x="814318" y="390209"/>
                  <a:pt x="838369" y="415546"/>
                  <a:pt x="837611" y="444937"/>
                </a:cubicBezTo>
                <a:cubicBezTo>
                  <a:pt x="837422" y="474820"/>
                  <a:pt x="811894" y="500954"/>
                  <a:pt x="778262" y="499136"/>
                </a:cubicBezTo>
                <a:cubicBezTo>
                  <a:pt x="750083" y="497621"/>
                  <a:pt x="725843" y="471412"/>
                  <a:pt x="727207" y="441604"/>
                </a:cubicBezTo>
                <a:cubicBezTo>
                  <a:pt x="728684" y="409752"/>
                  <a:pt x="755802" y="387254"/>
                  <a:pt x="785837" y="388769"/>
                </a:cubicBezTo>
                <a:close/>
                <a:moveTo>
                  <a:pt x="594117" y="48733"/>
                </a:moveTo>
                <a:cubicBezTo>
                  <a:pt x="546963" y="46763"/>
                  <a:pt x="500264" y="49831"/>
                  <a:pt x="453906" y="57936"/>
                </a:cubicBezTo>
                <a:cubicBezTo>
                  <a:pt x="388421" y="69412"/>
                  <a:pt x="326193" y="90508"/>
                  <a:pt x="268056" y="123269"/>
                </a:cubicBezTo>
                <a:cubicBezTo>
                  <a:pt x="197117" y="163227"/>
                  <a:pt x="137919" y="215494"/>
                  <a:pt x="97810" y="287228"/>
                </a:cubicBezTo>
                <a:cubicBezTo>
                  <a:pt x="55921" y="362143"/>
                  <a:pt x="44862" y="441377"/>
                  <a:pt x="66526" y="524928"/>
                </a:cubicBezTo>
                <a:cubicBezTo>
                  <a:pt x="73003" y="549925"/>
                  <a:pt x="84668" y="572498"/>
                  <a:pt x="96031" y="595374"/>
                </a:cubicBezTo>
                <a:cubicBezTo>
                  <a:pt x="105726" y="614842"/>
                  <a:pt x="112771" y="635218"/>
                  <a:pt x="111748" y="657375"/>
                </a:cubicBezTo>
                <a:cubicBezTo>
                  <a:pt x="110461" y="685439"/>
                  <a:pt x="104173" y="712557"/>
                  <a:pt x="94250" y="738767"/>
                </a:cubicBezTo>
                <a:cubicBezTo>
                  <a:pt x="85236" y="762589"/>
                  <a:pt x="75578" y="786109"/>
                  <a:pt x="65693" y="811106"/>
                </a:cubicBezTo>
                <a:lnTo>
                  <a:pt x="65731" y="811031"/>
                </a:lnTo>
                <a:cubicBezTo>
                  <a:pt x="70276" y="808190"/>
                  <a:pt x="73874" y="805956"/>
                  <a:pt x="77434" y="803721"/>
                </a:cubicBezTo>
                <a:cubicBezTo>
                  <a:pt x="106370" y="785314"/>
                  <a:pt x="136215" y="768763"/>
                  <a:pt x="169431" y="759257"/>
                </a:cubicBezTo>
                <a:cubicBezTo>
                  <a:pt x="202079" y="749901"/>
                  <a:pt x="234386" y="748652"/>
                  <a:pt x="266086" y="763612"/>
                </a:cubicBezTo>
                <a:cubicBezTo>
                  <a:pt x="284721" y="772399"/>
                  <a:pt x="303468" y="780997"/>
                  <a:pt x="322481" y="788875"/>
                </a:cubicBezTo>
                <a:cubicBezTo>
                  <a:pt x="402321" y="822052"/>
                  <a:pt x="485265" y="840497"/>
                  <a:pt x="572036" y="839967"/>
                </a:cubicBezTo>
                <a:cubicBezTo>
                  <a:pt x="608433" y="839740"/>
                  <a:pt x="644679" y="836596"/>
                  <a:pt x="680508" y="830157"/>
                </a:cubicBezTo>
                <a:cubicBezTo>
                  <a:pt x="760688" y="815727"/>
                  <a:pt x="835756" y="787966"/>
                  <a:pt x="903513" y="742100"/>
                </a:cubicBezTo>
                <a:cubicBezTo>
                  <a:pt x="966308" y="699604"/>
                  <a:pt x="1017060" y="646202"/>
                  <a:pt x="1049291" y="576778"/>
                </a:cubicBezTo>
                <a:cubicBezTo>
                  <a:pt x="1077887" y="515156"/>
                  <a:pt x="1086067" y="450770"/>
                  <a:pt x="1073000" y="383997"/>
                </a:cubicBezTo>
                <a:cubicBezTo>
                  <a:pt x="1059290" y="313853"/>
                  <a:pt x="1024219" y="255148"/>
                  <a:pt x="974679" y="204700"/>
                </a:cubicBezTo>
                <a:cubicBezTo>
                  <a:pt x="922185" y="151259"/>
                  <a:pt x="859389" y="113574"/>
                  <a:pt x="789549" y="87440"/>
                </a:cubicBezTo>
                <a:cubicBezTo>
                  <a:pt x="726563" y="63882"/>
                  <a:pt x="661343" y="51536"/>
                  <a:pt x="594117" y="48733"/>
                </a:cubicBezTo>
                <a:close/>
                <a:moveTo>
                  <a:pt x="529115" y="1073"/>
                </a:moveTo>
                <a:cubicBezTo>
                  <a:pt x="557284" y="-494"/>
                  <a:pt x="585538" y="-352"/>
                  <a:pt x="613887" y="1541"/>
                </a:cubicBezTo>
                <a:cubicBezTo>
                  <a:pt x="701339" y="7412"/>
                  <a:pt x="785042" y="28053"/>
                  <a:pt x="863745" y="67178"/>
                </a:cubicBezTo>
                <a:cubicBezTo>
                  <a:pt x="932941" y="101605"/>
                  <a:pt x="993578" y="147131"/>
                  <a:pt x="1041716" y="208108"/>
                </a:cubicBezTo>
                <a:cubicBezTo>
                  <a:pt x="1085234" y="263253"/>
                  <a:pt x="1114057" y="325026"/>
                  <a:pt x="1123487" y="395208"/>
                </a:cubicBezTo>
                <a:cubicBezTo>
                  <a:pt x="1135039" y="481031"/>
                  <a:pt x="1117048" y="560681"/>
                  <a:pt x="1072849" y="634650"/>
                </a:cubicBezTo>
                <a:cubicBezTo>
                  <a:pt x="1032097" y="702899"/>
                  <a:pt x="975398" y="755166"/>
                  <a:pt x="908020" y="796260"/>
                </a:cubicBezTo>
                <a:cubicBezTo>
                  <a:pt x="838142" y="838906"/>
                  <a:pt x="762317" y="865343"/>
                  <a:pt x="681606" y="878523"/>
                </a:cubicBezTo>
                <a:cubicBezTo>
                  <a:pt x="644224" y="884621"/>
                  <a:pt x="606615" y="887348"/>
                  <a:pt x="580482" y="887840"/>
                </a:cubicBezTo>
                <a:lnTo>
                  <a:pt x="580520" y="887878"/>
                </a:lnTo>
                <a:cubicBezTo>
                  <a:pt x="475077" y="888181"/>
                  <a:pt x="385732" y="867464"/>
                  <a:pt x="299567" y="831445"/>
                </a:cubicBezTo>
                <a:cubicBezTo>
                  <a:pt x="284001" y="824931"/>
                  <a:pt x="268207" y="818720"/>
                  <a:pt x="253436" y="810690"/>
                </a:cubicBezTo>
                <a:cubicBezTo>
                  <a:pt x="229613" y="797699"/>
                  <a:pt x="205525" y="798116"/>
                  <a:pt x="180604" y="805880"/>
                </a:cubicBezTo>
                <a:cubicBezTo>
                  <a:pt x="146593" y="816447"/>
                  <a:pt x="116748" y="835005"/>
                  <a:pt x="87471" y="854586"/>
                </a:cubicBezTo>
                <a:cubicBezTo>
                  <a:pt x="76942" y="861631"/>
                  <a:pt x="66716" y="869130"/>
                  <a:pt x="56414" y="876516"/>
                </a:cubicBezTo>
                <a:cubicBezTo>
                  <a:pt x="42703" y="886287"/>
                  <a:pt x="26606" y="886363"/>
                  <a:pt x="13957" y="876629"/>
                </a:cubicBezTo>
                <a:cubicBezTo>
                  <a:pt x="1079" y="866744"/>
                  <a:pt x="-3542" y="850534"/>
                  <a:pt x="2860" y="835043"/>
                </a:cubicBezTo>
                <a:cubicBezTo>
                  <a:pt x="16873" y="801032"/>
                  <a:pt x="31947" y="767437"/>
                  <a:pt x="45051" y="733085"/>
                </a:cubicBezTo>
                <a:cubicBezTo>
                  <a:pt x="52172" y="714375"/>
                  <a:pt x="56565" y="694605"/>
                  <a:pt x="61489" y="675138"/>
                </a:cubicBezTo>
                <a:cubicBezTo>
                  <a:pt x="67132" y="652792"/>
                  <a:pt x="61830" y="631923"/>
                  <a:pt x="50922" y="612228"/>
                </a:cubicBezTo>
                <a:cubicBezTo>
                  <a:pt x="34712" y="582913"/>
                  <a:pt x="22668" y="552084"/>
                  <a:pt x="15812" y="519209"/>
                </a:cubicBezTo>
                <a:cubicBezTo>
                  <a:pt x="-398" y="441301"/>
                  <a:pt x="7897" y="366120"/>
                  <a:pt x="40658" y="293818"/>
                </a:cubicBezTo>
                <a:cubicBezTo>
                  <a:pt x="76071" y="215683"/>
                  <a:pt x="132276" y="155311"/>
                  <a:pt x="202495" y="107362"/>
                </a:cubicBezTo>
                <a:cubicBezTo>
                  <a:pt x="276047" y="57179"/>
                  <a:pt x="357364" y="26273"/>
                  <a:pt x="444853" y="10858"/>
                </a:cubicBezTo>
                <a:cubicBezTo>
                  <a:pt x="472862" y="5916"/>
                  <a:pt x="500946" y="2640"/>
                  <a:pt x="529115" y="1073"/>
                </a:cubicBezTo>
                <a:close/>
              </a:path>
            </a:pathLst>
          </a:custGeom>
          <a:solidFill>
            <a:schemeClr val="bg1">
              <a:alpha val="20000"/>
            </a:schemeClr>
          </a:solidFill>
          <a:ln w="9525" cap="flat">
            <a:noFill/>
            <a:prstDash val="solid"/>
            <a:miter/>
          </a:ln>
        </p:spPr>
        <p:txBody>
          <a:bodyPr vert="horz" wrap="square" lIns="0" tIns="0" rIns="0" bIns="0" rtlCol="0" anchor="ctr"/>
          <a:lstStyle/>
          <a:p>
            <a:pPr algn="l">
              <a:lnSpc>
                <a:spcPct val="110000"/>
              </a:lnSpc>
            </a:pPr>
            <a:endParaRPr kumimoji="1" lang="zh-CN" altLang="en-US"/>
          </a:p>
        </p:txBody>
      </p:sp>
      <p:sp>
        <p:nvSpPr>
          <p:cNvPr id="15" name="4"/>
          <p:cNvSpPr txBox="1"/>
          <p:nvPr/>
        </p:nvSpPr>
        <p:spPr>
          <a:xfrm rot="0" flipH="0" flipV="0">
            <a:off x="685800" y="734327"/>
            <a:ext cx="5885467" cy="2689098"/>
          </a:xfrm>
          <a:prstGeom prst="rect">
            <a:avLst/>
          </a:prstGeom>
          <a:noFill/>
          <a:ln>
            <a:noFill/>
          </a:ln>
        </p:spPr>
        <p:txBody>
          <a:bodyPr vert="horz" wrap="square" lIns="0" tIns="0" rIns="0" bIns="0" rtlCol="0" anchor="ctr"/>
          <a:lstStyle/>
          <a:p>
            <a:pPr algn="l">
              <a:lnSpc>
                <a:spcPct val="110000"/>
              </a:lnSpc>
            </a:pPr>
            <a:r>
              <a:rPr kumimoji="1" lang="en-US" altLang="zh-CN" sz="4169">
                <a:ln w="12700">
                  <a:noFill/>
                </a:ln>
                <a:solidFill>
                  <a:srgbClr val="FFFFFF">
                    <a:alpha val="100000"/>
                  </a:srgbClr>
                </a:solidFill>
                <a:latin typeface="Source Han Sans CN Bold"/>
                <a:ea typeface="Source Han Sans CN Bold"/>
                <a:cs typeface="Source Han Sans CN Bold"/>
              </a:rPr>
              <a:t>生成式引擎优化（GEO）的底层运行原理</a:t>
            </a:r>
            <a:endParaRPr kumimoji="1" lang="zh-CN" altLang="en-US"/>
          </a:p>
        </p:txBody>
      </p:sp>
      <p:sp>
        <p:nvSpPr>
          <p:cNvPr id="16" name="矩形 8"/>
          <p:cNvSpPr txBox="1"/>
          <p:nvPr/>
        </p:nvSpPr>
        <p:spPr>
          <a:xfrm rot="0" flipH="0" flipV="0">
            <a:off x="760556" y="4437044"/>
            <a:ext cx="5743288" cy="344301"/>
          </a:xfrm>
          <a:prstGeom prst="rect">
            <a:avLst/>
          </a:prstGeom>
          <a:noFill/>
          <a:ln>
            <a:noFill/>
          </a:ln>
        </p:spPr>
        <p:txBody>
          <a:bodyPr vert="horz" wrap="square" lIns="0" tIns="0" rIns="0" bIns="0" rtlCol="0" anchor="t"/>
          <a:lstStyle/>
          <a:p>
            <a:pPr algn="l">
              <a:lnSpc>
                <a:spcPct val="110000"/>
              </a:lnSpc>
            </a:pPr>
            <a:r>
              <a:rPr kumimoji="1" lang="en-US" altLang="zh-CN" sz="2000">
                <a:ln w="12700">
                  <a:noFill/>
                </a:ln>
                <a:solidFill>
                  <a:srgbClr val="FFFFFF">
                    <a:alpha val="100000"/>
                  </a:srgbClr>
                </a:solidFill>
                <a:latin typeface="Source Han Sans CN Bold"/>
                <a:ea typeface="Source Han Sans CN Bold"/>
                <a:cs typeface="Source Han Sans CN Bold"/>
              </a:rPr>
              <a:t>一文读懂生成式引擎优化的底层运行原理</a:t>
            </a:r>
            <a:endParaRPr kumimoji="1" lang="zh-CN" altLang="en-US"/>
          </a:p>
        </p:txBody>
      </p:sp>
    </p:spTree>
  </p:cSld>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0"/>
          <p:cNvSpPr txBox="1"/>
          <p:nvPr/>
        </p:nvSpPr>
        <p:spPr>
          <a:xfrm rot="0" flipH="0" flipV="0">
            <a:off x="0" y="0"/>
            <a:ext cx="12192000" cy="6858000"/>
          </a:xfrm>
          <a:prstGeom prst="rect">
            <a:avLst/>
          </a:prstGeom>
          <a:gradFill>
            <a:gsLst>
              <a:gs pos="0">
                <a:schemeClr val="accent1"/>
              </a:gs>
              <a:gs pos="100000">
                <a:schemeClr val="accent1">
                  <a:lumMod val="75000"/>
                </a:schemeClr>
              </a:gs>
            </a:gsLst>
            <a:lin ang="2700000" scaled="1"/>
          </a:gradFill>
          <a:ln w="12700"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3" name="矩形: 圆顶角 16"/>
          <p:cNvSpPr txBox="1"/>
          <p:nvPr/>
        </p:nvSpPr>
        <p:spPr>
          <a:xfrm rot="13440867" flipH="0" flipV="0">
            <a:off x="8919466" y="996661"/>
            <a:ext cx="3438744" cy="8736277"/>
          </a:xfrm>
          <a:prstGeom prst="round2SameRect">
            <a:avLst>
              <a:gd name="adj1" fmla="val 50000"/>
              <a:gd name="adj2" fmla="val 0"/>
            </a:avLst>
          </a:prstGeom>
          <a:noFill/>
          <a:ln w="228600" cap="sq">
            <a:solidFill>
              <a:schemeClr val="accent2">
                <a:lumMod val="60000"/>
                <a:lumOff val="40000"/>
                <a:alpha val="2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4" name="矩形: 圆顶角 17"/>
          <p:cNvSpPr txBox="1"/>
          <p:nvPr/>
        </p:nvSpPr>
        <p:spPr>
          <a:xfrm rot="13440867" flipH="0" flipV="0">
            <a:off x="9606959" y="2442862"/>
            <a:ext cx="1776211" cy="6427234"/>
          </a:xfrm>
          <a:prstGeom prst="round2SameRect">
            <a:avLst>
              <a:gd name="adj1" fmla="val 50000"/>
              <a:gd name="adj2" fmla="val 0"/>
            </a:avLst>
          </a:prstGeom>
          <a:noFill/>
          <a:ln w="228600" cap="sq">
            <a:solidFill>
              <a:schemeClr val="accent2">
                <a:lumMod val="60000"/>
                <a:lumOff val="40000"/>
                <a:alpha val="2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5" name="矩形: 圆顶角 19"/>
          <p:cNvSpPr txBox="1"/>
          <p:nvPr/>
        </p:nvSpPr>
        <p:spPr>
          <a:xfrm rot="2759133" flipH="1" flipV="0">
            <a:off x="-896084" y="-1461258"/>
            <a:ext cx="4229853" cy="8789548"/>
          </a:xfrm>
          <a:prstGeom prst="round2SameRect">
            <a:avLst>
              <a:gd name="adj1" fmla="val 50000"/>
              <a:gd name="adj2" fmla="val 0"/>
            </a:avLst>
          </a:prstGeom>
          <a:noFill/>
          <a:ln w="228600" cap="sq">
            <a:solidFill>
              <a:schemeClr val="accent1">
                <a:lumMod val="60000"/>
                <a:lumOff val="40000"/>
                <a:alpha val="2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6" name="矩形: 圆顶角 20"/>
          <p:cNvSpPr txBox="1"/>
          <p:nvPr/>
        </p:nvSpPr>
        <p:spPr>
          <a:xfrm rot="2759133" flipH="1" flipV="0">
            <a:off x="135223" y="-320314"/>
            <a:ext cx="2184842" cy="6466425"/>
          </a:xfrm>
          <a:prstGeom prst="round2SameRect">
            <a:avLst>
              <a:gd name="adj1" fmla="val 50000"/>
              <a:gd name="adj2" fmla="val 0"/>
            </a:avLst>
          </a:prstGeom>
          <a:noFill/>
          <a:ln w="228600" cap="sq">
            <a:solidFill>
              <a:schemeClr val="accent1">
                <a:lumMod val="60000"/>
                <a:lumOff val="40000"/>
                <a:alpha val="2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7" name="矩形: 圆顶角 1"/>
          <p:cNvSpPr txBox="1"/>
          <p:nvPr/>
        </p:nvSpPr>
        <p:spPr>
          <a:xfrm rot="2759133" flipH="1" flipV="0">
            <a:off x="-6941" y="3694190"/>
            <a:ext cx="2220606" cy="4614374"/>
          </a:xfrm>
          <a:prstGeom prst="round2SameRect">
            <a:avLst>
              <a:gd name="adj1" fmla="val 50000"/>
              <a:gd name="adj2" fmla="val 0"/>
            </a:avLst>
          </a:prstGeom>
          <a:noFill/>
          <a:ln w="127000" cap="sq">
            <a:solidFill>
              <a:schemeClr val="accent2">
                <a:lumMod val="60000"/>
                <a:lumOff val="4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8" name="矩形: 圆顶角 2"/>
          <p:cNvSpPr txBox="1"/>
          <p:nvPr/>
        </p:nvSpPr>
        <p:spPr>
          <a:xfrm rot="2759133" flipH="1" flipV="0">
            <a:off x="534479" y="4293167"/>
            <a:ext cx="1147007" cy="3394771"/>
          </a:xfrm>
          <a:prstGeom prst="round2SameRect">
            <a:avLst>
              <a:gd name="adj1" fmla="val 50000"/>
              <a:gd name="adj2" fmla="val 0"/>
            </a:avLst>
          </a:prstGeom>
          <a:noFill/>
          <a:ln w="127000" cap="sq">
            <a:solidFill>
              <a:schemeClr val="accent2">
                <a:lumMod val="60000"/>
                <a:lumOff val="40000"/>
                <a:alpha val="9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9" name="矩形: 圆顶角 4"/>
          <p:cNvSpPr txBox="1"/>
          <p:nvPr/>
        </p:nvSpPr>
        <p:spPr>
          <a:xfrm rot="13440867" flipH="0" flipV="0">
            <a:off x="10540353" y="-1159021"/>
            <a:ext cx="2220606" cy="5641545"/>
          </a:xfrm>
          <a:prstGeom prst="round2SameRect">
            <a:avLst>
              <a:gd name="adj1" fmla="val 50000"/>
              <a:gd name="adj2" fmla="val 0"/>
            </a:avLst>
          </a:prstGeom>
          <a:noFill/>
          <a:ln w="127000" cap="sq">
            <a:solidFill>
              <a:schemeClr val="accent1">
                <a:lumMod val="60000"/>
                <a:lumOff val="40000"/>
                <a:alpha val="10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10" name="矩形: 圆顶角 5"/>
          <p:cNvSpPr txBox="1"/>
          <p:nvPr/>
        </p:nvSpPr>
        <p:spPr>
          <a:xfrm rot="13440867" flipH="0" flipV="0">
            <a:off x="10984309" y="-225121"/>
            <a:ext cx="1147007" cy="4150456"/>
          </a:xfrm>
          <a:prstGeom prst="round2SameRect">
            <a:avLst>
              <a:gd name="adj1" fmla="val 50000"/>
              <a:gd name="adj2" fmla="val 0"/>
            </a:avLst>
          </a:prstGeom>
          <a:noFill/>
          <a:ln w="127000" cap="sq">
            <a:solidFill>
              <a:schemeClr val="accent1">
                <a:lumMod val="60000"/>
                <a:lumOff val="40000"/>
                <a:alpha val="10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11" name="矩形: 圆角 7"/>
          <p:cNvSpPr txBox="1"/>
          <p:nvPr/>
        </p:nvSpPr>
        <p:spPr>
          <a:xfrm rot="0" flipH="0" flipV="0">
            <a:off x="2315598" y="1727200"/>
            <a:ext cx="7560805" cy="4275951"/>
          </a:xfrm>
          <a:prstGeom prst="roundRect">
            <a:avLst>
              <a:gd name="adj" fmla="val 16667"/>
            </a:avLst>
          </a:prstGeom>
          <a:solidFill>
            <a:schemeClr val="bg1"/>
          </a:solidFill>
          <a:ln w="12700"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12" name="爱设计-4"/>
          <p:cNvSpPr txBox="1"/>
          <p:nvPr/>
        </p:nvSpPr>
        <p:spPr>
          <a:xfrm rot="0" flipH="0" flipV="0">
            <a:off x="4942404" y="742847"/>
            <a:ext cx="2307193" cy="3291430"/>
          </a:xfrm>
          <a:prstGeom prst="rect">
            <a:avLst/>
          </a:prstGeom>
          <a:noFill/>
          <a:ln>
            <a:noFill/>
          </a:ln>
        </p:spPr>
        <p:txBody>
          <a:bodyPr vert="horz" wrap="square" lIns="91440" tIns="45720" rIns="91440" bIns="45720" rtlCol="0" anchor="b"/>
          <a:lstStyle/>
          <a:p>
            <a:pPr algn="ctr">
              <a:lnSpc>
                <a:spcPct val="110000"/>
              </a:lnSpc>
            </a:pPr>
            <a:r>
              <a:rPr kumimoji="1" lang="en-US" altLang="zh-CN" sz="11500">
                <a:ln w="12700">
                  <a:noFill/>
                </a:ln>
                <a:solidFill>
                  <a:srgbClr val="063CE8">
                    <a:alpha val="100000"/>
                  </a:srgbClr>
                </a:solidFill>
                <a:latin typeface="OPPOSans H"/>
                <a:ea typeface="OPPOSans H"/>
                <a:cs typeface="OPPOSans H"/>
              </a:rPr>
              <a:t>03</a:t>
            </a:r>
            <a:endParaRPr kumimoji="1" lang="zh-CN" altLang="en-US"/>
          </a:p>
        </p:txBody>
      </p:sp>
      <p:sp>
        <p:nvSpPr>
          <p:cNvPr id="13" name="矩形 8"/>
          <p:cNvSpPr txBox="1"/>
          <p:nvPr/>
        </p:nvSpPr>
        <p:spPr>
          <a:xfrm rot="0" flipH="0" flipV="0">
            <a:off x="3224356" y="3789344"/>
            <a:ext cx="5743288" cy="1944501"/>
          </a:xfrm>
          <a:prstGeom prst="rect">
            <a:avLst/>
          </a:prstGeom>
          <a:noFill/>
          <a:ln>
            <a:noFill/>
          </a:ln>
        </p:spPr>
        <p:txBody>
          <a:bodyPr vert="horz" wrap="square" lIns="0" tIns="0" rIns="0" bIns="0" rtlCol="0" anchor="t"/>
          <a:lstStyle/>
          <a:p>
            <a:pPr algn="ctr">
              <a:lnSpc>
                <a:spcPct val="110000"/>
              </a:lnSpc>
            </a:pPr>
            <a:r>
              <a:rPr kumimoji="1" lang="en-US" altLang="zh-CN" sz="3203">
                <a:ln w="12700">
                  <a:noFill/>
                </a:ln>
                <a:solidFill>
                  <a:srgbClr val="262626">
                    <a:alpha val="100000"/>
                  </a:srgbClr>
                </a:solidFill>
                <a:latin typeface="Source Han Sans CN Bold"/>
                <a:ea typeface="Source Han Sans CN Bold"/>
                <a:cs typeface="Source Han Sans CN Bold"/>
              </a:rPr>
              <a:t>GEO的底层技术架构与运行机制</a:t>
            </a:r>
            <a:endParaRPr kumimoji="1" lang="zh-CN" altLang="en-US"/>
          </a:p>
        </p:txBody>
      </p:sp>
    </p:spTree>
  </p:cSld>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2"/>
          <p:cNvSpPr txBox="1"/>
          <p:nvPr/>
        </p:nvSpPr>
        <p:spPr>
          <a:xfrm rot="0" flipH="0" flipV="0">
            <a:off x="0" y="0"/>
            <a:ext cx="12192000" cy="6858000"/>
          </a:xfrm>
          <a:prstGeom prst="rect">
            <a:avLst/>
          </a:prstGeom>
          <a:gradFill>
            <a:gsLst>
              <a:gs pos="0">
                <a:schemeClr val="bg1"/>
              </a:gs>
              <a:gs pos="100000">
                <a:schemeClr val="accent1">
                  <a:lumMod val="20000"/>
                  <a:lumOff val="80000"/>
                </a:schemeClr>
              </a:gs>
            </a:gsLst>
            <a:lin ang="5400000" scaled="1"/>
          </a:gradFill>
          <a:ln w="12700" cap="sq">
            <a:noFill/>
            <a:prstDash val="solid"/>
            <a:miter/>
          </a:ln>
        </p:spPr>
        <p:txBody>
          <a:bodyPr vert="horz" wrap="square" lIns="0" tIns="0" rIns="0" bIns="0" rtlCol="0" anchor="ctr"/>
          <a:lstStyle/>
          <a:p>
            <a:pPr algn="ctr">
              <a:lnSpc>
                <a:spcPct val="110000"/>
              </a:lnSpc>
            </a:pPr>
            <a:endParaRPr kumimoji="1" lang="zh-CN" altLang="en-US"/>
          </a:p>
        </p:txBody>
      </p:sp>
      <p:sp>
        <p:nvSpPr>
          <p:cNvPr id="3" name="标题 1"/>
          <p:cNvSpPr txBox="1"/>
          <p:nvPr/>
        </p:nvSpPr>
        <p:spPr>
          <a:xfrm rot="0" flipH="0" flipV="0">
            <a:off x="1294014" y="1225784"/>
            <a:ext cx="2275952" cy="2276072"/>
          </a:xfrm>
          <a:prstGeom prst="ellipse">
            <a:avLst/>
          </a:prstGeom>
          <a:solidFill>
            <a:schemeClr val="bg1"/>
          </a:solidFill>
          <a:ln w="1905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rot="0" flipH="0" flipV="0">
            <a:off x="1376551" y="1225784"/>
            <a:ext cx="2275952" cy="2276072"/>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rot="0" flipH="0" flipV="0">
            <a:off x="1670672" y="1334654"/>
            <a:ext cx="2058222" cy="2058332"/>
          </a:xfrm>
          <a:prstGeom prst="ellipse">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rot="0" flipH="0" flipV="0">
            <a:off x="1045157" y="2005419"/>
            <a:ext cx="726818" cy="726856"/>
          </a:xfrm>
          <a:prstGeom prst="ellipse">
            <a:avLst/>
          </a:prstGeom>
          <a:solidFill>
            <a:schemeClr val="accent1"/>
          </a:solidFill>
          <a:ln w="28575"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rot="0" flipH="0" flipV="0">
            <a:off x="1254532" y="2219783"/>
            <a:ext cx="308068" cy="298128"/>
          </a:xfrm>
          <a:custGeom>
            <a:avLst/>
            <a:gdLst>
              <a:gd name="connsiteX0" fmla="*/ 695958 w 1660735"/>
              <a:gd name="connsiteY0" fmla="*/ 752512 h 1607157"/>
              <a:gd name="connsiteX1" fmla="*/ 376349 w 1660735"/>
              <a:gd name="connsiteY1" fmla="*/ 752512 h 1607157"/>
              <a:gd name="connsiteX2" fmla="*/ 110505 w 1660735"/>
              <a:gd name="connsiteY2" fmla="*/ 642007 h 1607157"/>
              <a:gd name="connsiteX3" fmla="*/ 0 w 1660735"/>
              <a:gd name="connsiteY3" fmla="*/ 376349 h 1607157"/>
              <a:gd name="connsiteX4" fmla="*/ 110505 w 1660735"/>
              <a:gd name="connsiteY4" fmla="*/ 110505 h 1607157"/>
              <a:gd name="connsiteX5" fmla="*/ 376349 w 1660735"/>
              <a:gd name="connsiteY5" fmla="*/ 0 h 1607157"/>
              <a:gd name="connsiteX6" fmla="*/ 642193 w 1660735"/>
              <a:gd name="connsiteY6" fmla="*/ 110505 h 1607157"/>
              <a:gd name="connsiteX7" fmla="*/ 752698 w 1660735"/>
              <a:gd name="connsiteY7" fmla="*/ 376349 h 1607157"/>
              <a:gd name="connsiteX8" fmla="*/ 752698 w 1660735"/>
              <a:gd name="connsiteY8" fmla="*/ 695958 h 1607157"/>
              <a:gd name="connsiteX9" fmla="*/ 695958 w 1660735"/>
              <a:gd name="connsiteY9" fmla="*/ 752512 h 1607157"/>
              <a:gd name="connsiteX10" fmla="*/ 376349 w 1660735"/>
              <a:gd name="connsiteY10" fmla="*/ 111621 h 1607157"/>
              <a:gd name="connsiteX11" fmla="*/ 111621 w 1660735"/>
              <a:gd name="connsiteY11" fmla="*/ 376349 h 1607157"/>
              <a:gd name="connsiteX12" fmla="*/ 376349 w 1660735"/>
              <a:gd name="connsiteY12" fmla="*/ 641077 h 1607157"/>
              <a:gd name="connsiteX13" fmla="*/ 641077 w 1660735"/>
              <a:gd name="connsiteY13" fmla="*/ 641077 h 1607157"/>
              <a:gd name="connsiteX14" fmla="*/ 641077 w 1660735"/>
              <a:gd name="connsiteY14" fmla="*/ 376349 h 1607157"/>
              <a:gd name="connsiteX15" fmla="*/ 376349 w 1660735"/>
              <a:gd name="connsiteY15" fmla="*/ 111621 h 1607157"/>
              <a:gd name="connsiteX16" fmla="*/ 1284201 w 1660735"/>
              <a:gd name="connsiteY16" fmla="*/ 752512 h 1607157"/>
              <a:gd name="connsiteX17" fmla="*/ 964592 w 1660735"/>
              <a:gd name="connsiteY17" fmla="*/ 752512 h 1607157"/>
              <a:gd name="connsiteX18" fmla="*/ 908038 w 1660735"/>
              <a:gd name="connsiteY18" fmla="*/ 695958 h 1607157"/>
              <a:gd name="connsiteX19" fmla="*/ 908038 w 1660735"/>
              <a:gd name="connsiteY19" fmla="*/ 376349 h 1607157"/>
              <a:gd name="connsiteX20" fmla="*/ 1018543 w 1660735"/>
              <a:gd name="connsiteY20" fmla="*/ 110505 h 1607157"/>
              <a:gd name="connsiteX21" fmla="*/ 1284387 w 1660735"/>
              <a:gd name="connsiteY21" fmla="*/ 0 h 1607157"/>
              <a:gd name="connsiteX22" fmla="*/ 1550231 w 1660735"/>
              <a:gd name="connsiteY22" fmla="*/ 110505 h 1607157"/>
              <a:gd name="connsiteX23" fmla="*/ 1660736 w 1660735"/>
              <a:gd name="connsiteY23" fmla="*/ 376349 h 1607157"/>
              <a:gd name="connsiteX24" fmla="*/ 1550231 w 1660735"/>
              <a:gd name="connsiteY24" fmla="*/ 642193 h 1607157"/>
              <a:gd name="connsiteX25" fmla="*/ 1284201 w 1660735"/>
              <a:gd name="connsiteY25" fmla="*/ 752512 h 1607157"/>
              <a:gd name="connsiteX26" fmla="*/ 1019659 w 1660735"/>
              <a:gd name="connsiteY26" fmla="*/ 640891 h 1607157"/>
              <a:gd name="connsiteX27" fmla="*/ 1284387 w 1660735"/>
              <a:gd name="connsiteY27" fmla="*/ 640891 h 1607157"/>
              <a:gd name="connsiteX28" fmla="*/ 1549115 w 1660735"/>
              <a:gd name="connsiteY28" fmla="*/ 376163 h 1607157"/>
              <a:gd name="connsiteX29" fmla="*/ 1284387 w 1660735"/>
              <a:gd name="connsiteY29" fmla="*/ 111435 h 1607157"/>
              <a:gd name="connsiteX30" fmla="*/ 1019659 w 1660735"/>
              <a:gd name="connsiteY30" fmla="*/ 376163 h 1607157"/>
              <a:gd name="connsiteX31" fmla="*/ 1019659 w 1660735"/>
              <a:gd name="connsiteY31" fmla="*/ 640891 h 1607157"/>
              <a:gd name="connsiteX32" fmla="*/ 376349 w 1660735"/>
              <a:gd name="connsiteY32" fmla="*/ 1607158 h 1607157"/>
              <a:gd name="connsiteX33" fmla="*/ 110505 w 1660735"/>
              <a:gd name="connsiteY33" fmla="*/ 1496653 h 1607157"/>
              <a:gd name="connsiteX34" fmla="*/ 0 w 1660735"/>
              <a:gd name="connsiteY34" fmla="*/ 1230809 h 1607157"/>
              <a:gd name="connsiteX35" fmla="*/ 110505 w 1660735"/>
              <a:gd name="connsiteY35" fmla="*/ 964964 h 1607157"/>
              <a:gd name="connsiteX36" fmla="*/ 376349 w 1660735"/>
              <a:gd name="connsiteY36" fmla="*/ 854459 h 1607157"/>
              <a:gd name="connsiteX37" fmla="*/ 695958 w 1660735"/>
              <a:gd name="connsiteY37" fmla="*/ 854459 h 1607157"/>
              <a:gd name="connsiteX38" fmla="*/ 752512 w 1660735"/>
              <a:gd name="connsiteY38" fmla="*/ 911014 h 1607157"/>
              <a:gd name="connsiteX39" fmla="*/ 752512 w 1660735"/>
              <a:gd name="connsiteY39" fmla="*/ 1230623 h 1607157"/>
              <a:gd name="connsiteX40" fmla="*/ 642007 w 1660735"/>
              <a:gd name="connsiteY40" fmla="*/ 1496467 h 1607157"/>
              <a:gd name="connsiteX41" fmla="*/ 376349 w 1660735"/>
              <a:gd name="connsiteY41" fmla="*/ 1607158 h 1607157"/>
              <a:gd name="connsiteX42" fmla="*/ 376349 w 1660735"/>
              <a:gd name="connsiteY42" fmla="*/ 966267 h 1607157"/>
              <a:gd name="connsiteX43" fmla="*/ 111621 w 1660735"/>
              <a:gd name="connsiteY43" fmla="*/ 1230809 h 1607157"/>
              <a:gd name="connsiteX44" fmla="*/ 376349 w 1660735"/>
              <a:gd name="connsiteY44" fmla="*/ 1495537 h 1607157"/>
              <a:gd name="connsiteX45" fmla="*/ 641077 w 1660735"/>
              <a:gd name="connsiteY45" fmla="*/ 1230809 h 1607157"/>
              <a:gd name="connsiteX46" fmla="*/ 641077 w 1660735"/>
              <a:gd name="connsiteY46" fmla="*/ 966267 h 1607157"/>
              <a:gd name="connsiteX47" fmla="*/ 376349 w 1660735"/>
              <a:gd name="connsiteY47" fmla="*/ 966267 h 1607157"/>
              <a:gd name="connsiteX48" fmla="*/ 1284201 w 1660735"/>
              <a:gd name="connsiteY48" fmla="*/ 1607158 h 1607157"/>
              <a:gd name="connsiteX49" fmla="*/ 1018357 w 1660735"/>
              <a:gd name="connsiteY49" fmla="*/ 1496653 h 1607157"/>
              <a:gd name="connsiteX50" fmla="*/ 907852 w 1660735"/>
              <a:gd name="connsiteY50" fmla="*/ 1230809 h 1607157"/>
              <a:gd name="connsiteX51" fmla="*/ 907852 w 1660735"/>
              <a:gd name="connsiteY51" fmla="*/ 911200 h 1607157"/>
              <a:gd name="connsiteX52" fmla="*/ 964406 w 1660735"/>
              <a:gd name="connsiteY52" fmla="*/ 854646 h 1607157"/>
              <a:gd name="connsiteX53" fmla="*/ 1284015 w 1660735"/>
              <a:gd name="connsiteY53" fmla="*/ 854646 h 1607157"/>
              <a:gd name="connsiteX54" fmla="*/ 1549859 w 1660735"/>
              <a:gd name="connsiteY54" fmla="*/ 965150 h 1607157"/>
              <a:gd name="connsiteX55" fmla="*/ 1660364 w 1660735"/>
              <a:gd name="connsiteY55" fmla="*/ 1230995 h 1607157"/>
              <a:gd name="connsiteX56" fmla="*/ 1550045 w 1660735"/>
              <a:gd name="connsiteY56" fmla="*/ 1496653 h 1607157"/>
              <a:gd name="connsiteX57" fmla="*/ 1284201 w 1660735"/>
              <a:gd name="connsiteY57" fmla="*/ 1607158 h 1607157"/>
              <a:gd name="connsiteX58" fmla="*/ 1019659 w 1660735"/>
              <a:gd name="connsiteY58" fmla="*/ 966267 h 1607157"/>
              <a:gd name="connsiteX59" fmla="*/ 1019659 w 1660735"/>
              <a:gd name="connsiteY59" fmla="*/ 1230995 h 1607157"/>
              <a:gd name="connsiteX60" fmla="*/ 1284387 w 1660735"/>
              <a:gd name="connsiteY60" fmla="*/ 1495723 h 1607157"/>
              <a:gd name="connsiteX61" fmla="*/ 1549115 w 1660735"/>
              <a:gd name="connsiteY61" fmla="*/ 1230995 h 1607157"/>
              <a:gd name="connsiteX62" fmla="*/ 1284387 w 1660735"/>
              <a:gd name="connsiteY62" fmla="*/ 966267 h 1607157"/>
              <a:gd name="connsiteX63" fmla="*/ 1019659 w 1660735"/>
              <a:gd name="connsiteY63" fmla="*/ 966267 h 1607157"/>
            </a:gdLst>
            <a:rect l="l" t="t" r="r" b="b"/>
            <a:pathLst>
              <a:path w="1660735" h="1607157">
                <a:moveTo>
                  <a:pt x="695958" y="752512"/>
                </a:moveTo>
                <a:lnTo>
                  <a:pt x="376349" y="752512"/>
                </a:lnTo>
                <a:cubicBezTo>
                  <a:pt x="276262" y="752512"/>
                  <a:pt x="181756" y="713259"/>
                  <a:pt x="110505" y="642007"/>
                </a:cubicBezTo>
                <a:cubicBezTo>
                  <a:pt x="39253" y="570756"/>
                  <a:pt x="0" y="476436"/>
                  <a:pt x="0" y="376349"/>
                </a:cubicBezTo>
                <a:cubicBezTo>
                  <a:pt x="0" y="276262"/>
                  <a:pt x="39253" y="181756"/>
                  <a:pt x="110505" y="110505"/>
                </a:cubicBezTo>
                <a:cubicBezTo>
                  <a:pt x="181756" y="39253"/>
                  <a:pt x="276076" y="0"/>
                  <a:pt x="376349" y="0"/>
                </a:cubicBezTo>
                <a:cubicBezTo>
                  <a:pt x="476436" y="0"/>
                  <a:pt x="570942" y="39253"/>
                  <a:pt x="642193" y="110505"/>
                </a:cubicBezTo>
                <a:cubicBezTo>
                  <a:pt x="713445" y="181756"/>
                  <a:pt x="752698" y="276076"/>
                  <a:pt x="752698" y="376349"/>
                </a:cubicBezTo>
                <a:lnTo>
                  <a:pt x="752698" y="695958"/>
                </a:lnTo>
                <a:cubicBezTo>
                  <a:pt x="752512" y="727211"/>
                  <a:pt x="727211" y="752512"/>
                  <a:pt x="695958" y="752512"/>
                </a:cubicBezTo>
                <a:close/>
                <a:moveTo>
                  <a:pt x="376349" y="111621"/>
                </a:moveTo>
                <a:cubicBezTo>
                  <a:pt x="230498" y="111621"/>
                  <a:pt x="111621" y="230312"/>
                  <a:pt x="111621" y="376349"/>
                </a:cubicBezTo>
                <a:cubicBezTo>
                  <a:pt x="111621" y="522201"/>
                  <a:pt x="230312" y="641077"/>
                  <a:pt x="376349" y="641077"/>
                </a:cubicBezTo>
                <a:lnTo>
                  <a:pt x="641077" y="641077"/>
                </a:lnTo>
                <a:lnTo>
                  <a:pt x="641077" y="376349"/>
                </a:lnTo>
                <a:cubicBezTo>
                  <a:pt x="640891" y="230312"/>
                  <a:pt x="522201" y="111621"/>
                  <a:pt x="376349" y="111621"/>
                </a:cubicBezTo>
                <a:close/>
                <a:moveTo>
                  <a:pt x="1284201" y="752512"/>
                </a:moveTo>
                <a:lnTo>
                  <a:pt x="964592" y="752512"/>
                </a:lnTo>
                <a:cubicBezTo>
                  <a:pt x="933338" y="752512"/>
                  <a:pt x="908038" y="727025"/>
                  <a:pt x="908038" y="695958"/>
                </a:cubicBezTo>
                <a:lnTo>
                  <a:pt x="908038" y="376349"/>
                </a:lnTo>
                <a:cubicBezTo>
                  <a:pt x="908038" y="276262"/>
                  <a:pt x="947291" y="181756"/>
                  <a:pt x="1018543" y="110505"/>
                </a:cubicBezTo>
                <a:cubicBezTo>
                  <a:pt x="1089794" y="39253"/>
                  <a:pt x="1184114" y="0"/>
                  <a:pt x="1284387" y="0"/>
                </a:cubicBezTo>
                <a:cubicBezTo>
                  <a:pt x="1384660" y="0"/>
                  <a:pt x="1478980" y="39253"/>
                  <a:pt x="1550231" y="110505"/>
                </a:cubicBezTo>
                <a:cubicBezTo>
                  <a:pt x="1621482" y="181756"/>
                  <a:pt x="1660736" y="276076"/>
                  <a:pt x="1660736" y="376349"/>
                </a:cubicBezTo>
                <a:cubicBezTo>
                  <a:pt x="1660736" y="476622"/>
                  <a:pt x="1621482" y="570942"/>
                  <a:pt x="1550231" y="642193"/>
                </a:cubicBezTo>
                <a:cubicBezTo>
                  <a:pt x="1478794" y="713259"/>
                  <a:pt x="1384288" y="752512"/>
                  <a:pt x="1284201" y="752512"/>
                </a:cubicBezTo>
                <a:close/>
                <a:moveTo>
                  <a:pt x="1019659" y="640891"/>
                </a:moveTo>
                <a:lnTo>
                  <a:pt x="1284387" y="640891"/>
                </a:lnTo>
                <a:cubicBezTo>
                  <a:pt x="1430238" y="640891"/>
                  <a:pt x="1549115" y="522201"/>
                  <a:pt x="1549115" y="376163"/>
                </a:cubicBezTo>
                <a:cubicBezTo>
                  <a:pt x="1549115" y="230312"/>
                  <a:pt x="1430424" y="111435"/>
                  <a:pt x="1284387" y="111435"/>
                </a:cubicBezTo>
                <a:cubicBezTo>
                  <a:pt x="1138349" y="111435"/>
                  <a:pt x="1019659" y="230125"/>
                  <a:pt x="1019659" y="376163"/>
                </a:cubicBezTo>
                <a:lnTo>
                  <a:pt x="1019659" y="640891"/>
                </a:lnTo>
                <a:close/>
                <a:moveTo>
                  <a:pt x="376349" y="1607158"/>
                </a:moveTo>
                <a:cubicBezTo>
                  <a:pt x="276262" y="1607158"/>
                  <a:pt x="181756" y="1567904"/>
                  <a:pt x="110505" y="1496653"/>
                </a:cubicBezTo>
                <a:cubicBezTo>
                  <a:pt x="39253" y="1425401"/>
                  <a:pt x="0" y="1330896"/>
                  <a:pt x="0" y="1230809"/>
                </a:cubicBezTo>
                <a:cubicBezTo>
                  <a:pt x="0" y="1130722"/>
                  <a:pt x="39253" y="1036216"/>
                  <a:pt x="110505" y="964964"/>
                </a:cubicBezTo>
                <a:cubicBezTo>
                  <a:pt x="181756" y="893713"/>
                  <a:pt x="276076" y="854459"/>
                  <a:pt x="376349" y="854459"/>
                </a:cubicBezTo>
                <a:lnTo>
                  <a:pt x="695958" y="854459"/>
                </a:lnTo>
                <a:cubicBezTo>
                  <a:pt x="727211" y="854459"/>
                  <a:pt x="752512" y="879760"/>
                  <a:pt x="752512" y="911014"/>
                </a:cubicBezTo>
                <a:lnTo>
                  <a:pt x="752512" y="1230623"/>
                </a:lnTo>
                <a:cubicBezTo>
                  <a:pt x="752512" y="1330709"/>
                  <a:pt x="713259" y="1425215"/>
                  <a:pt x="642007" y="1496467"/>
                </a:cubicBezTo>
                <a:cubicBezTo>
                  <a:pt x="570756" y="1567718"/>
                  <a:pt x="476436" y="1607158"/>
                  <a:pt x="376349" y="1607158"/>
                </a:cubicBezTo>
                <a:close/>
                <a:moveTo>
                  <a:pt x="376349" y="966267"/>
                </a:moveTo>
                <a:cubicBezTo>
                  <a:pt x="230312" y="966267"/>
                  <a:pt x="111621" y="1084957"/>
                  <a:pt x="111621" y="1230809"/>
                </a:cubicBezTo>
                <a:cubicBezTo>
                  <a:pt x="111621" y="1376660"/>
                  <a:pt x="230312" y="1495537"/>
                  <a:pt x="376349" y="1495537"/>
                </a:cubicBezTo>
                <a:cubicBezTo>
                  <a:pt x="522201" y="1495537"/>
                  <a:pt x="641077" y="1376846"/>
                  <a:pt x="641077" y="1230809"/>
                </a:cubicBezTo>
                <a:lnTo>
                  <a:pt x="641077" y="966267"/>
                </a:lnTo>
                <a:lnTo>
                  <a:pt x="376349" y="966267"/>
                </a:lnTo>
                <a:close/>
                <a:moveTo>
                  <a:pt x="1284201" y="1607158"/>
                </a:moveTo>
                <a:cubicBezTo>
                  <a:pt x="1184114" y="1607158"/>
                  <a:pt x="1089608" y="1567904"/>
                  <a:pt x="1018357" y="1496653"/>
                </a:cubicBezTo>
                <a:cubicBezTo>
                  <a:pt x="947105" y="1425401"/>
                  <a:pt x="907852" y="1331082"/>
                  <a:pt x="907852" y="1230809"/>
                </a:cubicBezTo>
                <a:lnTo>
                  <a:pt x="907852" y="911200"/>
                </a:lnTo>
                <a:cubicBezTo>
                  <a:pt x="907852" y="879946"/>
                  <a:pt x="933152" y="854646"/>
                  <a:pt x="964406" y="854646"/>
                </a:cubicBezTo>
                <a:lnTo>
                  <a:pt x="1284015" y="854646"/>
                </a:lnTo>
                <a:cubicBezTo>
                  <a:pt x="1384102" y="854646"/>
                  <a:pt x="1478607" y="893899"/>
                  <a:pt x="1549859" y="965150"/>
                </a:cubicBezTo>
                <a:cubicBezTo>
                  <a:pt x="1621110" y="1036402"/>
                  <a:pt x="1660364" y="1130722"/>
                  <a:pt x="1660364" y="1230995"/>
                </a:cubicBezTo>
                <a:cubicBezTo>
                  <a:pt x="1660364" y="1331268"/>
                  <a:pt x="1621296" y="1425401"/>
                  <a:pt x="1550045" y="1496653"/>
                </a:cubicBezTo>
                <a:cubicBezTo>
                  <a:pt x="1478794" y="1567904"/>
                  <a:pt x="1384288" y="1607158"/>
                  <a:pt x="1284201" y="1607158"/>
                </a:cubicBezTo>
                <a:close/>
                <a:moveTo>
                  <a:pt x="1019659" y="966267"/>
                </a:moveTo>
                <a:lnTo>
                  <a:pt x="1019659" y="1230995"/>
                </a:lnTo>
                <a:cubicBezTo>
                  <a:pt x="1019659" y="1376846"/>
                  <a:pt x="1138349" y="1495723"/>
                  <a:pt x="1284387" y="1495723"/>
                </a:cubicBezTo>
                <a:cubicBezTo>
                  <a:pt x="1430424" y="1495723"/>
                  <a:pt x="1549115" y="1377032"/>
                  <a:pt x="1549115" y="1230995"/>
                </a:cubicBezTo>
                <a:cubicBezTo>
                  <a:pt x="1549115" y="1084957"/>
                  <a:pt x="1430424" y="966267"/>
                  <a:pt x="1284387" y="966267"/>
                </a:cubicBezTo>
                <a:lnTo>
                  <a:pt x="1019659" y="966267"/>
                </a:lnTo>
                <a:close/>
              </a:path>
            </a:pathLst>
          </a:custGeom>
          <a:solidFill>
            <a:schemeClr val="bg1"/>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8" name="标题 1"/>
          <p:cNvSpPr txBox="1"/>
          <p:nvPr/>
        </p:nvSpPr>
        <p:spPr>
          <a:xfrm rot="0" flipH="0" flipV="0">
            <a:off x="2020832" y="2081646"/>
            <a:ext cx="2697145" cy="966619"/>
          </a:xfrm>
          <a:prstGeom prst="rect">
            <a:avLst/>
          </a:prstGeom>
          <a:noFill/>
          <a:ln>
            <a:noFill/>
          </a:ln>
        </p:spPr>
        <p:txBody>
          <a:bodyPr vert="horz" wrap="square" lIns="0" tIns="0" rIns="0" bIns="0" rtlCol="0" anchor="t"/>
          <a:lstStyle/>
          <a:p>
            <a:pPr algn="l">
              <a:lnSpc>
                <a:spcPct val="150000"/>
              </a:lnSpc>
            </a:pPr>
            <a:r>
              <a:rPr kumimoji="1" lang="en-US" altLang="zh-CN" sz="1096">
                <a:ln w="12700">
                  <a:noFill/>
                </a:ln>
                <a:solidFill>
                  <a:srgbClr val="262626">
                    <a:alpha val="100000"/>
                  </a:srgbClr>
                </a:solidFill>
                <a:latin typeface="Source Han Sans"/>
                <a:ea typeface="Source Han Sans"/>
                <a:cs typeface="Source Han Sans"/>
              </a:rPr>
              <a:t>GEO系统依赖大语言模型作为内容生成核心，通过预训练和微调机制理解用户查询意图，并动态生成结构化、语义连贯且符合SEO规范的回答内容。</a:t>
            </a:r>
            <a:endParaRPr kumimoji="1" lang="zh-CN" altLang="en-US"/>
          </a:p>
        </p:txBody>
      </p:sp>
      <p:sp>
        <p:nvSpPr>
          <p:cNvPr id="9" name="标题 1"/>
          <p:cNvSpPr txBox="1"/>
          <p:nvPr/>
        </p:nvSpPr>
        <p:spPr>
          <a:xfrm rot="0" flipH="0" flipV="0">
            <a:off x="2020832" y="1679375"/>
            <a:ext cx="2697145" cy="402271"/>
          </a:xfrm>
          <a:prstGeom prst="rect">
            <a:avLst/>
          </a:prstGeom>
          <a:noFill/>
          <a:ln>
            <a:noFill/>
          </a:ln>
        </p:spPr>
        <p:txBody>
          <a:bodyPr vert="horz" wrap="square" lIns="0" tIns="0" rIns="0" bIns="0" rtlCol="0" anchor="b"/>
          <a:lstStyle/>
          <a:p>
            <a:pPr algn="l">
              <a:lnSpc>
                <a:spcPct val="150000"/>
              </a:lnSpc>
            </a:pPr>
            <a:r>
              <a:rPr kumimoji="1" lang="en-US" altLang="zh-CN" sz="1246">
                <a:ln w="12700">
                  <a:noFill/>
                </a:ln>
                <a:solidFill>
                  <a:srgbClr val="262626">
                    <a:alpha val="100000"/>
                  </a:srgbClr>
                </a:solidFill>
                <a:latin typeface="Source Han Sans CN Bold"/>
                <a:ea typeface="Source Han Sans CN Bold"/>
                <a:cs typeface="Source Han Sans CN Bold"/>
              </a:rPr>
              <a:t>大语言模型（LLM）驱动的内容生成层</a:t>
            </a:r>
            <a:endParaRPr kumimoji="1" lang="zh-CN" altLang="en-US"/>
          </a:p>
        </p:txBody>
      </p:sp>
      <p:sp>
        <p:nvSpPr>
          <p:cNvPr id="10" name="标题 1"/>
          <p:cNvSpPr txBox="1"/>
          <p:nvPr/>
        </p:nvSpPr>
        <p:spPr>
          <a:xfrm rot="0" flipH="0" flipV="0">
            <a:off x="5424179" y="1225784"/>
            <a:ext cx="2275952" cy="2276072"/>
          </a:xfrm>
          <a:prstGeom prst="ellipse">
            <a:avLst/>
          </a:prstGeom>
          <a:solidFill>
            <a:schemeClr val="bg1"/>
          </a:solidFill>
          <a:ln w="1905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rot="0" flipH="0" flipV="0">
            <a:off x="5506717" y="1225784"/>
            <a:ext cx="2275952" cy="2276072"/>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2" name="标题 1"/>
          <p:cNvSpPr txBox="1"/>
          <p:nvPr/>
        </p:nvSpPr>
        <p:spPr>
          <a:xfrm rot="0" flipH="0" flipV="0">
            <a:off x="5800837" y="1334654"/>
            <a:ext cx="2058222" cy="2058332"/>
          </a:xfrm>
          <a:prstGeom prst="ellipse">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rot="0" flipH="0" flipV="0">
            <a:off x="5175322" y="2005419"/>
            <a:ext cx="726818" cy="726856"/>
          </a:xfrm>
          <a:prstGeom prst="ellipse">
            <a:avLst/>
          </a:prstGeom>
          <a:solidFill>
            <a:schemeClr val="accent1"/>
          </a:solidFill>
          <a:ln w="28575"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14" name="标题 1"/>
          <p:cNvSpPr txBox="1"/>
          <p:nvPr/>
        </p:nvSpPr>
        <p:spPr>
          <a:xfrm rot="0" flipH="0" flipV="0">
            <a:off x="5384697" y="2214813"/>
            <a:ext cx="308068" cy="308068"/>
          </a:xfrm>
          <a:custGeom>
            <a:avLst/>
            <a:gdLst>
              <a:gd name="connsiteX0" fmla="*/ 457070 w 720001"/>
              <a:gd name="connsiteY0" fmla="*/ 57166 h 720001"/>
              <a:gd name="connsiteX1" fmla="*/ 457070 w 720001"/>
              <a:gd name="connsiteY1" fmla="*/ 263017 h 720001"/>
              <a:gd name="connsiteX2" fmla="*/ 662921 w 720001"/>
              <a:gd name="connsiteY2" fmla="*/ 263017 h 720001"/>
              <a:gd name="connsiteX3" fmla="*/ 647393 w 720001"/>
              <a:gd name="connsiteY3" fmla="*/ 212704 h 720001"/>
              <a:gd name="connsiteX4" fmla="*/ 591008 w 720001"/>
              <a:gd name="connsiteY4" fmla="*/ 129079 h 720001"/>
              <a:gd name="connsiteX5" fmla="*/ 507383 w 720001"/>
              <a:gd name="connsiteY5" fmla="*/ 72694 h 720001"/>
              <a:gd name="connsiteX6" fmla="*/ 457070 w 720001"/>
              <a:gd name="connsiteY6" fmla="*/ 57166 h 720001"/>
              <a:gd name="connsiteX7" fmla="*/ 307952 w 720001"/>
              <a:gd name="connsiteY7" fmla="*/ 56386 h 720001"/>
              <a:gd name="connsiteX8" fmla="*/ 240115 w 720001"/>
              <a:gd name="connsiteY8" fmla="*/ 76251 h 720001"/>
              <a:gd name="connsiteX9" fmla="*/ 142092 w 720001"/>
              <a:gd name="connsiteY9" fmla="*/ 142179 h 720001"/>
              <a:gd name="connsiteX10" fmla="*/ 76077 w 720001"/>
              <a:gd name="connsiteY10" fmla="*/ 240116 h 720001"/>
              <a:gd name="connsiteX11" fmla="*/ 51874 w 720001"/>
              <a:gd name="connsiteY11" fmla="*/ 360000 h 720001"/>
              <a:gd name="connsiteX12" fmla="*/ 76077 w 720001"/>
              <a:gd name="connsiteY12" fmla="*/ 479885 h 720001"/>
              <a:gd name="connsiteX13" fmla="*/ 142092 w 720001"/>
              <a:gd name="connsiteY13" fmla="*/ 577822 h 720001"/>
              <a:gd name="connsiteX14" fmla="*/ 240029 w 720001"/>
              <a:gd name="connsiteY14" fmla="*/ 643837 h 720001"/>
              <a:gd name="connsiteX15" fmla="*/ 359913 w 720001"/>
              <a:gd name="connsiteY15" fmla="*/ 668039 h 720001"/>
              <a:gd name="connsiteX16" fmla="*/ 479798 w 720001"/>
              <a:gd name="connsiteY16" fmla="*/ 643837 h 720001"/>
              <a:gd name="connsiteX17" fmla="*/ 577735 w 720001"/>
              <a:gd name="connsiteY17" fmla="*/ 577822 h 720001"/>
              <a:gd name="connsiteX18" fmla="*/ 643750 w 720001"/>
              <a:gd name="connsiteY18" fmla="*/ 479885 h 720001"/>
              <a:gd name="connsiteX19" fmla="*/ 663615 w 720001"/>
              <a:gd name="connsiteY19" fmla="*/ 412049 h 720001"/>
              <a:gd name="connsiteX20" fmla="*/ 360000 w 720001"/>
              <a:gd name="connsiteY20" fmla="*/ 412049 h 720001"/>
              <a:gd name="connsiteX21" fmla="*/ 307952 w 720001"/>
              <a:gd name="connsiteY21" fmla="*/ 360000 h 720001"/>
              <a:gd name="connsiteX22" fmla="*/ 405022 w 720001"/>
              <a:gd name="connsiteY22" fmla="*/ 0 h 720001"/>
              <a:gd name="connsiteX23" fmla="*/ 720001 w 720001"/>
              <a:gd name="connsiteY23" fmla="*/ 314979 h 720001"/>
              <a:gd name="connsiteX24" fmla="*/ 405022 w 720001"/>
              <a:gd name="connsiteY24" fmla="*/ 314979 h 720001"/>
              <a:gd name="connsiteX25" fmla="*/ 360000 w 720001"/>
              <a:gd name="connsiteY25" fmla="*/ 0 h 720001"/>
              <a:gd name="connsiteX26" fmla="*/ 360000 w 720001"/>
              <a:gd name="connsiteY26" fmla="*/ 360000 h 720001"/>
              <a:gd name="connsiteX27" fmla="*/ 720001 w 720001"/>
              <a:gd name="connsiteY27" fmla="*/ 360000 h 720001"/>
              <a:gd name="connsiteX28" fmla="*/ 360000 w 720001"/>
              <a:gd name="connsiteY28" fmla="*/ 720001 h 720001"/>
              <a:gd name="connsiteX29" fmla="*/ 0 w 720001"/>
              <a:gd name="connsiteY29" fmla="*/ 360000 h 720001"/>
              <a:gd name="connsiteX30" fmla="*/ 360000 w 720001"/>
              <a:gd name="connsiteY30" fmla="*/ 0 h 720001"/>
            </a:gdLst>
            <a:rect l="l" t="t" r="r" b="b"/>
            <a:pathLst>
              <a:path w="720001" h="720001">
                <a:moveTo>
                  <a:pt x="457070" y="57166"/>
                </a:moveTo>
                <a:lnTo>
                  <a:pt x="457070" y="263017"/>
                </a:lnTo>
                <a:lnTo>
                  <a:pt x="662921" y="263017"/>
                </a:lnTo>
                <a:cubicBezTo>
                  <a:pt x="659451" y="245755"/>
                  <a:pt x="654246" y="229012"/>
                  <a:pt x="647393" y="212704"/>
                </a:cubicBezTo>
                <a:cubicBezTo>
                  <a:pt x="634121" y="181388"/>
                  <a:pt x="615210" y="153282"/>
                  <a:pt x="591008" y="129079"/>
                </a:cubicBezTo>
                <a:cubicBezTo>
                  <a:pt x="566806" y="104877"/>
                  <a:pt x="538699" y="85966"/>
                  <a:pt x="507383" y="72694"/>
                </a:cubicBezTo>
                <a:cubicBezTo>
                  <a:pt x="491075" y="65755"/>
                  <a:pt x="474246" y="60636"/>
                  <a:pt x="457070" y="57166"/>
                </a:cubicBezTo>
                <a:close/>
                <a:moveTo>
                  <a:pt x="307952" y="56386"/>
                </a:moveTo>
                <a:cubicBezTo>
                  <a:pt x="284703" y="60376"/>
                  <a:pt x="262062" y="66969"/>
                  <a:pt x="240115" y="76251"/>
                </a:cubicBezTo>
                <a:cubicBezTo>
                  <a:pt x="203508" y="91778"/>
                  <a:pt x="170544" y="113986"/>
                  <a:pt x="142092" y="142179"/>
                </a:cubicBezTo>
                <a:cubicBezTo>
                  <a:pt x="113812" y="170545"/>
                  <a:pt x="91605" y="203422"/>
                  <a:pt x="76077" y="240116"/>
                </a:cubicBezTo>
                <a:cubicBezTo>
                  <a:pt x="60029" y="278111"/>
                  <a:pt x="51874" y="318362"/>
                  <a:pt x="51874" y="360000"/>
                </a:cubicBezTo>
                <a:cubicBezTo>
                  <a:pt x="51874" y="401639"/>
                  <a:pt x="60029" y="441976"/>
                  <a:pt x="76077" y="479885"/>
                </a:cubicBezTo>
                <a:cubicBezTo>
                  <a:pt x="91605" y="516579"/>
                  <a:pt x="113812" y="549543"/>
                  <a:pt x="142092" y="577822"/>
                </a:cubicBezTo>
                <a:cubicBezTo>
                  <a:pt x="170458" y="606102"/>
                  <a:pt x="203335" y="628309"/>
                  <a:pt x="240029" y="643837"/>
                </a:cubicBezTo>
                <a:cubicBezTo>
                  <a:pt x="278024" y="659885"/>
                  <a:pt x="318275" y="668039"/>
                  <a:pt x="359913" y="668039"/>
                </a:cubicBezTo>
                <a:cubicBezTo>
                  <a:pt x="401552" y="668039"/>
                  <a:pt x="441890" y="659885"/>
                  <a:pt x="479798" y="643837"/>
                </a:cubicBezTo>
                <a:cubicBezTo>
                  <a:pt x="516492" y="628309"/>
                  <a:pt x="549456" y="606102"/>
                  <a:pt x="577735" y="577822"/>
                </a:cubicBezTo>
                <a:cubicBezTo>
                  <a:pt x="606015" y="549456"/>
                  <a:pt x="628222" y="516579"/>
                  <a:pt x="643750" y="479885"/>
                </a:cubicBezTo>
                <a:cubicBezTo>
                  <a:pt x="653032" y="457938"/>
                  <a:pt x="659625" y="435297"/>
                  <a:pt x="663615" y="412049"/>
                </a:cubicBezTo>
                <a:lnTo>
                  <a:pt x="360000" y="412049"/>
                </a:lnTo>
                <a:cubicBezTo>
                  <a:pt x="331287" y="412049"/>
                  <a:pt x="307952" y="388714"/>
                  <a:pt x="307952" y="360000"/>
                </a:cubicBezTo>
                <a:close/>
                <a:moveTo>
                  <a:pt x="405022" y="0"/>
                </a:moveTo>
                <a:cubicBezTo>
                  <a:pt x="578950" y="0"/>
                  <a:pt x="720001" y="141051"/>
                  <a:pt x="720001" y="314979"/>
                </a:cubicBezTo>
                <a:lnTo>
                  <a:pt x="405022" y="314979"/>
                </a:lnTo>
                <a:close/>
                <a:moveTo>
                  <a:pt x="360000" y="0"/>
                </a:moveTo>
                <a:lnTo>
                  <a:pt x="360000" y="360000"/>
                </a:lnTo>
                <a:lnTo>
                  <a:pt x="720001" y="360000"/>
                </a:lnTo>
                <a:cubicBezTo>
                  <a:pt x="720001" y="558825"/>
                  <a:pt x="558824" y="720001"/>
                  <a:pt x="360000" y="720001"/>
                </a:cubicBezTo>
                <a:cubicBezTo>
                  <a:pt x="161176" y="720001"/>
                  <a:pt x="0" y="558825"/>
                  <a:pt x="0" y="360000"/>
                </a:cubicBezTo>
                <a:cubicBezTo>
                  <a:pt x="0" y="161176"/>
                  <a:pt x="161176" y="0"/>
                  <a:pt x="360000" y="0"/>
                </a:cubicBezTo>
                <a:close/>
              </a:path>
            </a:pathLst>
          </a:custGeom>
          <a:solidFill>
            <a:schemeClr val="bg1"/>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15" name="标题 1"/>
          <p:cNvSpPr txBox="1"/>
          <p:nvPr/>
        </p:nvSpPr>
        <p:spPr>
          <a:xfrm rot="0" flipH="0" flipV="0">
            <a:off x="6150997" y="2081646"/>
            <a:ext cx="2697145" cy="966619"/>
          </a:xfrm>
          <a:prstGeom prst="rect">
            <a:avLst/>
          </a:prstGeom>
          <a:noFill/>
          <a:ln>
            <a:noFill/>
          </a:ln>
        </p:spPr>
        <p:txBody>
          <a:bodyPr vert="horz" wrap="square" lIns="0" tIns="0" rIns="0" bIns="0" rtlCol="0" anchor="t"/>
          <a:lstStyle/>
          <a:p>
            <a:pPr algn="l">
              <a:lnSpc>
                <a:spcPct val="150000"/>
              </a:lnSpc>
            </a:pPr>
            <a:r>
              <a:rPr kumimoji="1" lang="en-US" altLang="zh-CN" sz="1096">
                <a:ln w="12700">
                  <a:noFill/>
                </a:ln>
                <a:solidFill>
                  <a:srgbClr val="262626">
                    <a:alpha val="100000"/>
                  </a:srgbClr>
                </a:solidFill>
                <a:latin typeface="Source Han Sans"/>
                <a:ea typeface="Source Han Sans"/>
                <a:cs typeface="Source Han Sans"/>
              </a:rPr>
              <a:t>该模块对用户输入进行语义解析、实体识别和意图分类，确保后续生成内容精准匹配搜索场景，例如区分信息型、导航型或交易型查询。</a:t>
            </a:r>
            <a:endParaRPr kumimoji="1" lang="zh-CN" altLang="en-US"/>
          </a:p>
        </p:txBody>
      </p:sp>
      <p:sp>
        <p:nvSpPr>
          <p:cNvPr id="16" name="标题 1"/>
          <p:cNvSpPr txBox="1"/>
          <p:nvPr/>
        </p:nvSpPr>
        <p:spPr>
          <a:xfrm rot="0" flipH="0" flipV="0">
            <a:off x="6150997" y="1679375"/>
            <a:ext cx="2697145" cy="402271"/>
          </a:xfrm>
          <a:prstGeom prst="rect">
            <a:avLst/>
          </a:prstGeom>
          <a:noFill/>
          <a:ln>
            <a:noFill/>
          </a:ln>
        </p:spPr>
        <p:txBody>
          <a:bodyPr vert="horz" wrap="square" lIns="0" tIns="0" rIns="0" bIns="0" rtlCol="0" anchor="b"/>
          <a:lstStyle/>
          <a:p>
            <a:pPr algn="l">
              <a:lnSpc>
                <a:spcPct val="150000"/>
              </a:lnSpc>
            </a:pPr>
            <a:r>
              <a:rPr kumimoji="1" lang="en-US" altLang="zh-CN" sz="1246">
                <a:ln w="12700">
                  <a:noFill/>
                </a:ln>
                <a:solidFill>
                  <a:srgbClr val="262626">
                    <a:alpha val="100000"/>
                  </a:srgbClr>
                </a:solidFill>
                <a:latin typeface="Source Han Sans CN Bold"/>
                <a:ea typeface="Source Han Sans CN Bold"/>
                <a:cs typeface="Source Han Sans CN Bold"/>
              </a:rPr>
              <a:t>查询理解与意图识别模块</a:t>
            </a:r>
            <a:endParaRPr kumimoji="1" lang="zh-CN" altLang="en-US"/>
          </a:p>
        </p:txBody>
      </p:sp>
      <p:sp>
        <p:nvSpPr>
          <p:cNvPr id="17" name="标题 1"/>
          <p:cNvSpPr txBox="1"/>
          <p:nvPr/>
        </p:nvSpPr>
        <p:spPr>
          <a:xfrm rot="0" flipH="0" flipV="0">
            <a:off x="3580014" y="3762544"/>
            <a:ext cx="2275952" cy="2276072"/>
          </a:xfrm>
          <a:prstGeom prst="ellipse">
            <a:avLst/>
          </a:prstGeom>
          <a:solidFill>
            <a:schemeClr val="bg1"/>
          </a:solidFill>
          <a:ln w="1905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18" name="标题 1"/>
          <p:cNvSpPr txBox="1"/>
          <p:nvPr/>
        </p:nvSpPr>
        <p:spPr>
          <a:xfrm rot="0" flipH="0" flipV="0">
            <a:off x="3662552" y="3762544"/>
            <a:ext cx="2275952" cy="2276072"/>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9" name="标题 1"/>
          <p:cNvSpPr txBox="1"/>
          <p:nvPr/>
        </p:nvSpPr>
        <p:spPr>
          <a:xfrm rot="0" flipH="0" flipV="0">
            <a:off x="3956672" y="3871414"/>
            <a:ext cx="2058222" cy="2058332"/>
          </a:xfrm>
          <a:prstGeom prst="ellipse">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0" name="标题 1"/>
          <p:cNvSpPr txBox="1"/>
          <p:nvPr/>
        </p:nvSpPr>
        <p:spPr>
          <a:xfrm rot="0" flipH="0" flipV="0">
            <a:off x="3331158" y="4542179"/>
            <a:ext cx="726818" cy="726856"/>
          </a:xfrm>
          <a:prstGeom prst="ellipse">
            <a:avLst/>
          </a:prstGeom>
          <a:solidFill>
            <a:schemeClr val="accent1"/>
          </a:solidFill>
          <a:ln w="28575"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21" name="标题 1"/>
          <p:cNvSpPr txBox="1"/>
          <p:nvPr/>
        </p:nvSpPr>
        <p:spPr>
          <a:xfrm rot="0" flipH="0" flipV="0">
            <a:off x="3540532" y="4763115"/>
            <a:ext cx="308068" cy="284984"/>
          </a:xfrm>
          <a:custGeom>
            <a:avLst/>
            <a:gdLst>
              <a:gd name="connsiteX0" fmla="*/ 56258 w 778320"/>
              <a:gd name="connsiteY0" fmla="*/ 333700 h 720001"/>
              <a:gd name="connsiteX1" fmla="*/ 56258 w 778320"/>
              <a:gd name="connsiteY1" fmla="*/ 627457 h 720001"/>
              <a:gd name="connsiteX2" fmla="*/ 66946 w 778320"/>
              <a:gd name="connsiteY2" fmla="*/ 653054 h 720001"/>
              <a:gd name="connsiteX3" fmla="*/ 92544 w 778320"/>
              <a:gd name="connsiteY3" fmla="*/ 663743 h 720001"/>
              <a:gd name="connsiteX4" fmla="*/ 685683 w 778320"/>
              <a:gd name="connsiteY4" fmla="*/ 663743 h 720001"/>
              <a:gd name="connsiteX5" fmla="*/ 711281 w 778320"/>
              <a:gd name="connsiteY5" fmla="*/ 653054 h 720001"/>
              <a:gd name="connsiteX6" fmla="*/ 721969 w 778320"/>
              <a:gd name="connsiteY6" fmla="*/ 627457 h 720001"/>
              <a:gd name="connsiteX7" fmla="*/ 721969 w 778320"/>
              <a:gd name="connsiteY7" fmla="*/ 333700 h 720001"/>
              <a:gd name="connsiteX8" fmla="*/ 92544 w 778320"/>
              <a:gd name="connsiteY8" fmla="*/ 142049 h 720001"/>
              <a:gd name="connsiteX9" fmla="*/ 56258 w 778320"/>
              <a:gd name="connsiteY9" fmla="*/ 178336 h 720001"/>
              <a:gd name="connsiteX10" fmla="*/ 56258 w 778320"/>
              <a:gd name="connsiteY10" fmla="*/ 277443 h 720001"/>
              <a:gd name="connsiteX11" fmla="*/ 721969 w 778320"/>
              <a:gd name="connsiteY11" fmla="*/ 277443 h 720001"/>
              <a:gd name="connsiteX12" fmla="*/ 721969 w 778320"/>
              <a:gd name="connsiteY12" fmla="*/ 178336 h 720001"/>
              <a:gd name="connsiteX13" fmla="*/ 685683 w 778320"/>
              <a:gd name="connsiteY13" fmla="*/ 142049 h 720001"/>
              <a:gd name="connsiteX14" fmla="*/ 561355 w 778320"/>
              <a:gd name="connsiteY14" fmla="*/ 142049 h 720001"/>
              <a:gd name="connsiteX15" fmla="*/ 561355 w 778320"/>
              <a:gd name="connsiteY15" fmla="*/ 201026 h 720001"/>
              <a:gd name="connsiteX16" fmla="*/ 533226 w 778320"/>
              <a:gd name="connsiteY16" fmla="*/ 229249 h 720001"/>
              <a:gd name="connsiteX17" fmla="*/ 505097 w 778320"/>
              <a:gd name="connsiteY17" fmla="*/ 201120 h 720001"/>
              <a:gd name="connsiteX18" fmla="*/ 505097 w 778320"/>
              <a:gd name="connsiteY18" fmla="*/ 142049 h 720001"/>
              <a:gd name="connsiteX19" fmla="*/ 273129 w 778320"/>
              <a:gd name="connsiteY19" fmla="*/ 142049 h 720001"/>
              <a:gd name="connsiteX20" fmla="*/ 273129 w 778320"/>
              <a:gd name="connsiteY20" fmla="*/ 201026 h 720001"/>
              <a:gd name="connsiteX21" fmla="*/ 245001 w 778320"/>
              <a:gd name="connsiteY21" fmla="*/ 229249 h 720001"/>
              <a:gd name="connsiteX22" fmla="*/ 216872 w 778320"/>
              <a:gd name="connsiteY22" fmla="*/ 201120 h 720001"/>
              <a:gd name="connsiteX23" fmla="*/ 216872 w 778320"/>
              <a:gd name="connsiteY23" fmla="*/ 142049 h 720001"/>
              <a:gd name="connsiteX24" fmla="*/ 245001 w 778320"/>
              <a:gd name="connsiteY24" fmla="*/ 0 h 720001"/>
              <a:gd name="connsiteX25" fmla="*/ 273129 w 778320"/>
              <a:gd name="connsiteY25" fmla="*/ 28129 h 720001"/>
              <a:gd name="connsiteX26" fmla="*/ 273129 w 778320"/>
              <a:gd name="connsiteY26" fmla="*/ 85792 h 720001"/>
              <a:gd name="connsiteX27" fmla="*/ 505097 w 778320"/>
              <a:gd name="connsiteY27" fmla="*/ 85792 h 720001"/>
              <a:gd name="connsiteX28" fmla="*/ 505097 w 778320"/>
              <a:gd name="connsiteY28" fmla="*/ 28129 h 720001"/>
              <a:gd name="connsiteX29" fmla="*/ 533226 w 778320"/>
              <a:gd name="connsiteY29" fmla="*/ 0 h 720001"/>
              <a:gd name="connsiteX30" fmla="*/ 561355 w 778320"/>
              <a:gd name="connsiteY30" fmla="*/ 28129 h 720001"/>
              <a:gd name="connsiteX31" fmla="*/ 561355 w 778320"/>
              <a:gd name="connsiteY31" fmla="*/ 85792 h 720001"/>
              <a:gd name="connsiteX32" fmla="*/ 685683 w 778320"/>
              <a:gd name="connsiteY32" fmla="*/ 85792 h 720001"/>
              <a:gd name="connsiteX33" fmla="*/ 778320 w 778320"/>
              <a:gd name="connsiteY33" fmla="*/ 178336 h 720001"/>
              <a:gd name="connsiteX34" fmla="*/ 778320 w 778320"/>
              <a:gd name="connsiteY34" fmla="*/ 627457 h 720001"/>
              <a:gd name="connsiteX35" fmla="*/ 685777 w 778320"/>
              <a:gd name="connsiteY35" fmla="*/ 720001 h 720001"/>
              <a:gd name="connsiteX36" fmla="*/ 92544 w 778320"/>
              <a:gd name="connsiteY36" fmla="*/ 720001 h 720001"/>
              <a:gd name="connsiteX37" fmla="*/ 0 w 778320"/>
              <a:gd name="connsiteY37" fmla="*/ 627457 h 720001"/>
              <a:gd name="connsiteX38" fmla="*/ 0 w 778320"/>
              <a:gd name="connsiteY38" fmla="*/ 333700 h 720001"/>
              <a:gd name="connsiteX39" fmla="*/ 0 w 778320"/>
              <a:gd name="connsiteY39" fmla="*/ 277443 h 720001"/>
              <a:gd name="connsiteX40" fmla="*/ 0 w 778320"/>
              <a:gd name="connsiteY40" fmla="*/ 178336 h 720001"/>
              <a:gd name="connsiteX41" fmla="*/ 92544 w 778320"/>
              <a:gd name="connsiteY41" fmla="*/ 85792 h 720001"/>
              <a:gd name="connsiteX42" fmla="*/ 216872 w 778320"/>
              <a:gd name="connsiteY42" fmla="*/ 85792 h 720001"/>
              <a:gd name="connsiteX43" fmla="*/ 216872 w 778320"/>
              <a:gd name="connsiteY43" fmla="*/ 28129 h 720001"/>
              <a:gd name="connsiteX44" fmla="*/ 245001 w 778320"/>
              <a:gd name="connsiteY44" fmla="*/ 0 h 720001"/>
            </a:gdLst>
            <a:rect l="l" t="t" r="r" b="b"/>
            <a:pathLst>
              <a:path w="778320" h="720001">
                <a:moveTo>
                  <a:pt x="56258" y="333700"/>
                </a:moveTo>
                <a:lnTo>
                  <a:pt x="56258" y="627457"/>
                </a:lnTo>
                <a:cubicBezTo>
                  <a:pt x="56258" y="637115"/>
                  <a:pt x="60008" y="646116"/>
                  <a:pt x="66946" y="653054"/>
                </a:cubicBezTo>
                <a:cubicBezTo>
                  <a:pt x="73885" y="659899"/>
                  <a:pt x="82980" y="663743"/>
                  <a:pt x="92544" y="663743"/>
                </a:cubicBezTo>
                <a:lnTo>
                  <a:pt x="685683" y="663743"/>
                </a:lnTo>
                <a:cubicBezTo>
                  <a:pt x="695341" y="663743"/>
                  <a:pt x="704342" y="659993"/>
                  <a:pt x="711281" y="653054"/>
                </a:cubicBezTo>
                <a:cubicBezTo>
                  <a:pt x="718125" y="646116"/>
                  <a:pt x="721969" y="637021"/>
                  <a:pt x="721969" y="627457"/>
                </a:cubicBezTo>
                <a:lnTo>
                  <a:pt x="721969" y="333700"/>
                </a:lnTo>
                <a:close/>
                <a:moveTo>
                  <a:pt x="92544" y="142049"/>
                </a:moveTo>
                <a:cubicBezTo>
                  <a:pt x="72478" y="142049"/>
                  <a:pt x="56258" y="158364"/>
                  <a:pt x="56258" y="178336"/>
                </a:cubicBezTo>
                <a:lnTo>
                  <a:pt x="56258" y="277443"/>
                </a:lnTo>
                <a:lnTo>
                  <a:pt x="721969" y="277443"/>
                </a:lnTo>
                <a:lnTo>
                  <a:pt x="721969" y="178336"/>
                </a:lnTo>
                <a:cubicBezTo>
                  <a:pt x="721969" y="158270"/>
                  <a:pt x="705655" y="142049"/>
                  <a:pt x="685683" y="142049"/>
                </a:cubicBezTo>
                <a:lnTo>
                  <a:pt x="561355" y="142049"/>
                </a:lnTo>
                <a:lnTo>
                  <a:pt x="561355" y="201026"/>
                </a:lnTo>
                <a:cubicBezTo>
                  <a:pt x="561355" y="216591"/>
                  <a:pt x="548790" y="229249"/>
                  <a:pt x="533226" y="229249"/>
                </a:cubicBezTo>
                <a:cubicBezTo>
                  <a:pt x="517661" y="229249"/>
                  <a:pt x="505097" y="216685"/>
                  <a:pt x="505097" y="201120"/>
                </a:cubicBezTo>
                <a:lnTo>
                  <a:pt x="505097" y="142049"/>
                </a:lnTo>
                <a:lnTo>
                  <a:pt x="273129" y="142049"/>
                </a:lnTo>
                <a:lnTo>
                  <a:pt x="273129" y="201026"/>
                </a:lnTo>
                <a:cubicBezTo>
                  <a:pt x="273129" y="216591"/>
                  <a:pt x="260565" y="229249"/>
                  <a:pt x="245001" y="229249"/>
                </a:cubicBezTo>
                <a:cubicBezTo>
                  <a:pt x="229436" y="229249"/>
                  <a:pt x="216872" y="216685"/>
                  <a:pt x="216872" y="201120"/>
                </a:cubicBezTo>
                <a:lnTo>
                  <a:pt x="216872" y="142049"/>
                </a:lnTo>
                <a:close/>
                <a:moveTo>
                  <a:pt x="245001" y="0"/>
                </a:moveTo>
                <a:cubicBezTo>
                  <a:pt x="260565" y="0"/>
                  <a:pt x="273129" y="12564"/>
                  <a:pt x="273129" y="28129"/>
                </a:cubicBezTo>
                <a:lnTo>
                  <a:pt x="273129" y="85792"/>
                </a:lnTo>
                <a:lnTo>
                  <a:pt x="505097" y="85792"/>
                </a:lnTo>
                <a:lnTo>
                  <a:pt x="505097" y="28129"/>
                </a:lnTo>
                <a:cubicBezTo>
                  <a:pt x="505097" y="12564"/>
                  <a:pt x="517661" y="0"/>
                  <a:pt x="533226" y="0"/>
                </a:cubicBezTo>
                <a:cubicBezTo>
                  <a:pt x="548790" y="0"/>
                  <a:pt x="561355" y="12564"/>
                  <a:pt x="561355" y="28129"/>
                </a:cubicBezTo>
                <a:lnTo>
                  <a:pt x="561355" y="85792"/>
                </a:lnTo>
                <a:lnTo>
                  <a:pt x="685683" y="85792"/>
                </a:lnTo>
                <a:cubicBezTo>
                  <a:pt x="736784" y="85792"/>
                  <a:pt x="778227" y="127235"/>
                  <a:pt x="778320" y="178336"/>
                </a:cubicBezTo>
                <a:lnTo>
                  <a:pt x="778320" y="627457"/>
                </a:lnTo>
                <a:cubicBezTo>
                  <a:pt x="778320" y="678370"/>
                  <a:pt x="736690" y="720001"/>
                  <a:pt x="685777" y="720001"/>
                </a:cubicBezTo>
                <a:lnTo>
                  <a:pt x="92544" y="720001"/>
                </a:lnTo>
                <a:cubicBezTo>
                  <a:pt x="41631" y="720001"/>
                  <a:pt x="0" y="678370"/>
                  <a:pt x="0" y="627457"/>
                </a:cubicBezTo>
                <a:lnTo>
                  <a:pt x="0" y="333700"/>
                </a:lnTo>
                <a:lnTo>
                  <a:pt x="0" y="277443"/>
                </a:lnTo>
                <a:lnTo>
                  <a:pt x="0" y="178336"/>
                </a:lnTo>
                <a:cubicBezTo>
                  <a:pt x="0" y="127235"/>
                  <a:pt x="41443" y="85792"/>
                  <a:pt x="92544" y="85792"/>
                </a:cubicBezTo>
                <a:lnTo>
                  <a:pt x="216872" y="85792"/>
                </a:lnTo>
                <a:lnTo>
                  <a:pt x="216872" y="28129"/>
                </a:lnTo>
                <a:cubicBezTo>
                  <a:pt x="216872" y="12564"/>
                  <a:pt x="229436" y="0"/>
                  <a:pt x="245001" y="0"/>
                </a:cubicBezTo>
                <a:close/>
              </a:path>
            </a:pathLst>
          </a:custGeom>
          <a:solidFill>
            <a:schemeClr val="bg1"/>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22" name="标题 1"/>
          <p:cNvSpPr txBox="1"/>
          <p:nvPr/>
        </p:nvSpPr>
        <p:spPr>
          <a:xfrm rot="0" flipH="0" flipV="0">
            <a:off x="4306832" y="4618406"/>
            <a:ext cx="2697145" cy="966619"/>
          </a:xfrm>
          <a:prstGeom prst="rect">
            <a:avLst/>
          </a:prstGeom>
          <a:noFill/>
          <a:ln>
            <a:noFill/>
          </a:ln>
        </p:spPr>
        <p:txBody>
          <a:bodyPr vert="horz" wrap="square" lIns="0" tIns="0" rIns="0" bIns="0" rtlCol="0" anchor="t"/>
          <a:lstStyle/>
          <a:p>
            <a:pPr algn="l">
              <a:lnSpc>
                <a:spcPct val="150000"/>
              </a:lnSpc>
            </a:pPr>
            <a:r>
              <a:rPr kumimoji="1" lang="en-US" altLang="zh-CN" sz="1096">
                <a:ln w="12700">
                  <a:noFill/>
                </a:ln>
                <a:solidFill>
                  <a:srgbClr val="262626">
                    <a:alpha val="100000"/>
                  </a:srgbClr>
                </a:solidFill>
                <a:latin typeface="Source Han Sans"/>
                <a:ea typeface="Source Han Sans"/>
                <a:cs typeface="Source Han Sans"/>
              </a:rPr>
              <a:t>负责维护对话历史、用户画像及实时环境变量（如地理位置、设备类型），为生成过程提供个性化上下文，提升内容相关性与用户体验。</a:t>
            </a:r>
            <a:endParaRPr kumimoji="1" lang="zh-CN" altLang="en-US"/>
          </a:p>
        </p:txBody>
      </p:sp>
      <p:sp>
        <p:nvSpPr>
          <p:cNvPr id="23" name="标题 1"/>
          <p:cNvSpPr txBox="1"/>
          <p:nvPr/>
        </p:nvSpPr>
        <p:spPr>
          <a:xfrm rot="0" flipH="0" flipV="0">
            <a:off x="4306832" y="4216135"/>
            <a:ext cx="2697145" cy="402271"/>
          </a:xfrm>
          <a:prstGeom prst="rect">
            <a:avLst/>
          </a:prstGeom>
          <a:noFill/>
          <a:ln>
            <a:noFill/>
          </a:ln>
        </p:spPr>
        <p:txBody>
          <a:bodyPr vert="horz" wrap="square" lIns="0" tIns="0" rIns="0" bIns="0" rtlCol="0" anchor="b"/>
          <a:lstStyle/>
          <a:p>
            <a:pPr algn="l">
              <a:lnSpc>
                <a:spcPct val="150000"/>
              </a:lnSpc>
            </a:pPr>
            <a:r>
              <a:rPr kumimoji="1" lang="en-US" altLang="zh-CN" sz="1246">
                <a:ln w="12700">
                  <a:noFill/>
                </a:ln>
                <a:solidFill>
                  <a:srgbClr val="262626">
                    <a:alpha val="100000"/>
                  </a:srgbClr>
                </a:solidFill>
                <a:latin typeface="Source Han Sans CN Bold"/>
                <a:ea typeface="Source Han Sans CN Bold"/>
                <a:cs typeface="Source Han Sans CN Bold"/>
              </a:rPr>
              <a:t>动态上下文管理器</a:t>
            </a:r>
            <a:endParaRPr kumimoji="1" lang="zh-CN" altLang="en-US"/>
          </a:p>
        </p:txBody>
      </p:sp>
      <p:sp>
        <p:nvSpPr>
          <p:cNvPr id="24" name="标题 1"/>
          <p:cNvSpPr txBox="1"/>
          <p:nvPr/>
        </p:nvSpPr>
        <p:spPr>
          <a:xfrm rot="0" flipH="0" flipV="0">
            <a:off x="7710179" y="3762544"/>
            <a:ext cx="2275952" cy="2276072"/>
          </a:xfrm>
          <a:prstGeom prst="ellipse">
            <a:avLst/>
          </a:prstGeom>
          <a:solidFill>
            <a:schemeClr val="bg1"/>
          </a:solidFill>
          <a:ln w="1905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25" name="标题 1"/>
          <p:cNvSpPr txBox="1"/>
          <p:nvPr/>
        </p:nvSpPr>
        <p:spPr>
          <a:xfrm rot="0" flipH="0" flipV="0">
            <a:off x="7792716" y="3762544"/>
            <a:ext cx="2275952" cy="2276072"/>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6" name="标题 1"/>
          <p:cNvSpPr txBox="1"/>
          <p:nvPr/>
        </p:nvSpPr>
        <p:spPr>
          <a:xfrm rot="0" flipH="0" flipV="0">
            <a:off x="8086837" y="3871414"/>
            <a:ext cx="2058222" cy="2058332"/>
          </a:xfrm>
          <a:prstGeom prst="ellipse">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7" name="标题 1"/>
          <p:cNvSpPr txBox="1"/>
          <p:nvPr/>
        </p:nvSpPr>
        <p:spPr>
          <a:xfrm rot="0" flipH="0" flipV="0">
            <a:off x="7461322" y="4542179"/>
            <a:ext cx="726818" cy="726856"/>
          </a:xfrm>
          <a:prstGeom prst="ellipse">
            <a:avLst/>
          </a:prstGeom>
          <a:solidFill>
            <a:schemeClr val="accent1"/>
          </a:solidFill>
          <a:ln w="28575"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28" name="标题 1"/>
          <p:cNvSpPr txBox="1"/>
          <p:nvPr/>
        </p:nvSpPr>
        <p:spPr>
          <a:xfrm rot="0" flipH="0" flipV="0">
            <a:off x="7670697" y="4778200"/>
            <a:ext cx="308068" cy="254815"/>
          </a:xfrm>
          <a:custGeom>
            <a:avLst/>
            <a:gdLst>
              <a:gd name="connsiteX0" fmla="*/ 153878 w 870468"/>
              <a:gd name="connsiteY0" fmla="*/ 353026 h 720000"/>
              <a:gd name="connsiteX1" fmla="*/ 449972 w 870468"/>
              <a:gd name="connsiteY1" fmla="*/ 353026 h 720000"/>
              <a:gd name="connsiteX2" fmla="*/ 489985 w 870468"/>
              <a:gd name="connsiteY2" fmla="*/ 393039 h 720000"/>
              <a:gd name="connsiteX3" fmla="*/ 449972 w 870468"/>
              <a:gd name="connsiteY3" fmla="*/ 433051 h 720000"/>
              <a:gd name="connsiteX4" fmla="*/ 153878 w 870468"/>
              <a:gd name="connsiteY4" fmla="*/ 433051 h 720000"/>
              <a:gd name="connsiteX5" fmla="*/ 113865 w 870468"/>
              <a:gd name="connsiteY5" fmla="*/ 393039 h 720000"/>
              <a:gd name="connsiteX6" fmla="*/ 153878 w 870468"/>
              <a:gd name="connsiteY6" fmla="*/ 353026 h 720000"/>
              <a:gd name="connsiteX7" fmla="*/ 68708 w 870468"/>
              <a:gd name="connsiteY7" fmla="*/ 275858 h 720000"/>
              <a:gd name="connsiteX8" fmla="*/ 68708 w 870468"/>
              <a:gd name="connsiteY8" fmla="*/ 603735 h 720000"/>
              <a:gd name="connsiteX9" fmla="*/ 116266 w 870468"/>
              <a:gd name="connsiteY9" fmla="*/ 651293 h 720000"/>
              <a:gd name="connsiteX10" fmla="*/ 598821 w 870468"/>
              <a:gd name="connsiteY10" fmla="*/ 651293 h 720000"/>
              <a:gd name="connsiteX11" fmla="*/ 754317 w 870468"/>
              <a:gd name="connsiteY11" fmla="*/ 651293 h 720000"/>
              <a:gd name="connsiteX12" fmla="*/ 801875 w 870468"/>
              <a:gd name="connsiteY12" fmla="*/ 603735 h 720000"/>
              <a:gd name="connsiteX13" fmla="*/ 801875 w 870468"/>
              <a:gd name="connsiteY13" fmla="*/ 275858 h 720000"/>
              <a:gd name="connsiteX14" fmla="*/ 598821 w 870468"/>
              <a:gd name="connsiteY14" fmla="*/ 275858 h 720000"/>
              <a:gd name="connsiteX15" fmla="*/ 116266 w 870468"/>
              <a:gd name="connsiteY15" fmla="*/ 68593 h 720000"/>
              <a:gd name="connsiteX16" fmla="*/ 68708 w 870468"/>
              <a:gd name="connsiteY16" fmla="*/ 116151 h 720000"/>
              <a:gd name="connsiteX17" fmla="*/ 68708 w 870468"/>
              <a:gd name="connsiteY17" fmla="*/ 207265 h 720000"/>
              <a:gd name="connsiteX18" fmla="*/ 598821 w 870468"/>
              <a:gd name="connsiteY18" fmla="*/ 207265 h 720000"/>
              <a:gd name="connsiteX19" fmla="*/ 801875 w 870468"/>
              <a:gd name="connsiteY19" fmla="*/ 207265 h 720000"/>
              <a:gd name="connsiteX20" fmla="*/ 801875 w 870468"/>
              <a:gd name="connsiteY20" fmla="*/ 116151 h 720000"/>
              <a:gd name="connsiteX21" fmla="*/ 754317 w 870468"/>
              <a:gd name="connsiteY21" fmla="*/ 68593 h 720000"/>
              <a:gd name="connsiteX22" fmla="*/ 598821 w 870468"/>
              <a:gd name="connsiteY22" fmla="*/ 68593 h 720000"/>
              <a:gd name="connsiteX23" fmla="*/ 116266 w 870468"/>
              <a:gd name="connsiteY23" fmla="*/ 0 h 720000"/>
              <a:gd name="connsiteX24" fmla="*/ 598821 w 870468"/>
              <a:gd name="connsiteY24" fmla="*/ 0 h 720000"/>
              <a:gd name="connsiteX25" fmla="*/ 754317 w 870468"/>
              <a:gd name="connsiteY25" fmla="*/ 0 h 720000"/>
              <a:gd name="connsiteX26" fmla="*/ 870468 w 870468"/>
              <a:gd name="connsiteY26" fmla="*/ 116151 h 720000"/>
              <a:gd name="connsiteX27" fmla="*/ 870468 w 870468"/>
              <a:gd name="connsiteY27" fmla="*/ 241562 h 720000"/>
              <a:gd name="connsiteX28" fmla="*/ 870468 w 870468"/>
              <a:gd name="connsiteY28" fmla="*/ 603735 h 720000"/>
              <a:gd name="connsiteX29" fmla="*/ 754317 w 870468"/>
              <a:gd name="connsiteY29" fmla="*/ 720000 h 720000"/>
              <a:gd name="connsiteX30" fmla="*/ 598821 w 870468"/>
              <a:gd name="connsiteY30" fmla="*/ 720000 h 720000"/>
              <a:gd name="connsiteX31" fmla="*/ 116266 w 870468"/>
              <a:gd name="connsiteY31" fmla="*/ 720000 h 720000"/>
              <a:gd name="connsiteX32" fmla="*/ 115 w 870468"/>
              <a:gd name="connsiteY32" fmla="*/ 603849 h 720000"/>
              <a:gd name="connsiteX33" fmla="*/ 115 w 870468"/>
              <a:gd name="connsiteY33" fmla="*/ 241841 h 720000"/>
              <a:gd name="connsiteX34" fmla="*/ 0 w 870468"/>
              <a:gd name="connsiteY34" fmla="*/ 241562 h 720000"/>
              <a:gd name="connsiteX35" fmla="*/ 115 w 870468"/>
              <a:gd name="connsiteY35" fmla="*/ 241284 h 720000"/>
              <a:gd name="connsiteX36" fmla="*/ 115 w 870468"/>
              <a:gd name="connsiteY36" fmla="*/ 116151 h 720000"/>
              <a:gd name="connsiteX37" fmla="*/ 116266 w 870468"/>
              <a:gd name="connsiteY37" fmla="*/ 0 h 720000"/>
            </a:gdLst>
            <a:rect l="l" t="t" r="r" b="b"/>
            <a:pathLst>
              <a:path w="870468" h="720000">
                <a:moveTo>
                  <a:pt x="153878" y="353026"/>
                </a:moveTo>
                <a:lnTo>
                  <a:pt x="449972" y="353026"/>
                </a:lnTo>
                <a:cubicBezTo>
                  <a:pt x="472036" y="353026"/>
                  <a:pt x="489985" y="370975"/>
                  <a:pt x="489985" y="393039"/>
                </a:cubicBezTo>
                <a:cubicBezTo>
                  <a:pt x="489985" y="415103"/>
                  <a:pt x="472150" y="433051"/>
                  <a:pt x="449972" y="433051"/>
                </a:cubicBezTo>
                <a:lnTo>
                  <a:pt x="153878" y="433051"/>
                </a:lnTo>
                <a:cubicBezTo>
                  <a:pt x="131814" y="433051"/>
                  <a:pt x="113865" y="415103"/>
                  <a:pt x="113865" y="393039"/>
                </a:cubicBezTo>
                <a:cubicBezTo>
                  <a:pt x="113865" y="370975"/>
                  <a:pt x="131814" y="353026"/>
                  <a:pt x="153878" y="353026"/>
                </a:cubicBezTo>
                <a:close/>
                <a:moveTo>
                  <a:pt x="68708" y="275858"/>
                </a:moveTo>
                <a:lnTo>
                  <a:pt x="68708" y="603735"/>
                </a:lnTo>
                <a:cubicBezTo>
                  <a:pt x="68708" y="630029"/>
                  <a:pt x="90087" y="651293"/>
                  <a:pt x="116266" y="651293"/>
                </a:cubicBezTo>
                <a:lnTo>
                  <a:pt x="598821" y="651293"/>
                </a:lnTo>
                <a:lnTo>
                  <a:pt x="754317" y="651293"/>
                </a:lnTo>
                <a:cubicBezTo>
                  <a:pt x="780611" y="651293"/>
                  <a:pt x="801875" y="629915"/>
                  <a:pt x="801875" y="603735"/>
                </a:cubicBezTo>
                <a:lnTo>
                  <a:pt x="801875" y="275858"/>
                </a:lnTo>
                <a:lnTo>
                  <a:pt x="598821" y="275858"/>
                </a:lnTo>
                <a:close/>
                <a:moveTo>
                  <a:pt x="116266" y="68593"/>
                </a:moveTo>
                <a:cubicBezTo>
                  <a:pt x="89972" y="68593"/>
                  <a:pt x="68708" y="89972"/>
                  <a:pt x="68708" y="116151"/>
                </a:cubicBezTo>
                <a:lnTo>
                  <a:pt x="68708" y="207265"/>
                </a:lnTo>
                <a:lnTo>
                  <a:pt x="598821" y="207265"/>
                </a:lnTo>
                <a:lnTo>
                  <a:pt x="801875" y="207265"/>
                </a:lnTo>
                <a:lnTo>
                  <a:pt x="801875" y="116151"/>
                </a:lnTo>
                <a:cubicBezTo>
                  <a:pt x="801875" y="89857"/>
                  <a:pt x="780497" y="68593"/>
                  <a:pt x="754317" y="68593"/>
                </a:cubicBezTo>
                <a:lnTo>
                  <a:pt x="598821" y="68593"/>
                </a:lnTo>
                <a:close/>
                <a:moveTo>
                  <a:pt x="116266" y="0"/>
                </a:moveTo>
                <a:lnTo>
                  <a:pt x="598821" y="0"/>
                </a:lnTo>
                <a:lnTo>
                  <a:pt x="754317" y="0"/>
                </a:lnTo>
                <a:cubicBezTo>
                  <a:pt x="818338" y="0"/>
                  <a:pt x="870468" y="52131"/>
                  <a:pt x="870468" y="116151"/>
                </a:cubicBezTo>
                <a:lnTo>
                  <a:pt x="870468" y="241562"/>
                </a:lnTo>
                <a:lnTo>
                  <a:pt x="870468" y="603735"/>
                </a:lnTo>
                <a:cubicBezTo>
                  <a:pt x="870468" y="667869"/>
                  <a:pt x="818338" y="720000"/>
                  <a:pt x="754317" y="720000"/>
                </a:cubicBezTo>
                <a:lnTo>
                  <a:pt x="598821" y="720000"/>
                </a:lnTo>
                <a:lnTo>
                  <a:pt x="116266" y="720000"/>
                </a:lnTo>
                <a:cubicBezTo>
                  <a:pt x="52246" y="720000"/>
                  <a:pt x="115" y="667869"/>
                  <a:pt x="115" y="603849"/>
                </a:cubicBezTo>
                <a:lnTo>
                  <a:pt x="115" y="241841"/>
                </a:lnTo>
                <a:lnTo>
                  <a:pt x="0" y="241562"/>
                </a:lnTo>
                <a:lnTo>
                  <a:pt x="115" y="241284"/>
                </a:lnTo>
                <a:lnTo>
                  <a:pt x="115" y="116151"/>
                </a:lnTo>
                <a:cubicBezTo>
                  <a:pt x="115" y="52131"/>
                  <a:pt x="52246" y="0"/>
                  <a:pt x="116266" y="0"/>
                </a:cubicBezTo>
                <a:close/>
              </a:path>
            </a:pathLst>
          </a:custGeom>
          <a:solidFill>
            <a:schemeClr val="bg1"/>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29" name="标题 1"/>
          <p:cNvSpPr txBox="1"/>
          <p:nvPr/>
        </p:nvSpPr>
        <p:spPr>
          <a:xfrm rot="0" flipH="0" flipV="0">
            <a:off x="8436997" y="4618406"/>
            <a:ext cx="2697145" cy="966619"/>
          </a:xfrm>
          <a:prstGeom prst="rect">
            <a:avLst/>
          </a:prstGeom>
          <a:noFill/>
          <a:ln>
            <a:noFill/>
          </a:ln>
        </p:spPr>
        <p:txBody>
          <a:bodyPr vert="horz" wrap="square" lIns="0" tIns="0" rIns="0" bIns="0" rtlCol="0" anchor="t"/>
          <a:lstStyle/>
          <a:p>
            <a:pPr algn="l">
              <a:lnSpc>
                <a:spcPct val="150000"/>
              </a:lnSpc>
            </a:pPr>
            <a:r>
              <a:rPr kumimoji="1" lang="en-US" altLang="zh-CN" sz="1096">
                <a:ln w="12700">
                  <a:noFill/>
                </a:ln>
                <a:solidFill>
                  <a:srgbClr val="262626">
                    <a:alpha val="100000"/>
                  </a:srgbClr>
                </a:solidFill>
                <a:latin typeface="Source Han Sans"/>
                <a:ea typeface="Source Han Sans"/>
                <a:cs typeface="Source Han Sans"/>
              </a:rPr>
              <a:t>在生成后自动检测内容的准确性、合规性与可读性，剔除低质、重复或潜在违规文本，保障输出结果符合平台规范与搜索引擎偏好。</a:t>
            </a:r>
            <a:endParaRPr kumimoji="1" lang="zh-CN" altLang="en-US"/>
          </a:p>
        </p:txBody>
      </p:sp>
      <p:sp>
        <p:nvSpPr>
          <p:cNvPr id="30" name="标题 1"/>
          <p:cNvSpPr txBox="1"/>
          <p:nvPr/>
        </p:nvSpPr>
        <p:spPr>
          <a:xfrm rot="0" flipH="0" flipV="0">
            <a:off x="8436997" y="4216135"/>
            <a:ext cx="2697145" cy="402271"/>
          </a:xfrm>
          <a:prstGeom prst="rect">
            <a:avLst/>
          </a:prstGeom>
          <a:noFill/>
          <a:ln>
            <a:noFill/>
          </a:ln>
        </p:spPr>
        <p:txBody>
          <a:bodyPr vert="horz" wrap="square" lIns="0" tIns="0" rIns="0" bIns="0" rtlCol="0" anchor="b"/>
          <a:lstStyle/>
          <a:p>
            <a:pPr algn="l">
              <a:lnSpc>
                <a:spcPct val="150000"/>
              </a:lnSpc>
            </a:pPr>
            <a:r>
              <a:rPr kumimoji="1" lang="en-US" altLang="zh-CN" sz="1246">
                <a:ln w="12700">
                  <a:noFill/>
                </a:ln>
                <a:solidFill>
                  <a:srgbClr val="262626">
                    <a:alpha val="100000"/>
                  </a:srgbClr>
                </a:solidFill>
                <a:latin typeface="Source Han Sans CN Bold"/>
                <a:ea typeface="Source Han Sans CN Bold"/>
                <a:cs typeface="Source Han Sans CN Bold"/>
              </a:rPr>
              <a:t>内容质量评估与过滤机制</a:t>
            </a:r>
            <a:endParaRPr kumimoji="1" lang="zh-CN" altLang="en-US"/>
          </a:p>
        </p:txBody>
      </p:sp>
      <p:sp>
        <p:nvSpPr>
          <p:cNvPr id="31" name="任意多边形: 形状 1"/>
          <p:cNvSpPr txBox="1"/>
          <p:nvPr/>
        </p:nvSpPr>
        <p:spPr>
          <a:xfrm rot="0" flipH="0" flipV="0">
            <a:off x="-79617" y="841646"/>
            <a:ext cx="7670683" cy="68406"/>
          </a:xfrm>
          <a:custGeom>
            <a:avLst/>
            <a:gdLst>
              <a:gd name="connsiteX0" fmla="*/ 0 w 856648"/>
              <a:gd name="connsiteY0" fmla="*/ 0 h 637990"/>
              <a:gd name="connsiteX1" fmla="*/ 537653 w 856648"/>
              <a:gd name="connsiteY1" fmla="*/ 0 h 637990"/>
              <a:gd name="connsiteX2" fmla="*/ 856648 w 856648"/>
              <a:gd name="connsiteY2" fmla="*/ 318995 h 637990"/>
              <a:gd name="connsiteX3" fmla="*/ 537653 w 856648"/>
              <a:gd name="connsiteY3" fmla="*/ 637990 h 637990"/>
              <a:gd name="connsiteX4" fmla="*/ 0 w 856648"/>
              <a:gd name="connsiteY4" fmla="*/ 637990 h 637990"/>
            </a:gdLst>
            <a:rect l="l" t="t" r="r" b="b"/>
            <a:pathLst>
              <a:path w="856648" h="637990">
                <a:moveTo>
                  <a:pt x="0" y="0"/>
                </a:moveTo>
                <a:lnTo>
                  <a:pt x="537653" y="0"/>
                </a:lnTo>
                <a:cubicBezTo>
                  <a:pt x="713829" y="0"/>
                  <a:pt x="856648" y="142819"/>
                  <a:pt x="856648" y="318995"/>
                </a:cubicBezTo>
                <a:cubicBezTo>
                  <a:pt x="856648" y="495171"/>
                  <a:pt x="713829" y="637990"/>
                  <a:pt x="537653" y="637990"/>
                </a:cubicBezTo>
                <a:lnTo>
                  <a:pt x="0" y="637990"/>
                </a:lnTo>
                <a:close/>
              </a:path>
            </a:pathLst>
          </a:custGeom>
          <a:solidFill>
            <a:schemeClr val="accent1"/>
          </a:solidFill>
          <a:ln w="12700" cap="sq">
            <a:noFill/>
            <a:miter/>
          </a:ln>
          <a:effectLst>
            <a:outerShdw dist="0" blurRad="63500" dir="0" sx="102000" sy="102000" kx="0" ky="0" algn="ctr" rotWithShape="0">
              <a:schemeClr val="accent1">
                <a:alpha val="4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32" name="任意多边形: 形状 2"/>
          <p:cNvSpPr txBox="1"/>
          <p:nvPr/>
        </p:nvSpPr>
        <p:spPr>
          <a:xfrm rot="0" flipH="0" flipV="0">
            <a:off x="11223007" y="-110983"/>
            <a:ext cx="985486" cy="463572"/>
          </a:xfrm>
          <a:custGeom>
            <a:avLst/>
            <a:gdLst>
              <a:gd name="connsiteX0" fmla="*/ 12946 w 673100"/>
              <a:gd name="connsiteY0" fmla="*/ 0 h 383117"/>
              <a:gd name="connsiteX1" fmla="*/ 673100 w 673100"/>
              <a:gd name="connsiteY1" fmla="*/ 0 h 383117"/>
              <a:gd name="connsiteX2" fmla="*/ 673100 w 673100"/>
              <a:gd name="connsiteY2" fmla="*/ 383117 h 383117"/>
              <a:gd name="connsiteX3" fmla="*/ 318995 w 673100"/>
              <a:gd name="connsiteY3" fmla="*/ 383117 h 383117"/>
              <a:gd name="connsiteX4" fmla="*/ 0 w 673100"/>
              <a:gd name="connsiteY4" fmla="*/ 64122 h 383117"/>
            </a:gdLst>
            <a:rect l="l" t="t" r="r" b="b"/>
            <a:pathLst>
              <a:path w="673100" h="383117">
                <a:moveTo>
                  <a:pt x="12946" y="0"/>
                </a:moveTo>
                <a:lnTo>
                  <a:pt x="673100" y="0"/>
                </a:lnTo>
                <a:lnTo>
                  <a:pt x="673100" y="383117"/>
                </a:lnTo>
                <a:lnTo>
                  <a:pt x="318995" y="383117"/>
                </a:lnTo>
                <a:cubicBezTo>
                  <a:pt x="142819" y="383117"/>
                  <a:pt x="0" y="240298"/>
                  <a:pt x="0" y="64122"/>
                </a:cubicBezTo>
                <a:close/>
              </a:path>
            </a:pathLst>
          </a:custGeom>
          <a:solidFill>
            <a:schemeClr val="accent1"/>
          </a:solidFill>
          <a:ln w="12700" cap="sq">
            <a:noFill/>
            <a:miter/>
          </a:ln>
          <a:effectLst>
            <a:outerShdw dist="0" blurRad="63500" dir="0" sx="102000" sy="102000" kx="0" ky="0" algn="ctr" rotWithShape="0">
              <a:schemeClr val="accent1">
                <a:alpha val="4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33" name="文本框 3"/>
          <p:cNvSpPr txBox="1"/>
          <p:nvPr/>
        </p:nvSpPr>
        <p:spPr>
          <a:xfrm rot="0" flipH="0" flipV="0">
            <a:off x="751724" y="214775"/>
            <a:ext cx="7701382" cy="542071"/>
          </a:xfrm>
          <a:prstGeom prst="rect">
            <a:avLst/>
          </a:prstGeom>
          <a:noFill/>
          <a:ln>
            <a:noFill/>
          </a:ln>
        </p:spPr>
        <p:txBody>
          <a:bodyPr vert="horz" wrap="square" lIns="0" tIns="0" rIns="0" bIns="0" rtlCol="0" anchor="ctr"/>
          <a:lstStyle/>
          <a:p>
            <a:pPr algn="l">
              <a:lnSpc>
                <a:spcPct val="130000"/>
              </a:lnSpc>
            </a:pPr>
            <a:r>
              <a:rPr kumimoji="1" lang="en-US" altLang="zh-CN" sz="2800">
                <a:ln w="12700">
                  <a:noFill/>
                </a:ln>
                <a:solidFill>
                  <a:srgbClr val="000000">
                    <a:alpha val="100000"/>
                  </a:srgbClr>
                </a:solidFill>
                <a:latin typeface="Source Han Sans CN Bold"/>
                <a:ea typeface="Source Han Sans CN Bold"/>
                <a:cs typeface="Source Han Sans CN Bold"/>
              </a:rPr>
              <a:t>核心组件构成与协同逻辑</a:t>
            </a:r>
            <a:endParaRPr kumimoji="1" lang="zh-CN" altLang="en-US"/>
          </a:p>
        </p:txBody>
      </p:sp>
      <p:sp>
        <p:nvSpPr>
          <p:cNvPr id="34" name="任意多边形: 形状 4"/>
          <p:cNvSpPr txBox="1"/>
          <p:nvPr/>
        </p:nvSpPr>
        <p:spPr>
          <a:xfrm rot="0" flipH="1" flipV="0">
            <a:off x="-572360" y="-58056"/>
            <a:ext cx="985486" cy="463572"/>
          </a:xfrm>
          <a:custGeom>
            <a:avLst/>
            <a:gdLst>
              <a:gd name="connsiteX0" fmla="*/ 12946 w 673100"/>
              <a:gd name="connsiteY0" fmla="*/ 0 h 383117"/>
              <a:gd name="connsiteX1" fmla="*/ 673100 w 673100"/>
              <a:gd name="connsiteY1" fmla="*/ 0 h 383117"/>
              <a:gd name="connsiteX2" fmla="*/ 673100 w 673100"/>
              <a:gd name="connsiteY2" fmla="*/ 383117 h 383117"/>
              <a:gd name="connsiteX3" fmla="*/ 318995 w 673100"/>
              <a:gd name="connsiteY3" fmla="*/ 383117 h 383117"/>
              <a:gd name="connsiteX4" fmla="*/ 0 w 673100"/>
              <a:gd name="connsiteY4" fmla="*/ 64122 h 383117"/>
            </a:gdLst>
            <a:rect l="l" t="t" r="r" b="b"/>
            <a:pathLst>
              <a:path w="673100" h="383117">
                <a:moveTo>
                  <a:pt x="12946" y="0"/>
                </a:moveTo>
                <a:lnTo>
                  <a:pt x="673100" y="0"/>
                </a:lnTo>
                <a:lnTo>
                  <a:pt x="673100" y="383117"/>
                </a:lnTo>
                <a:lnTo>
                  <a:pt x="318995" y="383117"/>
                </a:lnTo>
                <a:cubicBezTo>
                  <a:pt x="142819" y="383117"/>
                  <a:pt x="0" y="240298"/>
                  <a:pt x="0" y="64122"/>
                </a:cubicBezTo>
                <a:close/>
              </a:path>
            </a:pathLst>
          </a:custGeom>
          <a:solidFill>
            <a:schemeClr val="accent1"/>
          </a:solidFill>
          <a:ln w="12700" cap="sq">
            <a:noFill/>
            <a:miter/>
          </a:ln>
          <a:effectLst>
            <a:outerShdw dist="0" blurRad="63500" dir="0" sx="102000" sy="102000" kx="0" ky="0" algn="ctr" rotWithShape="0">
              <a:schemeClr val="accent1">
                <a:alpha val="4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35" name="任意多边形: 形状 5"/>
          <p:cNvSpPr txBox="1"/>
          <p:nvPr/>
        </p:nvSpPr>
        <p:spPr>
          <a:xfrm rot="0" flipH="0" flipV="0">
            <a:off x="11845307" y="326594"/>
            <a:ext cx="985486" cy="463572"/>
          </a:xfrm>
          <a:custGeom>
            <a:avLst/>
            <a:gdLst>
              <a:gd name="connsiteX0" fmla="*/ 12946 w 673100"/>
              <a:gd name="connsiteY0" fmla="*/ 0 h 383117"/>
              <a:gd name="connsiteX1" fmla="*/ 673100 w 673100"/>
              <a:gd name="connsiteY1" fmla="*/ 0 h 383117"/>
              <a:gd name="connsiteX2" fmla="*/ 673100 w 673100"/>
              <a:gd name="connsiteY2" fmla="*/ 383117 h 383117"/>
              <a:gd name="connsiteX3" fmla="*/ 318995 w 673100"/>
              <a:gd name="connsiteY3" fmla="*/ 383117 h 383117"/>
              <a:gd name="connsiteX4" fmla="*/ 0 w 673100"/>
              <a:gd name="connsiteY4" fmla="*/ 64122 h 383117"/>
            </a:gdLst>
            <a:rect l="l" t="t" r="r" b="b"/>
            <a:pathLst>
              <a:path w="673100" h="383117">
                <a:moveTo>
                  <a:pt x="12946" y="0"/>
                </a:moveTo>
                <a:lnTo>
                  <a:pt x="673100" y="0"/>
                </a:lnTo>
                <a:lnTo>
                  <a:pt x="673100" y="383117"/>
                </a:lnTo>
                <a:lnTo>
                  <a:pt x="318995" y="383117"/>
                </a:lnTo>
                <a:cubicBezTo>
                  <a:pt x="142819" y="383117"/>
                  <a:pt x="0" y="240298"/>
                  <a:pt x="0" y="64122"/>
                </a:cubicBezTo>
                <a:close/>
              </a:path>
            </a:pathLst>
          </a:custGeom>
          <a:solidFill>
            <a:schemeClr val="accent1"/>
          </a:solidFill>
          <a:ln w="12700" cap="sq">
            <a:noFill/>
            <a:miter/>
          </a:ln>
          <a:effectLst>
            <a:outerShdw dist="0" blurRad="63500" dir="0" sx="102000" sy="102000" kx="0" ky="0" algn="ctr" rotWithShape="0">
              <a:schemeClr val="accent1">
                <a:alpha val="40000"/>
              </a:schemeClr>
            </a:outerShdw>
          </a:effectLst>
        </p:spPr>
        <p:txBody>
          <a:bodyPr vert="horz" wrap="square" lIns="91440" tIns="45720" rIns="91440" bIns="45720" rtlCol="0" anchor="ctr"/>
          <a:lstStyle/>
          <a:p>
            <a:pPr algn="ctr">
              <a:lnSpc>
                <a:spcPct val="110000"/>
              </a:lnSpc>
            </a:pPr>
            <a:endParaRPr kumimoji="1" lang="zh-CN" altLang="en-US"/>
          </a:p>
        </p:txBody>
      </p:sp>
    </p:spTree>
  </p:cSld>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2"/>
          <p:cNvSpPr txBox="1"/>
          <p:nvPr/>
        </p:nvSpPr>
        <p:spPr>
          <a:xfrm rot="0" flipH="0" flipV="0">
            <a:off x="0" y="0"/>
            <a:ext cx="12192000" cy="6858000"/>
          </a:xfrm>
          <a:prstGeom prst="rect">
            <a:avLst/>
          </a:prstGeom>
          <a:gradFill>
            <a:gsLst>
              <a:gs pos="0">
                <a:schemeClr val="bg1"/>
              </a:gs>
              <a:gs pos="100000">
                <a:schemeClr val="accent1">
                  <a:lumMod val="20000"/>
                  <a:lumOff val="80000"/>
                </a:schemeClr>
              </a:gs>
            </a:gsLst>
            <a:lin ang="5400000" scaled="1"/>
          </a:gradFill>
          <a:ln w="12700" cap="sq">
            <a:noFill/>
            <a:prstDash val="solid"/>
            <a:miter/>
          </a:ln>
        </p:spPr>
        <p:txBody>
          <a:bodyPr vert="horz" wrap="square" lIns="0" tIns="0" rIns="0" bIns="0" rtlCol="0" anchor="ctr"/>
          <a:lstStyle/>
          <a:p>
            <a:pPr algn="ctr">
              <a:lnSpc>
                <a:spcPct val="110000"/>
              </a:lnSpc>
            </a:pPr>
            <a:endParaRPr kumimoji="1" lang="zh-CN" altLang="en-US"/>
          </a:p>
        </p:txBody>
      </p:sp>
      <p:sp>
        <p:nvSpPr>
          <p:cNvPr id="3" name="矩形 29"/>
          <p:cNvSpPr txBox="1"/>
          <p:nvPr/>
        </p:nvSpPr>
        <p:spPr>
          <a:xfrm rot="0" flipH="0" flipV="0">
            <a:off x="938075" y="1518533"/>
            <a:ext cx="2431784" cy="4425067"/>
          </a:xfrm>
          <a:prstGeom prst="rect">
            <a:avLst/>
          </a:prstGeom>
          <a:solidFill>
            <a:schemeClr val="accent1">
              <a:lumMod val="40000"/>
              <a:lumOff val="60000"/>
              <a:alpha val="20000"/>
            </a:schemeClr>
          </a:solidFill>
          <a:ln w="6350" cap="sq">
            <a:solidFill>
              <a:schemeClr val="accent1">
                <a:alpha val="60000"/>
              </a:schemeClr>
            </a:solidFill>
            <a:miter/>
          </a:ln>
          <a:effectLst/>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rot="0" flipH="0" flipV="0">
            <a:off x="1132091" y="2354519"/>
            <a:ext cx="2043753" cy="3384974"/>
          </a:xfrm>
          <a:prstGeom prst="rect">
            <a:avLst/>
          </a:prstGeom>
          <a:noFill/>
          <a:ln cap="sq">
            <a:noFill/>
          </a:ln>
        </p:spPr>
        <p:txBody>
          <a:bodyPr vert="horz" wrap="square" lIns="0" tIns="0" rIns="0" bIns="0" rtlCol="0" anchor="t"/>
          <a:lstStyle/>
          <a:p>
            <a:pPr algn="ctr">
              <a:lnSpc>
                <a:spcPct val="150000"/>
              </a:lnSpc>
            </a:pPr>
            <a:r>
              <a:rPr kumimoji="1" lang="en-US" altLang="zh-CN" sz="1400">
                <a:ln w="12700">
                  <a:noFill/>
                </a:ln>
                <a:solidFill>
                  <a:srgbClr val="000000">
                    <a:alpha val="100000"/>
                  </a:srgbClr>
                </a:solidFill>
                <a:latin typeface="Source Han Sans"/>
                <a:ea typeface="Source Han Sans"/>
                <a:cs typeface="Source Han Sans"/>
              </a:rPr>
              <a:t>GEO系统将传统搜索引擎的实时索引数据与结构化知识图谱结合，在生成过程中注入权威事实，增强答案的可信度与时效性。</a:t>
            </a:r>
            <a:endParaRPr kumimoji="1" lang="zh-CN" altLang="en-US"/>
          </a:p>
        </p:txBody>
      </p:sp>
      <p:sp>
        <p:nvSpPr>
          <p:cNvPr id="5" name="标题 1"/>
          <p:cNvSpPr txBox="1"/>
          <p:nvPr/>
        </p:nvSpPr>
        <p:spPr>
          <a:xfrm rot="0" flipH="0" flipV="0">
            <a:off x="1132091" y="1712843"/>
            <a:ext cx="2043753" cy="570199"/>
          </a:xfrm>
          <a:prstGeom prst="rect">
            <a:avLst/>
          </a:prstGeom>
          <a:noFill/>
          <a:ln cap="sq">
            <a:noFill/>
          </a:ln>
        </p:spPr>
        <p:txBody>
          <a:bodyPr vert="horz" wrap="square" lIns="0" tIns="0" rIns="0" bIns="0" rtlCol="0" anchor="b"/>
          <a:lstStyle/>
          <a:p>
            <a:pPr algn="ctr">
              <a:lnSpc>
                <a:spcPct val="120000"/>
              </a:lnSpc>
            </a:pPr>
            <a:r>
              <a:rPr kumimoji="1" lang="en-US" altLang="zh-CN" sz="1600">
                <a:ln w="12700">
                  <a:noFill/>
                </a:ln>
                <a:solidFill>
                  <a:srgbClr val="063CE8">
                    <a:alpha val="100000"/>
                  </a:srgbClr>
                </a:solidFill>
                <a:latin typeface="Source Han Sans CN Bold"/>
                <a:ea typeface="Source Han Sans CN Bold"/>
                <a:cs typeface="Source Han Sans CN Bold"/>
              </a:rPr>
              <a:t>实时索引与知识图谱融合</a:t>
            </a:r>
            <a:endParaRPr kumimoji="1" lang="zh-CN" altLang="en-US"/>
          </a:p>
        </p:txBody>
      </p:sp>
      <p:sp>
        <p:nvSpPr>
          <p:cNvPr id="6" name="矩形 38"/>
          <p:cNvSpPr txBox="1"/>
          <p:nvPr/>
        </p:nvSpPr>
        <p:spPr>
          <a:xfrm rot="0" flipH="0" flipV="0">
            <a:off x="3574564" y="1518533"/>
            <a:ext cx="2431784" cy="4425067"/>
          </a:xfrm>
          <a:prstGeom prst="rect">
            <a:avLst/>
          </a:prstGeom>
          <a:solidFill>
            <a:schemeClr val="accent2">
              <a:lumMod val="40000"/>
              <a:lumOff val="60000"/>
              <a:alpha val="20000"/>
            </a:schemeClr>
          </a:solidFill>
          <a:ln w="6350" cap="sq">
            <a:solidFill>
              <a:schemeClr val="accent2">
                <a:alpha val="60000"/>
              </a:schemeClr>
            </a:solidFill>
            <a:miter/>
          </a:ln>
          <a:effectLst/>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rot="0" flipH="0" flipV="0">
            <a:off x="3768580" y="2354519"/>
            <a:ext cx="2043753" cy="3384974"/>
          </a:xfrm>
          <a:prstGeom prst="rect">
            <a:avLst/>
          </a:prstGeom>
          <a:noFill/>
          <a:ln cap="sq">
            <a:noFill/>
          </a:ln>
        </p:spPr>
        <p:txBody>
          <a:bodyPr vert="horz" wrap="square" lIns="0" tIns="0" rIns="0" bIns="0" rtlCol="0" anchor="t"/>
          <a:lstStyle/>
          <a:p>
            <a:pPr algn="ctr">
              <a:lnSpc>
                <a:spcPct val="150000"/>
              </a:lnSpc>
            </a:pPr>
            <a:r>
              <a:rPr kumimoji="1" lang="en-US" altLang="zh-CN" sz="1400">
                <a:ln w="12700">
                  <a:noFill/>
                </a:ln>
                <a:solidFill>
                  <a:srgbClr val="000000">
                    <a:alpha val="100000"/>
                  </a:srgbClr>
                </a:solidFill>
                <a:latin typeface="Source Han Sans"/>
                <a:ea typeface="Source Han Sans"/>
                <a:cs typeface="Source Han Sans"/>
              </a:rPr>
              <a:t>整合文本、图像、结构化数据等多源信号，使生成内容不仅限于文字，还能引用图表、列表或富媒体元素，提升信息传达效率。</a:t>
            </a:r>
            <a:endParaRPr kumimoji="1" lang="zh-CN" altLang="en-US"/>
          </a:p>
        </p:txBody>
      </p:sp>
      <p:sp>
        <p:nvSpPr>
          <p:cNvPr id="8" name="标题 1"/>
          <p:cNvSpPr txBox="1"/>
          <p:nvPr/>
        </p:nvSpPr>
        <p:spPr>
          <a:xfrm rot="0" flipH="0" flipV="0">
            <a:off x="3768580" y="1712843"/>
            <a:ext cx="2043753" cy="570199"/>
          </a:xfrm>
          <a:prstGeom prst="rect">
            <a:avLst/>
          </a:prstGeom>
          <a:noFill/>
          <a:ln cap="sq">
            <a:noFill/>
          </a:ln>
        </p:spPr>
        <p:txBody>
          <a:bodyPr vert="horz" wrap="square" lIns="0" tIns="0" rIns="0" bIns="0" rtlCol="0" anchor="b"/>
          <a:lstStyle/>
          <a:p>
            <a:pPr algn="ctr">
              <a:lnSpc>
                <a:spcPct val="120000"/>
              </a:lnSpc>
            </a:pPr>
            <a:r>
              <a:rPr kumimoji="1" lang="en-US" altLang="zh-CN" sz="1600">
                <a:ln w="12700">
                  <a:noFill/>
                </a:ln>
                <a:solidFill>
                  <a:srgbClr val="C6AB6A">
                    <a:alpha val="100000"/>
                  </a:srgbClr>
                </a:solidFill>
                <a:latin typeface="Source Han Sans CN Bold"/>
                <a:ea typeface="Source Han Sans CN Bold"/>
                <a:cs typeface="Source Han Sans CN Bold"/>
              </a:rPr>
              <a:t>多模态信号整合流程</a:t>
            </a:r>
            <a:endParaRPr kumimoji="1" lang="zh-CN" altLang="en-US"/>
          </a:p>
        </p:txBody>
      </p:sp>
      <p:sp>
        <p:nvSpPr>
          <p:cNvPr id="9" name="矩形 45"/>
          <p:cNvSpPr txBox="1"/>
          <p:nvPr/>
        </p:nvSpPr>
        <p:spPr>
          <a:xfrm rot="0" flipH="0" flipV="0">
            <a:off x="6211053" y="1518533"/>
            <a:ext cx="2431784" cy="4425067"/>
          </a:xfrm>
          <a:prstGeom prst="rect">
            <a:avLst/>
          </a:prstGeom>
          <a:solidFill>
            <a:schemeClr val="accent1">
              <a:lumMod val="40000"/>
              <a:lumOff val="60000"/>
              <a:alpha val="20000"/>
            </a:schemeClr>
          </a:solidFill>
          <a:ln w="6350" cap="sq">
            <a:solidFill>
              <a:schemeClr val="accent1">
                <a:alpha val="60000"/>
              </a:schemeClr>
            </a:solidFill>
            <a:miter/>
          </a:ln>
          <a:effectLst/>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rot="0" flipH="0" flipV="0">
            <a:off x="6405069" y="2354519"/>
            <a:ext cx="2043753" cy="3384974"/>
          </a:xfrm>
          <a:prstGeom prst="rect">
            <a:avLst/>
          </a:prstGeom>
          <a:noFill/>
          <a:ln cap="sq">
            <a:noFill/>
          </a:ln>
        </p:spPr>
        <p:txBody>
          <a:bodyPr vert="horz" wrap="square" lIns="0" tIns="0" rIns="0" bIns="0" rtlCol="0" anchor="t"/>
          <a:lstStyle/>
          <a:p>
            <a:pPr algn="ctr">
              <a:lnSpc>
                <a:spcPct val="150000"/>
              </a:lnSpc>
            </a:pPr>
            <a:r>
              <a:rPr kumimoji="1" lang="en-US" altLang="zh-CN" sz="1400">
                <a:ln w="12700">
                  <a:noFill/>
                </a:ln>
                <a:solidFill>
                  <a:srgbClr val="000000">
                    <a:alpha val="100000"/>
                  </a:srgbClr>
                </a:solidFill>
                <a:latin typeface="Source Han Sans"/>
                <a:ea typeface="Source Han Sans"/>
                <a:cs typeface="Source Han Sans"/>
              </a:rPr>
              <a:t>采用分阶段生成与智能缓存机制，在保证内容新鲜度的同时降低响应延迟，例如对高频查询预生成模板并动态填充变量。</a:t>
            </a:r>
            <a:endParaRPr kumimoji="1" lang="zh-CN" altLang="en-US"/>
          </a:p>
        </p:txBody>
      </p:sp>
      <p:sp>
        <p:nvSpPr>
          <p:cNvPr id="11" name="标题 1"/>
          <p:cNvSpPr txBox="1"/>
          <p:nvPr/>
        </p:nvSpPr>
        <p:spPr>
          <a:xfrm rot="0" flipH="0" flipV="0">
            <a:off x="6405069" y="1712843"/>
            <a:ext cx="2043753" cy="570199"/>
          </a:xfrm>
          <a:prstGeom prst="rect">
            <a:avLst/>
          </a:prstGeom>
          <a:noFill/>
          <a:ln cap="sq">
            <a:noFill/>
          </a:ln>
        </p:spPr>
        <p:txBody>
          <a:bodyPr vert="horz" wrap="square" lIns="0" tIns="0" rIns="0" bIns="0" rtlCol="0" anchor="b"/>
          <a:lstStyle/>
          <a:p>
            <a:pPr algn="ctr">
              <a:lnSpc>
                <a:spcPct val="120000"/>
              </a:lnSpc>
            </a:pPr>
            <a:r>
              <a:rPr kumimoji="1" lang="en-US" altLang="zh-CN" sz="1600">
                <a:ln w="12700">
                  <a:noFill/>
                </a:ln>
                <a:solidFill>
                  <a:srgbClr val="063CE8">
                    <a:alpha val="100000"/>
                  </a:srgbClr>
                </a:solidFill>
                <a:latin typeface="Source Han Sans CN Bold"/>
                <a:ea typeface="Source Han Sans CN Bold"/>
                <a:cs typeface="Source Han Sans CN Bold"/>
              </a:rPr>
              <a:t>延迟优化与缓存策略</a:t>
            </a:r>
            <a:endParaRPr kumimoji="1" lang="zh-CN" altLang="en-US"/>
          </a:p>
        </p:txBody>
      </p:sp>
      <p:sp>
        <p:nvSpPr>
          <p:cNvPr id="12" name="矩形 52"/>
          <p:cNvSpPr txBox="1"/>
          <p:nvPr/>
        </p:nvSpPr>
        <p:spPr>
          <a:xfrm rot="0" flipH="0" flipV="0">
            <a:off x="8847541" y="1518533"/>
            <a:ext cx="2431784" cy="4425067"/>
          </a:xfrm>
          <a:prstGeom prst="rect">
            <a:avLst/>
          </a:prstGeom>
          <a:solidFill>
            <a:schemeClr val="accent2">
              <a:lumMod val="40000"/>
              <a:lumOff val="60000"/>
              <a:alpha val="20000"/>
            </a:schemeClr>
          </a:solidFill>
          <a:ln w="6350" cap="sq">
            <a:solidFill>
              <a:schemeClr val="accent2">
                <a:alpha val="60000"/>
              </a:schemeClr>
            </a:solidFill>
            <a:miter/>
          </a:ln>
          <a:effectLst/>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rot="0" flipH="0" flipV="0">
            <a:off x="9041557" y="2354519"/>
            <a:ext cx="2043753" cy="3384974"/>
          </a:xfrm>
          <a:prstGeom prst="rect">
            <a:avLst/>
          </a:prstGeom>
          <a:noFill/>
          <a:ln cap="sq">
            <a:noFill/>
          </a:ln>
        </p:spPr>
        <p:txBody>
          <a:bodyPr vert="horz" wrap="square" lIns="0" tIns="0" rIns="0" bIns="0" rtlCol="0" anchor="t"/>
          <a:lstStyle/>
          <a:p>
            <a:pPr algn="ctr">
              <a:lnSpc>
                <a:spcPct val="150000"/>
              </a:lnSpc>
            </a:pPr>
            <a:r>
              <a:rPr kumimoji="1" lang="en-US" altLang="zh-CN" sz="1400">
                <a:ln w="12700">
                  <a:noFill/>
                </a:ln>
                <a:solidFill>
                  <a:srgbClr val="000000">
                    <a:alpha val="100000"/>
                  </a:srgbClr>
                </a:solidFill>
                <a:latin typeface="Source Han Sans"/>
                <a:ea typeface="Source Han Sans"/>
                <a:cs typeface="Source Han Sans"/>
              </a:rPr>
              <a:t>通过用户点击、停留时长、满意度评分等行为数据构建反馈回路，持续微调生成策略，实现模型在真实场景中的自适应优化。</a:t>
            </a:r>
            <a:endParaRPr kumimoji="1" lang="zh-CN" altLang="en-US"/>
          </a:p>
        </p:txBody>
      </p:sp>
      <p:sp>
        <p:nvSpPr>
          <p:cNvPr id="14" name="标题 1"/>
          <p:cNvSpPr txBox="1"/>
          <p:nvPr/>
        </p:nvSpPr>
        <p:spPr>
          <a:xfrm rot="0" flipH="0" flipV="0">
            <a:off x="9041557" y="1712843"/>
            <a:ext cx="2043753" cy="570199"/>
          </a:xfrm>
          <a:prstGeom prst="rect">
            <a:avLst/>
          </a:prstGeom>
          <a:noFill/>
          <a:ln cap="sq">
            <a:noFill/>
          </a:ln>
        </p:spPr>
        <p:txBody>
          <a:bodyPr vert="horz" wrap="square" lIns="0" tIns="0" rIns="0" bIns="0" rtlCol="0" anchor="b"/>
          <a:lstStyle/>
          <a:p>
            <a:pPr algn="ctr">
              <a:lnSpc>
                <a:spcPct val="120000"/>
              </a:lnSpc>
            </a:pPr>
            <a:r>
              <a:rPr kumimoji="1" lang="en-US" altLang="zh-CN" sz="1600">
                <a:ln w="12700">
                  <a:noFill/>
                </a:ln>
                <a:solidFill>
                  <a:srgbClr val="C6AB6A">
                    <a:alpha val="100000"/>
                  </a:srgbClr>
                </a:solidFill>
                <a:latin typeface="Source Han Sans CN Bold"/>
                <a:ea typeface="Source Han Sans CN Bold"/>
                <a:cs typeface="Source Han Sans CN Bold"/>
              </a:rPr>
              <a:t>反馈闭环与在线学习机制</a:t>
            </a:r>
            <a:endParaRPr kumimoji="1" lang="zh-CN" altLang="en-US"/>
          </a:p>
        </p:txBody>
      </p:sp>
      <p:sp>
        <p:nvSpPr>
          <p:cNvPr id="15" name="任意多边形: 形状 1"/>
          <p:cNvSpPr txBox="1"/>
          <p:nvPr/>
        </p:nvSpPr>
        <p:spPr>
          <a:xfrm rot="0" flipH="0" flipV="0">
            <a:off x="-79617" y="841646"/>
            <a:ext cx="7670683" cy="68406"/>
          </a:xfrm>
          <a:custGeom>
            <a:avLst/>
            <a:gdLst>
              <a:gd name="connsiteX0" fmla="*/ 0 w 856648"/>
              <a:gd name="connsiteY0" fmla="*/ 0 h 637990"/>
              <a:gd name="connsiteX1" fmla="*/ 537653 w 856648"/>
              <a:gd name="connsiteY1" fmla="*/ 0 h 637990"/>
              <a:gd name="connsiteX2" fmla="*/ 856648 w 856648"/>
              <a:gd name="connsiteY2" fmla="*/ 318995 h 637990"/>
              <a:gd name="connsiteX3" fmla="*/ 537653 w 856648"/>
              <a:gd name="connsiteY3" fmla="*/ 637990 h 637990"/>
              <a:gd name="connsiteX4" fmla="*/ 0 w 856648"/>
              <a:gd name="connsiteY4" fmla="*/ 637990 h 637990"/>
            </a:gdLst>
            <a:rect l="l" t="t" r="r" b="b"/>
            <a:pathLst>
              <a:path w="856648" h="637990">
                <a:moveTo>
                  <a:pt x="0" y="0"/>
                </a:moveTo>
                <a:lnTo>
                  <a:pt x="537653" y="0"/>
                </a:lnTo>
                <a:cubicBezTo>
                  <a:pt x="713829" y="0"/>
                  <a:pt x="856648" y="142819"/>
                  <a:pt x="856648" y="318995"/>
                </a:cubicBezTo>
                <a:cubicBezTo>
                  <a:pt x="856648" y="495171"/>
                  <a:pt x="713829" y="637990"/>
                  <a:pt x="537653" y="637990"/>
                </a:cubicBezTo>
                <a:lnTo>
                  <a:pt x="0" y="637990"/>
                </a:lnTo>
                <a:close/>
              </a:path>
            </a:pathLst>
          </a:custGeom>
          <a:solidFill>
            <a:schemeClr val="accent1"/>
          </a:solidFill>
          <a:ln w="12700" cap="sq">
            <a:noFill/>
            <a:miter/>
          </a:ln>
          <a:effectLst>
            <a:outerShdw dist="0" blurRad="63500" dir="0" sx="102000" sy="102000" kx="0" ky="0" algn="ctr" rotWithShape="0">
              <a:schemeClr val="accent1">
                <a:alpha val="4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6" name="任意多边形: 形状 2"/>
          <p:cNvSpPr txBox="1"/>
          <p:nvPr/>
        </p:nvSpPr>
        <p:spPr>
          <a:xfrm rot="0" flipH="0" flipV="0">
            <a:off x="11223007" y="-110983"/>
            <a:ext cx="985486" cy="463572"/>
          </a:xfrm>
          <a:custGeom>
            <a:avLst/>
            <a:gdLst>
              <a:gd name="connsiteX0" fmla="*/ 12946 w 673100"/>
              <a:gd name="connsiteY0" fmla="*/ 0 h 383117"/>
              <a:gd name="connsiteX1" fmla="*/ 673100 w 673100"/>
              <a:gd name="connsiteY1" fmla="*/ 0 h 383117"/>
              <a:gd name="connsiteX2" fmla="*/ 673100 w 673100"/>
              <a:gd name="connsiteY2" fmla="*/ 383117 h 383117"/>
              <a:gd name="connsiteX3" fmla="*/ 318995 w 673100"/>
              <a:gd name="connsiteY3" fmla="*/ 383117 h 383117"/>
              <a:gd name="connsiteX4" fmla="*/ 0 w 673100"/>
              <a:gd name="connsiteY4" fmla="*/ 64122 h 383117"/>
            </a:gdLst>
            <a:rect l="l" t="t" r="r" b="b"/>
            <a:pathLst>
              <a:path w="673100" h="383117">
                <a:moveTo>
                  <a:pt x="12946" y="0"/>
                </a:moveTo>
                <a:lnTo>
                  <a:pt x="673100" y="0"/>
                </a:lnTo>
                <a:lnTo>
                  <a:pt x="673100" y="383117"/>
                </a:lnTo>
                <a:lnTo>
                  <a:pt x="318995" y="383117"/>
                </a:lnTo>
                <a:cubicBezTo>
                  <a:pt x="142819" y="383117"/>
                  <a:pt x="0" y="240298"/>
                  <a:pt x="0" y="64122"/>
                </a:cubicBezTo>
                <a:close/>
              </a:path>
            </a:pathLst>
          </a:custGeom>
          <a:solidFill>
            <a:schemeClr val="accent1"/>
          </a:solidFill>
          <a:ln w="12700" cap="sq">
            <a:noFill/>
            <a:miter/>
          </a:ln>
          <a:effectLst>
            <a:outerShdw dist="0" blurRad="63500" dir="0" sx="102000" sy="102000" kx="0" ky="0" algn="ctr" rotWithShape="0">
              <a:schemeClr val="accent1">
                <a:alpha val="4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7" name="文本框 3"/>
          <p:cNvSpPr txBox="1"/>
          <p:nvPr/>
        </p:nvSpPr>
        <p:spPr>
          <a:xfrm rot="0" flipH="0" flipV="0">
            <a:off x="751724" y="214775"/>
            <a:ext cx="7701382" cy="542071"/>
          </a:xfrm>
          <a:prstGeom prst="rect">
            <a:avLst/>
          </a:prstGeom>
          <a:noFill/>
          <a:ln>
            <a:noFill/>
          </a:ln>
        </p:spPr>
        <p:txBody>
          <a:bodyPr vert="horz" wrap="square" lIns="0" tIns="0" rIns="0" bIns="0" rtlCol="0" anchor="ctr"/>
          <a:lstStyle/>
          <a:p>
            <a:pPr algn="l">
              <a:lnSpc>
                <a:spcPct val="130000"/>
              </a:lnSpc>
            </a:pPr>
            <a:r>
              <a:rPr kumimoji="1" lang="en-US" altLang="zh-CN" sz="2800">
                <a:ln w="12700">
                  <a:noFill/>
                </a:ln>
                <a:solidFill>
                  <a:srgbClr val="000000">
                    <a:alpha val="100000"/>
                  </a:srgbClr>
                </a:solidFill>
                <a:latin typeface="Source Han Sans CN Bold"/>
                <a:ea typeface="Source Han Sans CN Bold"/>
                <a:cs typeface="Source Han Sans CN Bold"/>
              </a:rPr>
              <a:t>数据流与处理管道设计</a:t>
            </a:r>
            <a:endParaRPr kumimoji="1" lang="zh-CN" altLang="en-US"/>
          </a:p>
        </p:txBody>
      </p:sp>
      <p:sp>
        <p:nvSpPr>
          <p:cNvPr id="18" name="任意多边形: 形状 4"/>
          <p:cNvSpPr txBox="1"/>
          <p:nvPr/>
        </p:nvSpPr>
        <p:spPr>
          <a:xfrm rot="0" flipH="1" flipV="0">
            <a:off x="-572360" y="-58056"/>
            <a:ext cx="985486" cy="463572"/>
          </a:xfrm>
          <a:custGeom>
            <a:avLst/>
            <a:gdLst>
              <a:gd name="connsiteX0" fmla="*/ 12946 w 673100"/>
              <a:gd name="connsiteY0" fmla="*/ 0 h 383117"/>
              <a:gd name="connsiteX1" fmla="*/ 673100 w 673100"/>
              <a:gd name="connsiteY1" fmla="*/ 0 h 383117"/>
              <a:gd name="connsiteX2" fmla="*/ 673100 w 673100"/>
              <a:gd name="connsiteY2" fmla="*/ 383117 h 383117"/>
              <a:gd name="connsiteX3" fmla="*/ 318995 w 673100"/>
              <a:gd name="connsiteY3" fmla="*/ 383117 h 383117"/>
              <a:gd name="connsiteX4" fmla="*/ 0 w 673100"/>
              <a:gd name="connsiteY4" fmla="*/ 64122 h 383117"/>
            </a:gdLst>
            <a:rect l="l" t="t" r="r" b="b"/>
            <a:pathLst>
              <a:path w="673100" h="383117">
                <a:moveTo>
                  <a:pt x="12946" y="0"/>
                </a:moveTo>
                <a:lnTo>
                  <a:pt x="673100" y="0"/>
                </a:lnTo>
                <a:lnTo>
                  <a:pt x="673100" y="383117"/>
                </a:lnTo>
                <a:lnTo>
                  <a:pt x="318995" y="383117"/>
                </a:lnTo>
                <a:cubicBezTo>
                  <a:pt x="142819" y="383117"/>
                  <a:pt x="0" y="240298"/>
                  <a:pt x="0" y="64122"/>
                </a:cubicBezTo>
                <a:close/>
              </a:path>
            </a:pathLst>
          </a:custGeom>
          <a:solidFill>
            <a:schemeClr val="accent1"/>
          </a:solidFill>
          <a:ln w="12700" cap="sq">
            <a:noFill/>
            <a:miter/>
          </a:ln>
          <a:effectLst>
            <a:outerShdw dist="0" blurRad="63500" dir="0" sx="102000" sy="102000" kx="0" ky="0" algn="ctr" rotWithShape="0">
              <a:schemeClr val="accent1">
                <a:alpha val="4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9" name="任意多边形: 形状 5"/>
          <p:cNvSpPr txBox="1"/>
          <p:nvPr/>
        </p:nvSpPr>
        <p:spPr>
          <a:xfrm rot="0" flipH="0" flipV="0">
            <a:off x="11845307" y="326594"/>
            <a:ext cx="985486" cy="463572"/>
          </a:xfrm>
          <a:custGeom>
            <a:avLst/>
            <a:gdLst>
              <a:gd name="connsiteX0" fmla="*/ 12946 w 673100"/>
              <a:gd name="connsiteY0" fmla="*/ 0 h 383117"/>
              <a:gd name="connsiteX1" fmla="*/ 673100 w 673100"/>
              <a:gd name="connsiteY1" fmla="*/ 0 h 383117"/>
              <a:gd name="connsiteX2" fmla="*/ 673100 w 673100"/>
              <a:gd name="connsiteY2" fmla="*/ 383117 h 383117"/>
              <a:gd name="connsiteX3" fmla="*/ 318995 w 673100"/>
              <a:gd name="connsiteY3" fmla="*/ 383117 h 383117"/>
              <a:gd name="connsiteX4" fmla="*/ 0 w 673100"/>
              <a:gd name="connsiteY4" fmla="*/ 64122 h 383117"/>
            </a:gdLst>
            <a:rect l="l" t="t" r="r" b="b"/>
            <a:pathLst>
              <a:path w="673100" h="383117">
                <a:moveTo>
                  <a:pt x="12946" y="0"/>
                </a:moveTo>
                <a:lnTo>
                  <a:pt x="673100" y="0"/>
                </a:lnTo>
                <a:lnTo>
                  <a:pt x="673100" y="383117"/>
                </a:lnTo>
                <a:lnTo>
                  <a:pt x="318995" y="383117"/>
                </a:lnTo>
                <a:cubicBezTo>
                  <a:pt x="142819" y="383117"/>
                  <a:pt x="0" y="240298"/>
                  <a:pt x="0" y="64122"/>
                </a:cubicBezTo>
                <a:close/>
              </a:path>
            </a:pathLst>
          </a:custGeom>
          <a:solidFill>
            <a:schemeClr val="accent1"/>
          </a:solidFill>
          <a:ln w="12700" cap="sq">
            <a:noFill/>
            <a:miter/>
          </a:ln>
          <a:effectLst>
            <a:outerShdw dist="0" blurRad="63500" dir="0" sx="102000" sy="102000" kx="0" ky="0" algn="ctr" rotWithShape="0">
              <a:schemeClr val="accent1">
                <a:alpha val="40000"/>
              </a:schemeClr>
            </a:outerShdw>
          </a:effectLst>
        </p:spPr>
        <p:txBody>
          <a:bodyPr vert="horz" wrap="square" lIns="91440" tIns="45720" rIns="91440" bIns="45720" rtlCol="0" anchor="ctr"/>
          <a:lstStyle/>
          <a:p>
            <a:pPr algn="ctr">
              <a:lnSpc>
                <a:spcPct val="110000"/>
              </a:lnSpc>
            </a:pPr>
            <a:endParaRPr kumimoji="1" lang="zh-CN" altLang="en-US"/>
          </a:p>
        </p:txBody>
      </p:sp>
    </p:spTree>
  </p:cSld>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2"/>
          <p:cNvSpPr txBox="1"/>
          <p:nvPr/>
        </p:nvSpPr>
        <p:spPr>
          <a:xfrm rot="0" flipH="0" flipV="0">
            <a:off x="0" y="0"/>
            <a:ext cx="12192000" cy="6858000"/>
          </a:xfrm>
          <a:prstGeom prst="rect">
            <a:avLst/>
          </a:prstGeom>
          <a:gradFill>
            <a:gsLst>
              <a:gs pos="0">
                <a:schemeClr val="bg1"/>
              </a:gs>
              <a:gs pos="100000">
                <a:schemeClr val="accent1">
                  <a:lumMod val="20000"/>
                  <a:lumOff val="80000"/>
                </a:schemeClr>
              </a:gs>
            </a:gsLst>
            <a:lin ang="5400000" scaled="1"/>
          </a:gradFill>
          <a:ln w="12700" cap="sq">
            <a:noFill/>
            <a:prstDash val="solid"/>
            <a:miter/>
          </a:ln>
        </p:spPr>
        <p:txBody>
          <a:bodyPr vert="horz" wrap="square" lIns="0" tIns="0" rIns="0" bIns="0" rtlCol="0" anchor="ctr"/>
          <a:lstStyle/>
          <a:p>
            <a:pPr algn="ctr">
              <a:lnSpc>
                <a:spcPct val="110000"/>
              </a:lnSpc>
            </a:pPr>
            <a:endParaRPr kumimoji="1" lang="zh-CN" altLang="en-US"/>
          </a:p>
        </p:txBody>
      </p:sp>
      <p:sp>
        <p:nvSpPr>
          <p:cNvPr id="3" name="矩形: 圆角 23"/>
          <p:cNvSpPr txBox="1"/>
          <p:nvPr/>
        </p:nvSpPr>
        <p:spPr>
          <a:xfrm rot="0" flipH="0" flipV="0">
            <a:off x="419868" y="1188490"/>
            <a:ext cx="10436508" cy="5379924"/>
          </a:xfrm>
          <a:prstGeom prst="roundRect">
            <a:avLst>
              <a:gd name="adj" fmla="val 5555"/>
            </a:avLst>
          </a:prstGeom>
          <a:solidFill>
            <a:schemeClr val="accent1">
              <a:alpha val="9000"/>
            </a:schemeClr>
          </a:solidFill>
          <a:ln w="12700" cap="sq">
            <a:noFill/>
            <a:miter/>
          </a:ln>
          <a:effectLst>
            <a:outerShdw dist="38100" blurRad="355600" dir="2700000" sx="100000" sy="100000" kx="0" ky="0" algn="tl" rotWithShape="0">
              <a:schemeClr val="accent1">
                <a:alpha val="16000"/>
              </a:schemeClr>
            </a:outerShdw>
          </a:effectLst>
        </p:spPr>
        <p:txBody>
          <a:bodyPr vert="horz" wrap="square" lIns="91440" tIns="45720" rIns="91440" bIns="45720" rtlCol="0" anchor="ctr"/>
          <a:lstStyle/>
          <a:p>
            <a:pPr algn="ctr">
              <a:lnSpc>
                <a:spcPct val="110000"/>
              </a:lnSpc>
            </a:pPr>
            <a:endParaRPr kumimoji="1" lang="zh-CN" altLang="en-US"/>
          </a:p>
        </p:txBody>
      </p:sp>
      <p:sp>
        <p:nvSpPr>
          <p:cNvPr id="4" name="矩形: 圆角 20"/>
          <p:cNvSpPr txBox="1"/>
          <p:nvPr/>
        </p:nvSpPr>
        <p:spPr>
          <a:xfrm rot="0" flipH="0" flipV="0">
            <a:off x="655652" y="1421502"/>
            <a:ext cx="9978930" cy="4913900"/>
          </a:xfrm>
          <a:prstGeom prst="roundRect">
            <a:avLst>
              <a:gd name="adj" fmla="val 4969"/>
            </a:avLst>
          </a:prstGeom>
          <a:solidFill>
            <a:schemeClr val="bg1"/>
          </a:solidFill>
          <a:ln w="12700" cap="sq">
            <a:gradFill>
              <a:gsLst>
                <a:gs pos="0">
                  <a:schemeClr val="accent1">
                    <a:lumMod val="40000"/>
                    <a:lumOff val="60000"/>
                  </a:schemeClr>
                </a:gs>
                <a:gs pos="32000">
                  <a:schemeClr val="accent1">
                    <a:lumMod val="5000"/>
                    <a:lumOff val="95000"/>
                  </a:schemeClr>
                </a:gs>
                <a:gs pos="67000">
                  <a:schemeClr val="accent1">
                    <a:lumMod val="40000"/>
                    <a:lumOff val="60000"/>
                  </a:schemeClr>
                </a:gs>
                <a:gs pos="100000">
                  <a:schemeClr val="accent1">
                    <a:lumMod val="20000"/>
                    <a:lumOff val="80000"/>
                  </a:schemeClr>
                </a:gs>
              </a:gsLst>
              <a:lin ang="13500000" scaled="0"/>
            </a:gradFill>
            <a:miter/>
          </a:ln>
          <a:effectLst>
            <a:outerShdw dist="38100" blurRad="355600" dir="2700000" sx="100000" sy="100000" kx="0" ky="0" algn="tl" rotWithShape="0">
              <a:schemeClr val="accent1">
                <a:alpha val="16000"/>
              </a:schemeClr>
            </a:outerShdw>
          </a:effectLst>
        </p:spPr>
        <p:txBody>
          <a:bodyPr vert="horz" wrap="square" lIns="91440" tIns="45720" rIns="91440" bIns="45720" rtlCol="0" anchor="ctr"/>
          <a:lstStyle/>
          <a:p>
            <a:pPr algn="ctr">
              <a:lnSpc>
                <a:spcPct val="110000"/>
              </a:lnSpc>
            </a:pPr>
            <a:endParaRPr kumimoji="1" lang="zh-CN" altLang="en-US"/>
          </a:p>
        </p:txBody>
      </p:sp>
      <p:sp>
        <p:nvSpPr>
          <p:cNvPr id="5" name="任意多边形: 形状 37"/>
          <p:cNvSpPr txBox="1"/>
          <p:nvPr/>
        </p:nvSpPr>
        <p:spPr>
          <a:xfrm rot="0" flipH="0" flipV="0">
            <a:off x="9782676" y="6233128"/>
            <a:ext cx="1919566" cy="323461"/>
          </a:xfrm>
          <a:custGeom>
            <a:avLst/>
            <a:gdLst>
              <a:gd name="csX0" fmla="*/ 0 w 516747"/>
              <a:gd name="csY0" fmla="*/ 0 h 194328"/>
              <a:gd name="csX1" fmla="*/ 516745 w 516747"/>
              <a:gd name="csY1" fmla="*/ 0 h 194328"/>
              <a:gd name="csX2" fmla="*/ 516745 w 516747"/>
              <a:gd name="csY2" fmla="*/ 148015 h 194328"/>
              <a:gd name="csX3" fmla="*/ 516747 w 516747"/>
              <a:gd name="csY3" fmla="*/ 148017 h 194328"/>
              <a:gd name="csX4" fmla="*/ 516745 w 516747"/>
              <a:gd name="csY4" fmla="*/ 148019 h 194328"/>
              <a:gd name="csX5" fmla="*/ 516745 w 516747"/>
              <a:gd name="csY5" fmla="*/ 149840 h 194328"/>
              <a:gd name="csX6" fmla="*/ 514694 w 516747"/>
              <a:gd name="csY6" fmla="*/ 149840 h 194328"/>
              <a:gd name="csX7" fmla="*/ 496443 w 516747"/>
              <a:gd name="csY7" fmla="*/ 166044 h 194328"/>
              <a:gd name="csX8" fmla="*/ 258374 w 516747"/>
              <a:gd name="csY8" fmla="*/ 194328 h 194328"/>
              <a:gd name="csX9" fmla="*/ 20305 w 516747"/>
              <a:gd name="csY9" fmla="*/ 166044 h 194328"/>
              <a:gd name="csX10" fmla="*/ 2054 w 516747"/>
              <a:gd name="csY10" fmla="*/ 149840 h 194328"/>
              <a:gd name="csX11" fmla="*/ 0 w 516747"/>
              <a:gd name="csY11" fmla="*/ 149840 h 194328"/>
            </a:gdLst>
            <a:rect l="l" t="t" r="r" b="b"/>
            <a:pathLst>
              <a:path w="516747" h="194328">
                <a:moveTo>
                  <a:pt x="0" y="0"/>
                </a:moveTo>
                <a:lnTo>
                  <a:pt x="516745" y="0"/>
                </a:lnTo>
                <a:lnTo>
                  <a:pt x="516745" y="148015"/>
                </a:lnTo>
                <a:lnTo>
                  <a:pt x="516747" y="148017"/>
                </a:lnTo>
                <a:lnTo>
                  <a:pt x="516745" y="148019"/>
                </a:lnTo>
                <a:lnTo>
                  <a:pt x="516745" y="149840"/>
                </a:lnTo>
                <a:lnTo>
                  <a:pt x="514694" y="149840"/>
                </a:lnTo>
                <a:lnTo>
                  <a:pt x="496443" y="166044"/>
                </a:lnTo>
                <a:cubicBezTo>
                  <a:pt x="457219" y="182665"/>
                  <a:pt x="365395" y="194328"/>
                  <a:pt x="258374" y="194328"/>
                </a:cubicBezTo>
                <a:cubicBezTo>
                  <a:pt x="151353" y="194328"/>
                  <a:pt x="59529" y="182665"/>
                  <a:pt x="20305" y="166044"/>
                </a:cubicBezTo>
                <a:lnTo>
                  <a:pt x="2054" y="149840"/>
                </a:lnTo>
                <a:lnTo>
                  <a:pt x="0" y="149840"/>
                </a:lnTo>
                <a:close/>
              </a:path>
            </a:pathLst>
          </a:custGeom>
          <a:gradFill>
            <a:gsLst>
              <a:gs pos="0">
                <a:schemeClr val="accent1"/>
              </a:gs>
              <a:gs pos="51000">
                <a:schemeClr val="accent1">
                  <a:lumMod val="60000"/>
                  <a:lumOff val="40000"/>
                </a:schemeClr>
              </a:gs>
              <a:gs pos="96262">
                <a:schemeClr val="accent1"/>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6" name="椭圆 38"/>
          <p:cNvSpPr txBox="1"/>
          <p:nvPr/>
        </p:nvSpPr>
        <p:spPr>
          <a:xfrm rot="0" flipH="0" flipV="0">
            <a:off x="9782680" y="6138527"/>
            <a:ext cx="1919558" cy="189202"/>
          </a:xfrm>
          <a:prstGeom prst="ellipse">
            <a:avLst/>
          </a:prstGeom>
          <a:gradFill>
            <a:gsLst>
              <a:gs pos="0">
                <a:schemeClr val="accent1">
                  <a:lumMod val="60000"/>
                  <a:lumOff val="40000"/>
                </a:schemeClr>
              </a:gs>
              <a:gs pos="96262">
                <a:schemeClr val="accent1">
                  <a:lumMod val="40000"/>
                  <a:lumOff val="60000"/>
                </a:schemeClr>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7" name="任意多边形: 形状 39"/>
          <p:cNvSpPr txBox="1"/>
          <p:nvPr/>
        </p:nvSpPr>
        <p:spPr>
          <a:xfrm rot="0" flipH="0" flipV="0">
            <a:off x="10628205" y="2366978"/>
            <a:ext cx="228510" cy="3848975"/>
          </a:xfrm>
          <a:custGeom>
            <a:avLst/>
            <a:gdLst>
              <a:gd name="csX0" fmla="*/ 1 w 313252"/>
              <a:gd name="csY0" fmla="*/ 0 h 3848975"/>
              <a:gd name="csX1" fmla="*/ 313251 w 313252"/>
              <a:gd name="csY1" fmla="*/ 0 h 3848975"/>
              <a:gd name="csX2" fmla="*/ 313251 w 313252"/>
              <a:gd name="csY2" fmla="*/ 3818384 h 3848975"/>
              <a:gd name="csX3" fmla="*/ 313252 w 313252"/>
              <a:gd name="csY3" fmla="*/ 3818385 h 3848975"/>
              <a:gd name="csX4" fmla="*/ 313251 w 313252"/>
              <a:gd name="csY4" fmla="*/ 3818386 h 3848975"/>
              <a:gd name="csX5" fmla="*/ 313251 w 313252"/>
              <a:gd name="csY5" fmla="*/ 3825297 h 3848975"/>
              <a:gd name="csX6" fmla="*/ 304182 w 313252"/>
              <a:gd name="csY6" fmla="*/ 3827159 h 3848975"/>
              <a:gd name="csX7" fmla="*/ 300944 w 313252"/>
              <a:gd name="csY7" fmla="*/ 3830292 h 3848975"/>
              <a:gd name="csX8" fmla="*/ 217592 w 313252"/>
              <a:gd name="csY8" fmla="*/ 3846571 h 3848975"/>
              <a:gd name="csX9" fmla="*/ 207782 w 313252"/>
              <a:gd name="csY9" fmla="*/ 3846958 h 3848975"/>
              <a:gd name="csX10" fmla="*/ 207616 w 313252"/>
              <a:gd name="csY10" fmla="*/ 3846986 h 3848975"/>
              <a:gd name="csX11" fmla="*/ 203508 w 313252"/>
              <a:gd name="csY11" fmla="*/ 3847127 h 3848975"/>
              <a:gd name="csX12" fmla="*/ 156626 w 313252"/>
              <a:gd name="csY12" fmla="*/ 3848975 h 3848975"/>
              <a:gd name="csX13" fmla="*/ 153394 w 313252"/>
              <a:gd name="csY13" fmla="*/ 3848848 h 3848975"/>
              <a:gd name="csX14" fmla="*/ 152914 w 313252"/>
              <a:gd name="csY14" fmla="*/ 3848864 h 3848975"/>
              <a:gd name="csX15" fmla="*/ 119428 w 313252"/>
              <a:gd name="csY15" fmla="*/ 3847820 h 3848975"/>
              <a:gd name="csX16" fmla="*/ 111640 w 313252"/>
              <a:gd name="csY16" fmla="*/ 3847201 h 3848975"/>
              <a:gd name="csX17" fmla="*/ 95660 w 313252"/>
              <a:gd name="csY17" fmla="*/ 3846571 h 3848975"/>
              <a:gd name="csX18" fmla="*/ 12309 w 313252"/>
              <a:gd name="csY18" fmla="*/ 3830292 h 3848975"/>
              <a:gd name="csX19" fmla="*/ 9233 w 313252"/>
              <a:gd name="csY19" fmla="*/ 3827317 h 3848975"/>
              <a:gd name="csX20" fmla="*/ 1 w 313252"/>
              <a:gd name="csY20" fmla="*/ 3825297 h 3848975"/>
              <a:gd name="csX21" fmla="*/ 1 w 313252"/>
              <a:gd name="csY21" fmla="*/ 3818386 h 3848975"/>
              <a:gd name="csX22" fmla="*/ 0 w 313252"/>
              <a:gd name="csY22" fmla="*/ 3818385 h 3848975"/>
              <a:gd name="csX23" fmla="*/ 1 w 313252"/>
              <a:gd name="csY23" fmla="*/ 3818384 h 3848975"/>
            </a:gdLst>
            <a:rect l="l" t="t" r="r" b="b"/>
            <a:pathLst>
              <a:path w="313252" h="3848975">
                <a:moveTo>
                  <a:pt x="1" y="0"/>
                </a:moveTo>
                <a:lnTo>
                  <a:pt x="313251" y="0"/>
                </a:lnTo>
                <a:lnTo>
                  <a:pt x="313251" y="3818384"/>
                </a:lnTo>
                <a:lnTo>
                  <a:pt x="313252" y="3818385"/>
                </a:lnTo>
                <a:lnTo>
                  <a:pt x="313251" y="3818386"/>
                </a:lnTo>
                <a:lnTo>
                  <a:pt x="313251" y="3825297"/>
                </a:lnTo>
                <a:lnTo>
                  <a:pt x="304182" y="3827159"/>
                </a:lnTo>
                <a:lnTo>
                  <a:pt x="300944" y="3830292"/>
                </a:lnTo>
                <a:cubicBezTo>
                  <a:pt x="285092" y="3837612"/>
                  <a:pt x="255069" y="3843475"/>
                  <a:pt x="217592" y="3846571"/>
                </a:cubicBezTo>
                <a:lnTo>
                  <a:pt x="207782" y="3846958"/>
                </a:lnTo>
                <a:lnTo>
                  <a:pt x="207616" y="3846986"/>
                </a:lnTo>
                <a:lnTo>
                  <a:pt x="203508" y="3847127"/>
                </a:lnTo>
                <a:lnTo>
                  <a:pt x="156626" y="3848975"/>
                </a:lnTo>
                <a:lnTo>
                  <a:pt x="153394" y="3848848"/>
                </a:lnTo>
                <a:lnTo>
                  <a:pt x="152914" y="3848864"/>
                </a:lnTo>
                <a:cubicBezTo>
                  <a:pt x="140285" y="3848710"/>
                  <a:pt x="129221" y="3848349"/>
                  <a:pt x="119428" y="3847820"/>
                </a:cubicBezTo>
                <a:lnTo>
                  <a:pt x="111640" y="3847201"/>
                </a:lnTo>
                <a:lnTo>
                  <a:pt x="95660" y="3846571"/>
                </a:lnTo>
                <a:cubicBezTo>
                  <a:pt x="58183" y="3843475"/>
                  <a:pt x="28160" y="3837612"/>
                  <a:pt x="12309" y="3830292"/>
                </a:cubicBezTo>
                <a:lnTo>
                  <a:pt x="9233" y="3827317"/>
                </a:lnTo>
                <a:lnTo>
                  <a:pt x="1" y="3825297"/>
                </a:lnTo>
                <a:lnTo>
                  <a:pt x="1" y="3818386"/>
                </a:lnTo>
                <a:lnTo>
                  <a:pt x="0" y="3818385"/>
                </a:lnTo>
                <a:lnTo>
                  <a:pt x="1" y="3818384"/>
                </a:lnTo>
                <a:close/>
              </a:path>
            </a:pathLst>
          </a:custGeom>
          <a:gradFill>
            <a:gsLst>
              <a:gs pos="0">
                <a:schemeClr val="accent1">
                  <a:lumMod val="40000"/>
                  <a:lumOff val="60000"/>
                </a:schemeClr>
              </a:gs>
              <a:gs pos="56000">
                <a:schemeClr val="bg1"/>
              </a:gs>
              <a:gs pos="96262">
                <a:schemeClr val="accent1">
                  <a:lumMod val="20000"/>
                  <a:lumOff val="80000"/>
                </a:schemeClr>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8" name="椭圆 2"/>
          <p:cNvSpPr txBox="1"/>
          <p:nvPr/>
        </p:nvSpPr>
        <p:spPr>
          <a:xfrm rot="0" flipH="0" flipV="0">
            <a:off x="9707942" y="840337"/>
            <a:ext cx="2064190" cy="2942377"/>
          </a:xfrm>
          <a:prstGeom prst="ellipse">
            <a:avLst/>
          </a:prstGeom>
          <a:solidFill>
            <a:schemeClr val="accent1">
              <a:lumMod val="5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9" name="椭圆 1"/>
          <p:cNvSpPr txBox="1"/>
          <p:nvPr/>
        </p:nvSpPr>
        <p:spPr>
          <a:xfrm rot="0" flipH="0" flipV="0">
            <a:off x="9572141" y="840337"/>
            <a:ext cx="2064190" cy="2942377"/>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0" name="椭圆 3"/>
          <p:cNvSpPr txBox="1"/>
          <p:nvPr/>
        </p:nvSpPr>
        <p:spPr>
          <a:xfrm rot="0" flipH="0" flipV="0">
            <a:off x="9707942" y="1048567"/>
            <a:ext cx="1766904" cy="2525918"/>
          </a:xfrm>
          <a:prstGeom prst="ellipse">
            <a:avLst/>
          </a:prstGeom>
          <a:noFill/>
          <a:ln w="762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11" name="椭圆 4"/>
          <p:cNvSpPr txBox="1"/>
          <p:nvPr/>
        </p:nvSpPr>
        <p:spPr>
          <a:xfrm rot="0" flipH="0" flipV="0">
            <a:off x="9893164" y="1293011"/>
            <a:ext cx="1342140" cy="2037030"/>
          </a:xfrm>
          <a:prstGeom prst="ellipse">
            <a:avLst/>
          </a:prstGeom>
          <a:noFill/>
          <a:ln w="762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12" name="椭圆 5"/>
          <p:cNvSpPr txBox="1"/>
          <p:nvPr/>
        </p:nvSpPr>
        <p:spPr>
          <a:xfrm rot="0" flipH="0" flipV="0">
            <a:off x="10070083" y="1483133"/>
            <a:ext cx="950614" cy="1656786"/>
          </a:xfrm>
          <a:prstGeom prst="ellipse">
            <a:avLst/>
          </a:prstGeom>
          <a:noFill/>
          <a:ln w="762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13" name="椭圆 6"/>
          <p:cNvSpPr txBox="1"/>
          <p:nvPr/>
        </p:nvSpPr>
        <p:spPr>
          <a:xfrm rot="0" flipH="0" flipV="0">
            <a:off x="10247044" y="1736630"/>
            <a:ext cx="565422" cy="1149792"/>
          </a:xfrm>
          <a:prstGeom prst="ellipse">
            <a:avLst/>
          </a:prstGeom>
          <a:noFill/>
          <a:ln w="762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14" name="椭圆 7"/>
          <p:cNvSpPr txBox="1"/>
          <p:nvPr/>
        </p:nvSpPr>
        <p:spPr>
          <a:xfrm rot="0" flipH="0" flipV="0">
            <a:off x="10416225" y="2026341"/>
            <a:ext cx="227060" cy="570370"/>
          </a:xfrm>
          <a:prstGeom prst="ellipse">
            <a:avLst/>
          </a:prstGeom>
          <a:solidFill>
            <a:schemeClr val="accent1"/>
          </a:solidFill>
          <a:ln w="762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15" name="箭头: V 形 9"/>
          <p:cNvSpPr txBox="1"/>
          <p:nvPr/>
        </p:nvSpPr>
        <p:spPr>
          <a:xfrm rot="0" flipH="0" flipV="0">
            <a:off x="8020982" y="2157618"/>
            <a:ext cx="564331" cy="312344"/>
          </a:xfrm>
          <a:prstGeom prst="chevron">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6" name="矩形 8"/>
          <p:cNvSpPr txBox="1"/>
          <p:nvPr/>
        </p:nvSpPr>
        <p:spPr>
          <a:xfrm rot="0" flipH="0" flipV="0">
            <a:off x="8123586" y="2282103"/>
            <a:ext cx="2421803" cy="63375"/>
          </a:xfrm>
          <a:prstGeom prst="rect">
            <a:avLst/>
          </a:prstGeom>
          <a:solidFill>
            <a:schemeClr val="accent1">
              <a:lumMod val="60000"/>
              <a:lumOff val="4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7" name="箭头: V 形 12"/>
          <p:cNvSpPr txBox="1"/>
          <p:nvPr/>
        </p:nvSpPr>
        <p:spPr>
          <a:xfrm rot="782205" flipH="0" flipV="0">
            <a:off x="8089550" y="1597078"/>
            <a:ext cx="564331" cy="312344"/>
          </a:xfrm>
          <a:prstGeom prst="chevron">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8" name="矩形 13"/>
          <p:cNvSpPr txBox="1"/>
          <p:nvPr/>
        </p:nvSpPr>
        <p:spPr>
          <a:xfrm rot="782205" flipH="0" flipV="0">
            <a:off x="8165574" y="1954209"/>
            <a:ext cx="2421803" cy="63375"/>
          </a:xfrm>
          <a:prstGeom prst="rect">
            <a:avLst/>
          </a:prstGeom>
          <a:solidFill>
            <a:schemeClr val="accent1">
              <a:lumMod val="60000"/>
              <a:lumOff val="4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9" name="文本框 18"/>
          <p:cNvSpPr txBox="1"/>
          <p:nvPr/>
        </p:nvSpPr>
        <p:spPr>
          <a:xfrm rot="0" flipH="0" flipV="0">
            <a:off x="1467377" y="1784885"/>
            <a:ext cx="5935130" cy="365351"/>
          </a:xfrm>
          <a:prstGeom prst="rect">
            <a:avLst/>
          </a:prstGeom>
          <a:noFill/>
          <a:ln cap="sq">
            <a:noFill/>
          </a:ln>
        </p:spPr>
        <p:txBody>
          <a:bodyPr vert="horz" wrap="square" lIns="0" tIns="0" rIns="0" bIns="0" rtlCol="0" anchor="b"/>
          <a:lstStyle/>
          <a:p>
            <a:pPr algn="l">
              <a:lnSpc>
                <a:spcPct val="120000"/>
              </a:lnSpc>
            </a:pPr>
            <a:r>
              <a:rPr kumimoji="1" lang="en-US" altLang="zh-CN" sz="1600">
                <a:ln w="12700">
                  <a:noFill/>
                </a:ln>
                <a:solidFill>
                  <a:srgbClr val="063CE8">
                    <a:alpha val="100000"/>
                  </a:srgbClr>
                </a:solidFill>
                <a:latin typeface="Source Han Sans CN Bold"/>
                <a:ea typeface="Source Han Sans CN Bold"/>
                <a:cs typeface="Source Han Sans CN Bold"/>
              </a:rPr>
              <a:t>关键词策略向语义意图的迁移</a:t>
            </a:r>
            <a:endParaRPr kumimoji="1" lang="zh-CN" altLang="en-US"/>
          </a:p>
        </p:txBody>
      </p:sp>
      <p:sp>
        <p:nvSpPr>
          <p:cNvPr id="20" name="文本框 19"/>
          <p:cNvSpPr txBox="1"/>
          <p:nvPr/>
        </p:nvSpPr>
        <p:spPr>
          <a:xfrm rot="0" flipH="0" flipV="0">
            <a:off x="1467377" y="2205779"/>
            <a:ext cx="5935134" cy="919260"/>
          </a:xfrm>
          <a:prstGeom prst="rect">
            <a:avLst/>
          </a:prstGeom>
          <a:noFill/>
          <a:ln cap="sq">
            <a:noFill/>
          </a:ln>
        </p:spPr>
        <p:txBody>
          <a:bodyPr vert="horz" wrap="square" lIns="0" tIns="0" rIns="0" bIns="0" rtlCol="0" anchor="t"/>
          <a:lstStyle/>
          <a:p>
            <a:pPr algn="l">
              <a:lnSpc>
                <a:spcPct val="150000"/>
              </a:lnSpc>
            </a:pPr>
            <a:r>
              <a:rPr kumimoji="1" lang="en-US" altLang="zh-CN" sz="1400">
                <a:ln w="12700">
                  <a:noFill/>
                </a:ln>
                <a:solidFill>
                  <a:srgbClr val="262626">
                    <a:alpha val="100000"/>
                  </a:srgbClr>
                </a:solidFill>
                <a:latin typeface="Source Han Sans"/>
                <a:ea typeface="Source Han Sans"/>
                <a:cs typeface="Source Han Sans"/>
              </a:rPr>
              <a:t>GEO不再依赖关键词堆砌，而是基于深层语义理解生成内容，使页面自然覆盖长尾查询，推动SEO从“词匹配”转向“意匹配”。</a:t>
            </a:r>
            <a:endParaRPr kumimoji="1" lang="zh-CN" altLang="en-US"/>
          </a:p>
        </p:txBody>
      </p:sp>
      <p:sp>
        <p:nvSpPr>
          <p:cNvPr id="21" name="文本框 18"/>
          <p:cNvSpPr txBox="1"/>
          <p:nvPr/>
        </p:nvSpPr>
        <p:spPr>
          <a:xfrm rot="0" flipH="0" flipV="0">
            <a:off x="1467377" y="3229243"/>
            <a:ext cx="7829015" cy="365351"/>
          </a:xfrm>
          <a:prstGeom prst="rect">
            <a:avLst/>
          </a:prstGeom>
          <a:noFill/>
          <a:ln cap="sq">
            <a:noFill/>
          </a:ln>
        </p:spPr>
        <p:txBody>
          <a:bodyPr vert="horz" wrap="square" lIns="0" tIns="0" rIns="0" bIns="0" rtlCol="0" anchor="b"/>
          <a:lstStyle/>
          <a:p>
            <a:pPr algn="l">
              <a:lnSpc>
                <a:spcPct val="120000"/>
              </a:lnSpc>
            </a:pPr>
            <a:r>
              <a:rPr kumimoji="1" lang="en-US" altLang="zh-CN" sz="1600">
                <a:ln w="12700">
                  <a:noFill/>
                </a:ln>
                <a:solidFill>
                  <a:srgbClr val="063CE8">
                    <a:alpha val="100000"/>
                  </a:srgbClr>
                </a:solidFill>
                <a:latin typeface="Source Han Sans CN Bold"/>
                <a:ea typeface="Source Han Sans CN Bold"/>
                <a:cs typeface="Source Han Sans CN Bold"/>
              </a:rPr>
              <a:t>页面结构动态适配生成内容</a:t>
            </a:r>
            <a:endParaRPr kumimoji="1" lang="zh-CN" altLang="en-US"/>
          </a:p>
        </p:txBody>
      </p:sp>
      <p:sp>
        <p:nvSpPr>
          <p:cNvPr id="22" name="文本框 19"/>
          <p:cNvSpPr txBox="1"/>
          <p:nvPr/>
        </p:nvSpPr>
        <p:spPr>
          <a:xfrm rot="0" flipH="0" flipV="0">
            <a:off x="1467377" y="3650137"/>
            <a:ext cx="7829023" cy="919260"/>
          </a:xfrm>
          <a:prstGeom prst="rect">
            <a:avLst/>
          </a:prstGeom>
          <a:noFill/>
          <a:ln cap="sq">
            <a:noFill/>
          </a:ln>
        </p:spPr>
        <p:txBody>
          <a:bodyPr vert="horz" wrap="square" lIns="0" tIns="0" rIns="0" bIns="0" rtlCol="0" anchor="t"/>
          <a:lstStyle/>
          <a:p>
            <a:pPr algn="l">
              <a:lnSpc>
                <a:spcPct val="150000"/>
              </a:lnSpc>
            </a:pPr>
            <a:r>
              <a:rPr kumimoji="1" lang="en-US" altLang="zh-CN" sz="1400">
                <a:ln w="12700">
                  <a:noFill/>
                </a:ln>
                <a:solidFill>
                  <a:srgbClr val="262626">
                    <a:alpha val="100000"/>
                  </a:srgbClr>
                </a:solidFill>
                <a:latin typeface="Source Han Sans"/>
                <a:ea typeface="Source Han Sans"/>
                <a:cs typeface="Source Han Sans"/>
              </a:rPr>
              <a:t>网站前端根据GEO输出自动调整HTML结构（如标题层级、Schema标记），确保生成内容能被搜索引擎高效解析与索引。</a:t>
            </a:r>
            <a:endParaRPr kumimoji="1" lang="zh-CN" altLang="en-US"/>
          </a:p>
        </p:txBody>
      </p:sp>
      <p:sp>
        <p:nvSpPr>
          <p:cNvPr id="23" name="文本框 18"/>
          <p:cNvSpPr txBox="1"/>
          <p:nvPr/>
        </p:nvSpPr>
        <p:spPr>
          <a:xfrm rot="0" flipH="0" flipV="0">
            <a:off x="1467377" y="4673601"/>
            <a:ext cx="7829015" cy="365351"/>
          </a:xfrm>
          <a:prstGeom prst="rect">
            <a:avLst/>
          </a:prstGeom>
          <a:noFill/>
          <a:ln cap="sq">
            <a:noFill/>
          </a:ln>
        </p:spPr>
        <p:txBody>
          <a:bodyPr vert="horz" wrap="square" lIns="0" tIns="0" rIns="0" bIns="0" rtlCol="0" anchor="b"/>
          <a:lstStyle/>
          <a:p>
            <a:pPr algn="l">
              <a:lnSpc>
                <a:spcPct val="120000"/>
              </a:lnSpc>
            </a:pPr>
            <a:r>
              <a:rPr kumimoji="1" lang="en-US" altLang="zh-CN" sz="1600">
                <a:ln w="12700">
                  <a:noFill/>
                </a:ln>
                <a:solidFill>
                  <a:srgbClr val="063CE8">
                    <a:alpha val="100000"/>
                  </a:srgbClr>
                </a:solidFill>
                <a:latin typeface="Source Han Sans CN Bold"/>
                <a:ea typeface="Source Han Sans CN Bold"/>
                <a:cs typeface="Source Han Sans CN Bold"/>
              </a:rPr>
              <a:t>排名因子的重新定义</a:t>
            </a:r>
            <a:endParaRPr kumimoji="1" lang="zh-CN" altLang="en-US"/>
          </a:p>
        </p:txBody>
      </p:sp>
      <p:sp>
        <p:nvSpPr>
          <p:cNvPr id="24" name="文本框 19"/>
          <p:cNvSpPr txBox="1"/>
          <p:nvPr/>
        </p:nvSpPr>
        <p:spPr>
          <a:xfrm rot="0" flipH="0" flipV="0">
            <a:off x="1467377" y="5094495"/>
            <a:ext cx="7829023" cy="919260"/>
          </a:xfrm>
          <a:prstGeom prst="rect">
            <a:avLst/>
          </a:prstGeom>
          <a:noFill/>
          <a:ln cap="sq">
            <a:noFill/>
          </a:ln>
        </p:spPr>
        <p:txBody>
          <a:bodyPr vert="horz" wrap="square" lIns="0" tIns="0" rIns="0" bIns="0" rtlCol="0" anchor="t"/>
          <a:lstStyle/>
          <a:p>
            <a:pPr algn="l">
              <a:lnSpc>
                <a:spcPct val="150000"/>
              </a:lnSpc>
            </a:pPr>
            <a:r>
              <a:rPr kumimoji="1" lang="en-US" altLang="zh-CN" sz="1400">
                <a:ln w="12700">
                  <a:noFill/>
                </a:ln>
                <a:solidFill>
                  <a:srgbClr val="262626">
                    <a:alpha val="100000"/>
                  </a:srgbClr>
                </a:solidFill>
                <a:latin typeface="Source Han Sans"/>
                <a:ea typeface="Source Han Sans"/>
                <a:cs typeface="Source Han Sans"/>
              </a:rPr>
              <a:t>搜索引擎逐步将内容生成质量、用户交互深度和上下文相关性纳入核心排名信号，GEO系统需主动对齐这些新兴评估维度。</a:t>
            </a:r>
            <a:endParaRPr kumimoji="1" lang="zh-CN" altLang="en-US"/>
          </a:p>
        </p:txBody>
      </p:sp>
      <p:sp>
        <p:nvSpPr>
          <p:cNvPr id="25" name="椭圆 28"/>
          <p:cNvSpPr txBox="1"/>
          <p:nvPr/>
        </p:nvSpPr>
        <p:spPr>
          <a:xfrm rot="0" flipH="0" flipV="0">
            <a:off x="1076670" y="1947012"/>
            <a:ext cx="200376" cy="200376"/>
          </a:xfrm>
          <a:prstGeom prst="ellipse">
            <a:avLst/>
          </a:prstGeom>
          <a:solidFill>
            <a:schemeClr val="accent1"/>
          </a:solidFill>
          <a:ln w="57150" cap="sq">
            <a:solidFill>
              <a:schemeClr val="bg1"/>
            </a:solidFill>
            <a:miter/>
          </a:ln>
          <a:effectLst>
            <a:outerShdw dist="0" blurRad="152400" dir="0" sx="102000" sy="102000" kx="0" ky="0" algn="ctr" rotWithShape="0">
              <a:schemeClr val="accent1">
                <a:alpha val="2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26" name="椭圆 29"/>
          <p:cNvSpPr txBox="1"/>
          <p:nvPr/>
        </p:nvSpPr>
        <p:spPr>
          <a:xfrm rot="0" flipH="0" flipV="0">
            <a:off x="1076670" y="3368140"/>
            <a:ext cx="200376" cy="200376"/>
          </a:xfrm>
          <a:prstGeom prst="ellipse">
            <a:avLst/>
          </a:prstGeom>
          <a:solidFill>
            <a:schemeClr val="accent1"/>
          </a:solidFill>
          <a:ln w="57150" cap="sq">
            <a:solidFill>
              <a:schemeClr val="bg1"/>
            </a:solidFill>
            <a:miter/>
          </a:ln>
          <a:effectLst>
            <a:outerShdw dist="0" blurRad="152400" dir="0" sx="102000" sy="102000" kx="0" ky="0" algn="ctr" rotWithShape="0">
              <a:schemeClr val="accent1">
                <a:alpha val="2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27" name="椭圆 30"/>
          <p:cNvSpPr txBox="1"/>
          <p:nvPr/>
        </p:nvSpPr>
        <p:spPr>
          <a:xfrm rot="0" flipH="0" flipV="0">
            <a:off x="1076670" y="4789268"/>
            <a:ext cx="200376" cy="200376"/>
          </a:xfrm>
          <a:prstGeom prst="ellipse">
            <a:avLst/>
          </a:prstGeom>
          <a:solidFill>
            <a:schemeClr val="accent1"/>
          </a:solidFill>
          <a:ln w="57150" cap="sq">
            <a:solidFill>
              <a:schemeClr val="bg1"/>
            </a:solidFill>
            <a:miter/>
          </a:ln>
          <a:effectLst>
            <a:outerShdw dist="0" blurRad="152400" dir="0" sx="102000" sy="102000" kx="0" ky="0" algn="ctr" rotWithShape="0">
              <a:schemeClr val="accent1">
                <a:alpha val="2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28" name="任意多边形: 形状 1"/>
          <p:cNvSpPr txBox="1"/>
          <p:nvPr/>
        </p:nvSpPr>
        <p:spPr>
          <a:xfrm rot="0" flipH="0" flipV="0">
            <a:off x="-79617" y="841646"/>
            <a:ext cx="7670683" cy="68406"/>
          </a:xfrm>
          <a:custGeom>
            <a:avLst/>
            <a:gdLst>
              <a:gd name="connsiteX0" fmla="*/ 0 w 856648"/>
              <a:gd name="connsiteY0" fmla="*/ 0 h 637990"/>
              <a:gd name="connsiteX1" fmla="*/ 537653 w 856648"/>
              <a:gd name="connsiteY1" fmla="*/ 0 h 637990"/>
              <a:gd name="connsiteX2" fmla="*/ 856648 w 856648"/>
              <a:gd name="connsiteY2" fmla="*/ 318995 h 637990"/>
              <a:gd name="connsiteX3" fmla="*/ 537653 w 856648"/>
              <a:gd name="connsiteY3" fmla="*/ 637990 h 637990"/>
              <a:gd name="connsiteX4" fmla="*/ 0 w 856648"/>
              <a:gd name="connsiteY4" fmla="*/ 637990 h 637990"/>
            </a:gdLst>
            <a:rect l="l" t="t" r="r" b="b"/>
            <a:pathLst>
              <a:path w="856648" h="637990">
                <a:moveTo>
                  <a:pt x="0" y="0"/>
                </a:moveTo>
                <a:lnTo>
                  <a:pt x="537653" y="0"/>
                </a:lnTo>
                <a:cubicBezTo>
                  <a:pt x="713829" y="0"/>
                  <a:pt x="856648" y="142819"/>
                  <a:pt x="856648" y="318995"/>
                </a:cubicBezTo>
                <a:cubicBezTo>
                  <a:pt x="856648" y="495171"/>
                  <a:pt x="713829" y="637990"/>
                  <a:pt x="537653" y="637990"/>
                </a:cubicBezTo>
                <a:lnTo>
                  <a:pt x="0" y="637990"/>
                </a:lnTo>
                <a:close/>
              </a:path>
            </a:pathLst>
          </a:custGeom>
          <a:solidFill>
            <a:schemeClr val="accent1"/>
          </a:solidFill>
          <a:ln w="12700" cap="sq">
            <a:noFill/>
            <a:miter/>
          </a:ln>
          <a:effectLst>
            <a:outerShdw dist="0" blurRad="63500" dir="0" sx="102000" sy="102000" kx="0" ky="0" algn="ctr" rotWithShape="0">
              <a:schemeClr val="accent1">
                <a:alpha val="4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29" name="任意多边形: 形状 2"/>
          <p:cNvSpPr txBox="1"/>
          <p:nvPr/>
        </p:nvSpPr>
        <p:spPr>
          <a:xfrm rot="0" flipH="0" flipV="0">
            <a:off x="11223007" y="-110983"/>
            <a:ext cx="985486" cy="463572"/>
          </a:xfrm>
          <a:custGeom>
            <a:avLst/>
            <a:gdLst>
              <a:gd name="connsiteX0" fmla="*/ 12946 w 673100"/>
              <a:gd name="connsiteY0" fmla="*/ 0 h 383117"/>
              <a:gd name="connsiteX1" fmla="*/ 673100 w 673100"/>
              <a:gd name="connsiteY1" fmla="*/ 0 h 383117"/>
              <a:gd name="connsiteX2" fmla="*/ 673100 w 673100"/>
              <a:gd name="connsiteY2" fmla="*/ 383117 h 383117"/>
              <a:gd name="connsiteX3" fmla="*/ 318995 w 673100"/>
              <a:gd name="connsiteY3" fmla="*/ 383117 h 383117"/>
              <a:gd name="connsiteX4" fmla="*/ 0 w 673100"/>
              <a:gd name="connsiteY4" fmla="*/ 64122 h 383117"/>
            </a:gdLst>
            <a:rect l="l" t="t" r="r" b="b"/>
            <a:pathLst>
              <a:path w="673100" h="383117">
                <a:moveTo>
                  <a:pt x="12946" y="0"/>
                </a:moveTo>
                <a:lnTo>
                  <a:pt x="673100" y="0"/>
                </a:lnTo>
                <a:lnTo>
                  <a:pt x="673100" y="383117"/>
                </a:lnTo>
                <a:lnTo>
                  <a:pt x="318995" y="383117"/>
                </a:lnTo>
                <a:cubicBezTo>
                  <a:pt x="142819" y="383117"/>
                  <a:pt x="0" y="240298"/>
                  <a:pt x="0" y="64122"/>
                </a:cubicBezTo>
                <a:close/>
              </a:path>
            </a:pathLst>
          </a:custGeom>
          <a:solidFill>
            <a:schemeClr val="accent1"/>
          </a:solidFill>
          <a:ln w="12700" cap="sq">
            <a:noFill/>
            <a:miter/>
          </a:ln>
          <a:effectLst>
            <a:outerShdw dist="0" blurRad="63500" dir="0" sx="102000" sy="102000" kx="0" ky="0" algn="ctr" rotWithShape="0">
              <a:schemeClr val="accent1">
                <a:alpha val="4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30" name="文本框 3"/>
          <p:cNvSpPr txBox="1"/>
          <p:nvPr/>
        </p:nvSpPr>
        <p:spPr>
          <a:xfrm rot="0" flipH="0" flipV="0">
            <a:off x="751724" y="214775"/>
            <a:ext cx="7701382" cy="542071"/>
          </a:xfrm>
          <a:prstGeom prst="rect">
            <a:avLst/>
          </a:prstGeom>
          <a:noFill/>
          <a:ln>
            <a:noFill/>
          </a:ln>
        </p:spPr>
        <p:txBody>
          <a:bodyPr vert="horz" wrap="square" lIns="0" tIns="0" rIns="0" bIns="0" rtlCol="0" anchor="ctr"/>
          <a:lstStyle/>
          <a:p>
            <a:pPr algn="l">
              <a:lnSpc>
                <a:spcPct val="130000"/>
              </a:lnSpc>
            </a:pPr>
            <a:r>
              <a:rPr kumimoji="1" lang="en-US" altLang="zh-CN" sz="2800">
                <a:ln w="12700">
                  <a:noFill/>
                </a:ln>
                <a:solidFill>
                  <a:srgbClr val="000000">
                    <a:alpha val="100000"/>
                  </a:srgbClr>
                </a:solidFill>
                <a:latin typeface="Source Han Sans CN Bold"/>
                <a:ea typeface="Source Han Sans CN Bold"/>
                <a:cs typeface="Source Han Sans CN Bold"/>
              </a:rPr>
              <a:t>与传统SEO的交互与演进关系</a:t>
            </a:r>
            <a:endParaRPr kumimoji="1" lang="zh-CN" altLang="en-US"/>
          </a:p>
        </p:txBody>
      </p:sp>
      <p:sp>
        <p:nvSpPr>
          <p:cNvPr id="31" name="任意多边形: 形状 4"/>
          <p:cNvSpPr txBox="1"/>
          <p:nvPr/>
        </p:nvSpPr>
        <p:spPr>
          <a:xfrm rot="0" flipH="1" flipV="0">
            <a:off x="-572360" y="-58056"/>
            <a:ext cx="985486" cy="463572"/>
          </a:xfrm>
          <a:custGeom>
            <a:avLst/>
            <a:gdLst>
              <a:gd name="connsiteX0" fmla="*/ 12946 w 673100"/>
              <a:gd name="connsiteY0" fmla="*/ 0 h 383117"/>
              <a:gd name="connsiteX1" fmla="*/ 673100 w 673100"/>
              <a:gd name="connsiteY1" fmla="*/ 0 h 383117"/>
              <a:gd name="connsiteX2" fmla="*/ 673100 w 673100"/>
              <a:gd name="connsiteY2" fmla="*/ 383117 h 383117"/>
              <a:gd name="connsiteX3" fmla="*/ 318995 w 673100"/>
              <a:gd name="connsiteY3" fmla="*/ 383117 h 383117"/>
              <a:gd name="connsiteX4" fmla="*/ 0 w 673100"/>
              <a:gd name="connsiteY4" fmla="*/ 64122 h 383117"/>
            </a:gdLst>
            <a:rect l="l" t="t" r="r" b="b"/>
            <a:pathLst>
              <a:path w="673100" h="383117">
                <a:moveTo>
                  <a:pt x="12946" y="0"/>
                </a:moveTo>
                <a:lnTo>
                  <a:pt x="673100" y="0"/>
                </a:lnTo>
                <a:lnTo>
                  <a:pt x="673100" y="383117"/>
                </a:lnTo>
                <a:lnTo>
                  <a:pt x="318995" y="383117"/>
                </a:lnTo>
                <a:cubicBezTo>
                  <a:pt x="142819" y="383117"/>
                  <a:pt x="0" y="240298"/>
                  <a:pt x="0" y="64122"/>
                </a:cubicBezTo>
                <a:close/>
              </a:path>
            </a:pathLst>
          </a:custGeom>
          <a:solidFill>
            <a:schemeClr val="accent1"/>
          </a:solidFill>
          <a:ln w="12700" cap="sq">
            <a:noFill/>
            <a:miter/>
          </a:ln>
          <a:effectLst>
            <a:outerShdw dist="0" blurRad="63500" dir="0" sx="102000" sy="102000" kx="0" ky="0" algn="ctr" rotWithShape="0">
              <a:schemeClr val="accent1">
                <a:alpha val="4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32" name="任意多边形: 形状 5"/>
          <p:cNvSpPr txBox="1"/>
          <p:nvPr/>
        </p:nvSpPr>
        <p:spPr>
          <a:xfrm rot="0" flipH="0" flipV="0">
            <a:off x="11845307" y="326594"/>
            <a:ext cx="985486" cy="463572"/>
          </a:xfrm>
          <a:custGeom>
            <a:avLst/>
            <a:gdLst>
              <a:gd name="connsiteX0" fmla="*/ 12946 w 673100"/>
              <a:gd name="connsiteY0" fmla="*/ 0 h 383117"/>
              <a:gd name="connsiteX1" fmla="*/ 673100 w 673100"/>
              <a:gd name="connsiteY1" fmla="*/ 0 h 383117"/>
              <a:gd name="connsiteX2" fmla="*/ 673100 w 673100"/>
              <a:gd name="connsiteY2" fmla="*/ 383117 h 383117"/>
              <a:gd name="connsiteX3" fmla="*/ 318995 w 673100"/>
              <a:gd name="connsiteY3" fmla="*/ 383117 h 383117"/>
              <a:gd name="connsiteX4" fmla="*/ 0 w 673100"/>
              <a:gd name="connsiteY4" fmla="*/ 64122 h 383117"/>
            </a:gdLst>
            <a:rect l="l" t="t" r="r" b="b"/>
            <a:pathLst>
              <a:path w="673100" h="383117">
                <a:moveTo>
                  <a:pt x="12946" y="0"/>
                </a:moveTo>
                <a:lnTo>
                  <a:pt x="673100" y="0"/>
                </a:lnTo>
                <a:lnTo>
                  <a:pt x="673100" y="383117"/>
                </a:lnTo>
                <a:lnTo>
                  <a:pt x="318995" y="383117"/>
                </a:lnTo>
                <a:cubicBezTo>
                  <a:pt x="142819" y="383117"/>
                  <a:pt x="0" y="240298"/>
                  <a:pt x="0" y="64122"/>
                </a:cubicBezTo>
                <a:close/>
              </a:path>
            </a:pathLst>
          </a:custGeom>
          <a:solidFill>
            <a:schemeClr val="accent1"/>
          </a:solidFill>
          <a:ln w="12700" cap="sq">
            <a:noFill/>
            <a:miter/>
          </a:ln>
          <a:effectLst>
            <a:outerShdw dist="0" blurRad="63500" dir="0" sx="102000" sy="102000" kx="0" ky="0" algn="ctr" rotWithShape="0">
              <a:schemeClr val="accent1">
                <a:alpha val="40000"/>
              </a:schemeClr>
            </a:outerShdw>
          </a:effectLst>
        </p:spPr>
        <p:txBody>
          <a:bodyPr vert="horz" wrap="square" lIns="91440" tIns="45720" rIns="91440" bIns="45720" rtlCol="0" anchor="ctr"/>
          <a:lstStyle/>
          <a:p>
            <a:pPr algn="ctr">
              <a:lnSpc>
                <a:spcPct val="110000"/>
              </a:lnSpc>
            </a:pPr>
            <a:endParaRPr kumimoji="1" lang="zh-CN" altLang="en-US"/>
          </a:p>
        </p:txBody>
      </p:sp>
    </p:spTree>
  </p:cSld>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0"/>
          <p:cNvSpPr txBox="1"/>
          <p:nvPr/>
        </p:nvSpPr>
        <p:spPr>
          <a:xfrm rot="0" flipH="0" flipV="0">
            <a:off x="0" y="0"/>
            <a:ext cx="12192000" cy="6858000"/>
          </a:xfrm>
          <a:prstGeom prst="rect">
            <a:avLst/>
          </a:prstGeom>
          <a:gradFill>
            <a:gsLst>
              <a:gs pos="0">
                <a:schemeClr val="accent1"/>
              </a:gs>
              <a:gs pos="100000">
                <a:schemeClr val="accent1">
                  <a:lumMod val="75000"/>
                </a:schemeClr>
              </a:gs>
            </a:gsLst>
            <a:lin ang="2700000" scaled="1"/>
          </a:gradFill>
          <a:ln w="12700"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3" name="矩形: 圆顶角 16"/>
          <p:cNvSpPr txBox="1"/>
          <p:nvPr/>
        </p:nvSpPr>
        <p:spPr>
          <a:xfrm rot="13440867" flipH="0" flipV="0">
            <a:off x="8919466" y="996661"/>
            <a:ext cx="3438744" cy="8736277"/>
          </a:xfrm>
          <a:prstGeom prst="round2SameRect">
            <a:avLst>
              <a:gd name="adj1" fmla="val 50000"/>
              <a:gd name="adj2" fmla="val 0"/>
            </a:avLst>
          </a:prstGeom>
          <a:noFill/>
          <a:ln w="228600" cap="sq">
            <a:solidFill>
              <a:schemeClr val="accent2">
                <a:lumMod val="60000"/>
                <a:lumOff val="40000"/>
                <a:alpha val="2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4" name="矩形: 圆顶角 17"/>
          <p:cNvSpPr txBox="1"/>
          <p:nvPr/>
        </p:nvSpPr>
        <p:spPr>
          <a:xfrm rot="13440867" flipH="0" flipV="0">
            <a:off x="9606959" y="2442862"/>
            <a:ext cx="1776211" cy="6427234"/>
          </a:xfrm>
          <a:prstGeom prst="round2SameRect">
            <a:avLst>
              <a:gd name="adj1" fmla="val 50000"/>
              <a:gd name="adj2" fmla="val 0"/>
            </a:avLst>
          </a:prstGeom>
          <a:noFill/>
          <a:ln w="228600" cap="sq">
            <a:solidFill>
              <a:schemeClr val="accent2">
                <a:lumMod val="60000"/>
                <a:lumOff val="40000"/>
                <a:alpha val="2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5" name="矩形: 圆顶角 19"/>
          <p:cNvSpPr txBox="1"/>
          <p:nvPr/>
        </p:nvSpPr>
        <p:spPr>
          <a:xfrm rot="2759133" flipH="1" flipV="0">
            <a:off x="-896084" y="-1461258"/>
            <a:ext cx="4229853" cy="8789548"/>
          </a:xfrm>
          <a:prstGeom prst="round2SameRect">
            <a:avLst>
              <a:gd name="adj1" fmla="val 50000"/>
              <a:gd name="adj2" fmla="val 0"/>
            </a:avLst>
          </a:prstGeom>
          <a:noFill/>
          <a:ln w="228600" cap="sq">
            <a:solidFill>
              <a:schemeClr val="accent1">
                <a:lumMod val="60000"/>
                <a:lumOff val="40000"/>
                <a:alpha val="2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6" name="矩形: 圆顶角 20"/>
          <p:cNvSpPr txBox="1"/>
          <p:nvPr/>
        </p:nvSpPr>
        <p:spPr>
          <a:xfrm rot="2759133" flipH="1" flipV="0">
            <a:off x="135223" y="-320314"/>
            <a:ext cx="2184842" cy="6466425"/>
          </a:xfrm>
          <a:prstGeom prst="round2SameRect">
            <a:avLst>
              <a:gd name="adj1" fmla="val 50000"/>
              <a:gd name="adj2" fmla="val 0"/>
            </a:avLst>
          </a:prstGeom>
          <a:noFill/>
          <a:ln w="228600" cap="sq">
            <a:solidFill>
              <a:schemeClr val="accent1">
                <a:lumMod val="60000"/>
                <a:lumOff val="40000"/>
                <a:alpha val="2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7" name="矩形: 圆顶角 1"/>
          <p:cNvSpPr txBox="1"/>
          <p:nvPr/>
        </p:nvSpPr>
        <p:spPr>
          <a:xfrm rot="2759133" flipH="1" flipV="0">
            <a:off x="-6941" y="3694190"/>
            <a:ext cx="2220606" cy="4614374"/>
          </a:xfrm>
          <a:prstGeom prst="round2SameRect">
            <a:avLst>
              <a:gd name="adj1" fmla="val 50000"/>
              <a:gd name="adj2" fmla="val 0"/>
            </a:avLst>
          </a:prstGeom>
          <a:noFill/>
          <a:ln w="127000" cap="sq">
            <a:solidFill>
              <a:schemeClr val="accent2">
                <a:lumMod val="60000"/>
                <a:lumOff val="4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8" name="矩形: 圆顶角 2"/>
          <p:cNvSpPr txBox="1"/>
          <p:nvPr/>
        </p:nvSpPr>
        <p:spPr>
          <a:xfrm rot="2759133" flipH="1" flipV="0">
            <a:off x="534479" y="4293167"/>
            <a:ext cx="1147007" cy="3394771"/>
          </a:xfrm>
          <a:prstGeom prst="round2SameRect">
            <a:avLst>
              <a:gd name="adj1" fmla="val 50000"/>
              <a:gd name="adj2" fmla="val 0"/>
            </a:avLst>
          </a:prstGeom>
          <a:noFill/>
          <a:ln w="127000" cap="sq">
            <a:solidFill>
              <a:schemeClr val="accent2">
                <a:lumMod val="60000"/>
                <a:lumOff val="40000"/>
                <a:alpha val="9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9" name="矩形: 圆顶角 4"/>
          <p:cNvSpPr txBox="1"/>
          <p:nvPr/>
        </p:nvSpPr>
        <p:spPr>
          <a:xfrm rot="13440867" flipH="0" flipV="0">
            <a:off x="10540353" y="-1159021"/>
            <a:ext cx="2220606" cy="5641545"/>
          </a:xfrm>
          <a:prstGeom prst="round2SameRect">
            <a:avLst>
              <a:gd name="adj1" fmla="val 50000"/>
              <a:gd name="adj2" fmla="val 0"/>
            </a:avLst>
          </a:prstGeom>
          <a:noFill/>
          <a:ln w="127000" cap="sq">
            <a:solidFill>
              <a:schemeClr val="accent1">
                <a:lumMod val="60000"/>
                <a:lumOff val="40000"/>
                <a:alpha val="10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10" name="矩形: 圆顶角 5"/>
          <p:cNvSpPr txBox="1"/>
          <p:nvPr/>
        </p:nvSpPr>
        <p:spPr>
          <a:xfrm rot="13440867" flipH="0" flipV="0">
            <a:off x="10984309" y="-225121"/>
            <a:ext cx="1147007" cy="4150456"/>
          </a:xfrm>
          <a:prstGeom prst="round2SameRect">
            <a:avLst>
              <a:gd name="adj1" fmla="val 50000"/>
              <a:gd name="adj2" fmla="val 0"/>
            </a:avLst>
          </a:prstGeom>
          <a:noFill/>
          <a:ln w="127000" cap="sq">
            <a:solidFill>
              <a:schemeClr val="accent1">
                <a:lumMod val="60000"/>
                <a:lumOff val="40000"/>
                <a:alpha val="10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11" name="矩形: 圆角 7"/>
          <p:cNvSpPr txBox="1"/>
          <p:nvPr/>
        </p:nvSpPr>
        <p:spPr>
          <a:xfrm rot="0" flipH="0" flipV="0">
            <a:off x="2315598" y="1727200"/>
            <a:ext cx="7560805" cy="4275951"/>
          </a:xfrm>
          <a:prstGeom prst="roundRect">
            <a:avLst>
              <a:gd name="adj" fmla="val 16667"/>
            </a:avLst>
          </a:prstGeom>
          <a:solidFill>
            <a:schemeClr val="bg1"/>
          </a:solidFill>
          <a:ln w="12700"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12" name="爱设计-4"/>
          <p:cNvSpPr txBox="1"/>
          <p:nvPr/>
        </p:nvSpPr>
        <p:spPr>
          <a:xfrm rot="0" flipH="0" flipV="0">
            <a:off x="4942404" y="742847"/>
            <a:ext cx="2307193" cy="3291430"/>
          </a:xfrm>
          <a:prstGeom prst="rect">
            <a:avLst/>
          </a:prstGeom>
          <a:noFill/>
          <a:ln>
            <a:noFill/>
          </a:ln>
        </p:spPr>
        <p:txBody>
          <a:bodyPr vert="horz" wrap="square" lIns="91440" tIns="45720" rIns="91440" bIns="45720" rtlCol="0" anchor="b"/>
          <a:lstStyle/>
          <a:p>
            <a:pPr algn="ctr">
              <a:lnSpc>
                <a:spcPct val="110000"/>
              </a:lnSpc>
            </a:pPr>
            <a:r>
              <a:rPr kumimoji="1" lang="en-US" altLang="zh-CN" sz="11500">
                <a:ln w="12700">
                  <a:noFill/>
                </a:ln>
                <a:solidFill>
                  <a:srgbClr val="063CE8">
                    <a:alpha val="100000"/>
                  </a:srgbClr>
                </a:solidFill>
                <a:latin typeface="OPPOSans H"/>
                <a:ea typeface="OPPOSans H"/>
                <a:cs typeface="OPPOSans H"/>
              </a:rPr>
              <a:t>04</a:t>
            </a:r>
            <a:endParaRPr kumimoji="1" lang="zh-CN" altLang="en-US"/>
          </a:p>
        </p:txBody>
      </p:sp>
      <p:sp>
        <p:nvSpPr>
          <p:cNvPr id="13" name="矩形 8"/>
          <p:cNvSpPr txBox="1"/>
          <p:nvPr/>
        </p:nvSpPr>
        <p:spPr>
          <a:xfrm rot="0" flipH="0" flipV="0">
            <a:off x="3224356" y="3789344"/>
            <a:ext cx="5743288" cy="1944501"/>
          </a:xfrm>
          <a:prstGeom prst="rect">
            <a:avLst/>
          </a:prstGeom>
          <a:noFill/>
          <a:ln>
            <a:noFill/>
          </a:ln>
        </p:spPr>
        <p:txBody>
          <a:bodyPr vert="horz" wrap="square" lIns="0" tIns="0" rIns="0" bIns="0" rtlCol="0" anchor="t"/>
          <a:lstStyle/>
          <a:p>
            <a:pPr algn="ctr">
              <a:lnSpc>
                <a:spcPct val="110000"/>
              </a:lnSpc>
            </a:pPr>
            <a:r>
              <a:rPr kumimoji="1" lang="en-US" altLang="zh-CN" sz="3600">
                <a:ln w="12700">
                  <a:noFill/>
                </a:ln>
                <a:solidFill>
                  <a:srgbClr val="262626">
                    <a:alpha val="100000"/>
                  </a:srgbClr>
                </a:solidFill>
                <a:latin typeface="Source Han Sans CN Bold"/>
                <a:ea typeface="Source Han Sans CN Bold"/>
                <a:cs typeface="Source Han Sans CN Bold"/>
              </a:rPr>
              <a:t>GEO在内容生成与搜索匹配中的应用逻辑</a:t>
            </a:r>
            <a:endParaRPr kumimoji="1" lang="zh-CN" altLang="en-US"/>
          </a:p>
        </p:txBody>
      </p:sp>
    </p:spTree>
  </p:cSld>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2"/>
          <p:cNvSpPr txBox="1"/>
          <p:nvPr/>
        </p:nvSpPr>
        <p:spPr>
          <a:xfrm rot="0" flipH="0" flipV="0">
            <a:off x="0" y="0"/>
            <a:ext cx="12192000" cy="6858000"/>
          </a:xfrm>
          <a:prstGeom prst="rect">
            <a:avLst/>
          </a:prstGeom>
          <a:gradFill>
            <a:gsLst>
              <a:gs pos="0">
                <a:schemeClr val="bg1"/>
              </a:gs>
              <a:gs pos="100000">
                <a:schemeClr val="accent1">
                  <a:lumMod val="20000"/>
                  <a:lumOff val="80000"/>
                </a:schemeClr>
              </a:gs>
            </a:gsLst>
            <a:lin ang="5400000" scaled="1"/>
          </a:gradFill>
          <a:ln w="12700" cap="sq">
            <a:noFill/>
            <a:prstDash val="solid"/>
            <a:miter/>
          </a:ln>
        </p:spPr>
        <p:txBody>
          <a:bodyPr vert="horz" wrap="square" lIns="0" tIns="0" rIns="0" bIns="0" rtlCol="0" anchor="ctr"/>
          <a:lstStyle/>
          <a:p>
            <a:pPr algn="ctr">
              <a:lnSpc>
                <a:spcPct val="110000"/>
              </a:lnSpc>
            </a:pPr>
            <a:endParaRPr kumimoji="1" lang="zh-CN" altLang="en-US"/>
          </a:p>
        </p:txBody>
      </p:sp>
      <p:sp>
        <p:nvSpPr>
          <p:cNvPr id="3" name="标题 1"/>
          <p:cNvSpPr txBox="1"/>
          <p:nvPr/>
        </p:nvSpPr>
        <p:spPr>
          <a:xfrm rot="0" flipH="0" flipV="0">
            <a:off x="844216" y="1365102"/>
            <a:ext cx="10503568" cy="4918724"/>
          </a:xfrm>
          <a:custGeom>
            <a:avLst/>
            <a:gdLst>
              <a:gd name="connsiteX0" fmla="*/ 730581 w 9952004"/>
              <a:gd name="connsiteY0" fmla="*/ 0 h 4918724"/>
              <a:gd name="connsiteX1" fmla="*/ 2895765 w 9952004"/>
              <a:gd name="connsiteY1" fmla="*/ 0 h 4918724"/>
              <a:gd name="connsiteX2" fmla="*/ 7604879 w 9952004"/>
              <a:gd name="connsiteY2" fmla="*/ 0 h 4918724"/>
              <a:gd name="connsiteX3" fmla="*/ 9770063 w 9952004"/>
              <a:gd name="connsiteY3" fmla="*/ 0 h 4918724"/>
              <a:gd name="connsiteX4" fmla="*/ 9952004 w 9952004"/>
              <a:gd name="connsiteY4" fmla="*/ 141168 h 4918724"/>
              <a:gd name="connsiteX5" fmla="*/ 9952004 w 9952004"/>
              <a:gd name="connsiteY5" fmla="*/ 641192 h 4918724"/>
              <a:gd name="connsiteX6" fmla="*/ 9952004 w 9952004"/>
              <a:gd name="connsiteY6" fmla="*/ 913027 h 4918724"/>
              <a:gd name="connsiteX7" fmla="*/ 9952004 w 9952004"/>
              <a:gd name="connsiteY7" fmla="*/ 1135263 h 4918724"/>
              <a:gd name="connsiteX8" fmla="*/ 9952004 w 9952004"/>
              <a:gd name="connsiteY8" fmla="*/ 1413051 h 4918724"/>
              <a:gd name="connsiteX9" fmla="*/ 9952004 w 9952004"/>
              <a:gd name="connsiteY9" fmla="*/ 1635287 h 4918724"/>
              <a:gd name="connsiteX10" fmla="*/ 9952004 w 9952004"/>
              <a:gd name="connsiteY10" fmla="*/ 1907122 h 4918724"/>
              <a:gd name="connsiteX11" fmla="*/ 9952004 w 9952004"/>
              <a:gd name="connsiteY11" fmla="*/ 2011842 h 4918724"/>
              <a:gd name="connsiteX12" fmla="*/ 9952004 w 9952004"/>
              <a:gd name="connsiteY12" fmla="*/ 2407146 h 4918724"/>
              <a:gd name="connsiteX13" fmla="*/ 9952004 w 9952004"/>
              <a:gd name="connsiteY13" fmla="*/ 2511866 h 4918724"/>
              <a:gd name="connsiteX14" fmla="*/ 9952004 w 9952004"/>
              <a:gd name="connsiteY14" fmla="*/ 2783701 h 4918724"/>
              <a:gd name="connsiteX15" fmla="*/ 9952004 w 9952004"/>
              <a:gd name="connsiteY15" fmla="*/ 3005937 h 4918724"/>
              <a:gd name="connsiteX16" fmla="*/ 9952004 w 9952004"/>
              <a:gd name="connsiteY16" fmla="*/ 3283725 h 4918724"/>
              <a:gd name="connsiteX17" fmla="*/ 9952004 w 9952004"/>
              <a:gd name="connsiteY17" fmla="*/ 3505961 h 4918724"/>
              <a:gd name="connsiteX18" fmla="*/ 9952004 w 9952004"/>
              <a:gd name="connsiteY18" fmla="*/ 3777796 h 4918724"/>
              <a:gd name="connsiteX19" fmla="*/ 9952004 w 9952004"/>
              <a:gd name="connsiteY19" fmla="*/ 4277820 h 4918724"/>
              <a:gd name="connsiteX20" fmla="*/ 9951909 w 9952004"/>
              <a:gd name="connsiteY20" fmla="*/ 4277747 h 4918724"/>
              <a:gd name="connsiteX21" fmla="*/ 9876390 w 9952004"/>
              <a:gd name="connsiteY21" fmla="*/ 4440779 h 4918724"/>
              <a:gd name="connsiteX22" fmla="*/ 9466485 w 9952004"/>
              <a:gd name="connsiteY22" fmla="*/ 4825802 h 4918724"/>
              <a:gd name="connsiteX23" fmla="*/ 9212123 w 9952004"/>
              <a:gd name="connsiteY23" fmla="*/ 4918724 h 4918724"/>
              <a:gd name="connsiteX24" fmla="*/ 7046940 w 9952004"/>
              <a:gd name="connsiteY24" fmla="*/ 4918724 h 4918724"/>
              <a:gd name="connsiteX25" fmla="*/ 2347125 w 9952004"/>
              <a:gd name="connsiteY25" fmla="*/ 4918724 h 4918724"/>
              <a:gd name="connsiteX26" fmla="*/ 181941 w 9952004"/>
              <a:gd name="connsiteY26" fmla="*/ 4918724 h 4918724"/>
              <a:gd name="connsiteX27" fmla="*/ 0 w 9952004"/>
              <a:gd name="connsiteY27" fmla="*/ 4777556 h 4918724"/>
              <a:gd name="connsiteX28" fmla="*/ 0 w 9952004"/>
              <a:gd name="connsiteY28" fmla="*/ 4277532 h 4918724"/>
              <a:gd name="connsiteX29" fmla="*/ 0 w 9952004"/>
              <a:gd name="connsiteY29" fmla="*/ 4005697 h 4918724"/>
              <a:gd name="connsiteX30" fmla="*/ 0 w 9952004"/>
              <a:gd name="connsiteY30" fmla="*/ 3783461 h 4918724"/>
              <a:gd name="connsiteX31" fmla="*/ 0 w 9952004"/>
              <a:gd name="connsiteY31" fmla="*/ 3505673 h 4918724"/>
              <a:gd name="connsiteX32" fmla="*/ 0 w 9952004"/>
              <a:gd name="connsiteY32" fmla="*/ 3283437 h 4918724"/>
              <a:gd name="connsiteX33" fmla="*/ 0 w 9952004"/>
              <a:gd name="connsiteY33" fmla="*/ 3011602 h 4918724"/>
              <a:gd name="connsiteX34" fmla="*/ 0 w 9952004"/>
              <a:gd name="connsiteY34" fmla="*/ 2819208 h 4918724"/>
              <a:gd name="connsiteX35" fmla="*/ 0 w 9952004"/>
              <a:gd name="connsiteY35" fmla="*/ 2511578 h 4918724"/>
              <a:gd name="connsiteX36" fmla="*/ 0 w 9952004"/>
              <a:gd name="connsiteY36" fmla="*/ 2319184 h 4918724"/>
              <a:gd name="connsiteX37" fmla="*/ 0 w 9952004"/>
              <a:gd name="connsiteY37" fmla="*/ 2047349 h 4918724"/>
              <a:gd name="connsiteX38" fmla="*/ 0 w 9952004"/>
              <a:gd name="connsiteY38" fmla="*/ 1825112 h 4918724"/>
              <a:gd name="connsiteX39" fmla="*/ 0 w 9952004"/>
              <a:gd name="connsiteY39" fmla="*/ 1547325 h 4918724"/>
              <a:gd name="connsiteX40" fmla="*/ 0 w 9952004"/>
              <a:gd name="connsiteY40" fmla="*/ 1325088 h 4918724"/>
              <a:gd name="connsiteX41" fmla="*/ 0 w 9952004"/>
              <a:gd name="connsiteY41" fmla="*/ 1053253 h 4918724"/>
              <a:gd name="connsiteX42" fmla="*/ 0 w 9952004"/>
              <a:gd name="connsiteY42" fmla="*/ 553229 h 4918724"/>
              <a:gd name="connsiteX43" fmla="*/ 101914 w 9952004"/>
              <a:gd name="connsiteY43" fmla="*/ 368261 h 4918724"/>
              <a:gd name="connsiteX44" fmla="*/ 502521 w 9952004"/>
              <a:gd name="connsiteY44" fmla="*/ 70985 h 4918724"/>
              <a:gd name="connsiteX45" fmla="*/ 730581 w 9952004"/>
              <a:gd name="connsiteY45" fmla="*/ 0 h 4918724"/>
            </a:gdLst>
            <a:rect l="l" t="t" r="r" b="b"/>
            <a:pathLst>
              <a:path w="9952004" h="4918724">
                <a:moveTo>
                  <a:pt x="730581" y="0"/>
                </a:moveTo>
                <a:lnTo>
                  <a:pt x="2895765" y="0"/>
                </a:lnTo>
                <a:lnTo>
                  <a:pt x="7604879" y="0"/>
                </a:lnTo>
                <a:lnTo>
                  <a:pt x="9770063" y="0"/>
                </a:lnTo>
                <a:cubicBezTo>
                  <a:pt x="9870567" y="0"/>
                  <a:pt x="9952004" y="63187"/>
                  <a:pt x="9952004" y="141168"/>
                </a:cubicBezTo>
                <a:lnTo>
                  <a:pt x="9952004" y="641192"/>
                </a:lnTo>
                <a:lnTo>
                  <a:pt x="9952004" y="913027"/>
                </a:lnTo>
                <a:lnTo>
                  <a:pt x="9952004" y="1135263"/>
                </a:lnTo>
                <a:lnTo>
                  <a:pt x="9952004" y="1413051"/>
                </a:lnTo>
                <a:lnTo>
                  <a:pt x="9952004" y="1635287"/>
                </a:lnTo>
                <a:lnTo>
                  <a:pt x="9952004" y="1907122"/>
                </a:lnTo>
                <a:lnTo>
                  <a:pt x="9952004" y="2011842"/>
                </a:lnTo>
                <a:lnTo>
                  <a:pt x="9952004" y="2407146"/>
                </a:lnTo>
                <a:lnTo>
                  <a:pt x="9952004" y="2511866"/>
                </a:lnTo>
                <a:lnTo>
                  <a:pt x="9952004" y="2783701"/>
                </a:lnTo>
                <a:lnTo>
                  <a:pt x="9952004" y="3005937"/>
                </a:lnTo>
                <a:lnTo>
                  <a:pt x="9952004" y="3283725"/>
                </a:lnTo>
                <a:lnTo>
                  <a:pt x="9952004" y="3505961"/>
                </a:lnTo>
                <a:lnTo>
                  <a:pt x="9952004" y="3777796"/>
                </a:lnTo>
                <a:lnTo>
                  <a:pt x="9952004" y="4277820"/>
                </a:lnTo>
                <a:lnTo>
                  <a:pt x="9951909" y="4277747"/>
                </a:lnTo>
                <a:cubicBezTo>
                  <a:pt x="9951909" y="4337291"/>
                  <a:pt x="9925234" y="4394938"/>
                  <a:pt x="9876390" y="4440779"/>
                </a:cubicBezTo>
                <a:lnTo>
                  <a:pt x="9466485" y="4825802"/>
                </a:lnTo>
                <a:cubicBezTo>
                  <a:pt x="9403834" y="4884616"/>
                  <a:pt x="9310562" y="4918724"/>
                  <a:pt x="9212123" y="4918724"/>
                </a:cubicBezTo>
                <a:lnTo>
                  <a:pt x="7046940" y="4918724"/>
                </a:lnTo>
                <a:lnTo>
                  <a:pt x="2347125" y="4918724"/>
                </a:lnTo>
                <a:lnTo>
                  <a:pt x="181941" y="4918724"/>
                </a:lnTo>
                <a:cubicBezTo>
                  <a:pt x="81437" y="4918724"/>
                  <a:pt x="0" y="4855538"/>
                  <a:pt x="0" y="4777556"/>
                </a:cubicBezTo>
                <a:lnTo>
                  <a:pt x="0" y="4277532"/>
                </a:lnTo>
                <a:lnTo>
                  <a:pt x="0" y="4005697"/>
                </a:lnTo>
                <a:lnTo>
                  <a:pt x="0" y="3783461"/>
                </a:lnTo>
                <a:lnTo>
                  <a:pt x="0" y="3505673"/>
                </a:lnTo>
                <a:lnTo>
                  <a:pt x="0" y="3283437"/>
                </a:lnTo>
                <a:lnTo>
                  <a:pt x="0" y="3011602"/>
                </a:lnTo>
                <a:lnTo>
                  <a:pt x="0" y="2819208"/>
                </a:lnTo>
                <a:lnTo>
                  <a:pt x="0" y="2511578"/>
                </a:lnTo>
                <a:lnTo>
                  <a:pt x="0" y="2319184"/>
                </a:lnTo>
                <a:lnTo>
                  <a:pt x="0" y="2047349"/>
                </a:lnTo>
                <a:lnTo>
                  <a:pt x="0" y="1825112"/>
                </a:lnTo>
                <a:lnTo>
                  <a:pt x="0" y="1547325"/>
                </a:lnTo>
                <a:lnTo>
                  <a:pt x="0" y="1325088"/>
                </a:lnTo>
                <a:lnTo>
                  <a:pt x="0" y="1053253"/>
                </a:lnTo>
                <a:lnTo>
                  <a:pt x="0" y="553229"/>
                </a:lnTo>
                <a:cubicBezTo>
                  <a:pt x="0" y="483411"/>
                  <a:pt x="36820" y="416580"/>
                  <a:pt x="101914" y="368261"/>
                </a:cubicBezTo>
                <a:lnTo>
                  <a:pt x="502521" y="70985"/>
                </a:lnTo>
                <a:cubicBezTo>
                  <a:pt x="563951" y="25435"/>
                  <a:pt x="645669" y="0"/>
                  <a:pt x="730581" y="0"/>
                </a:cubicBezTo>
                <a:close/>
              </a:path>
            </a:pathLst>
          </a:custGeom>
          <a:gradFill>
            <a:gsLst>
              <a:gs pos="0">
                <a:schemeClr val="accent1">
                  <a:lumMod val="20000"/>
                  <a:lumOff val="80000"/>
                  <a:alpha val="0"/>
                </a:schemeClr>
              </a:gs>
              <a:gs pos="100000">
                <a:schemeClr val="accent1">
                  <a:lumMod val="20000"/>
                  <a:lumOff val="80000"/>
                </a:schemeClr>
              </a:gs>
            </a:gsLst>
            <a:lin ang="5400000" scaled="0"/>
          </a:gradFill>
          <a:ln w="12700" cap="flat">
            <a:solidFill>
              <a:schemeClr val="accent1">
                <a:alpha val="100000"/>
              </a:schemeClr>
            </a:solidFill>
            <a:prstDash val="solid"/>
            <a:miter/>
          </a:ln>
        </p:spPr>
        <p:txBody>
          <a:bodyPr vert="horz" wrap="square" lIns="91440" tIns="45720" rIns="91440" bIns="45720" rtlCol="0" anchor="ctr"/>
          <a:lstStyle/>
          <a:p>
            <a:pPr algn="l">
              <a:lnSpc>
                <a:spcPct val="100000"/>
              </a:lnSpc>
            </a:pPr>
            <a:endParaRPr kumimoji="1" lang="zh-CN" altLang="en-US"/>
          </a:p>
        </p:txBody>
      </p:sp>
      <p:sp>
        <p:nvSpPr>
          <p:cNvPr id="4" name="标题 1"/>
          <p:cNvSpPr txBox="1"/>
          <p:nvPr/>
        </p:nvSpPr>
        <p:spPr>
          <a:xfrm rot="0" flipH="0" flipV="0">
            <a:off x="1515979" y="1479878"/>
            <a:ext cx="6400804" cy="612202"/>
          </a:xfrm>
          <a:prstGeom prst="rect">
            <a:avLst/>
          </a:prstGeom>
          <a:noFill/>
          <a:ln>
            <a:noFill/>
          </a:ln>
        </p:spPr>
        <p:txBody>
          <a:bodyPr vert="horz" wrap="square" lIns="0" tIns="0" rIns="0" bIns="0" rtlCol="0" anchor="b"/>
          <a:lstStyle/>
          <a:p>
            <a:pPr algn="l">
              <a:lnSpc>
                <a:spcPct val="130000"/>
              </a:lnSpc>
            </a:pPr>
            <a:r>
              <a:rPr kumimoji="1" lang="en-US" altLang="zh-CN" sz="1600">
                <a:ln w="12700">
                  <a:noFill/>
                </a:ln>
                <a:solidFill>
                  <a:srgbClr val="000000">
                    <a:alpha val="100000"/>
                  </a:srgbClr>
                </a:solidFill>
                <a:latin typeface="Source Han Sans CN Bold"/>
                <a:ea typeface="Source Han Sans CN Bold"/>
                <a:cs typeface="Source Han Sans CN Bold"/>
              </a:rPr>
              <a:t>用户意图识别与建模</a:t>
            </a:r>
            <a:endParaRPr kumimoji="1" lang="zh-CN" altLang="en-US"/>
          </a:p>
        </p:txBody>
      </p:sp>
      <p:sp>
        <p:nvSpPr>
          <p:cNvPr id="5" name="标题 1"/>
          <p:cNvSpPr txBox="1"/>
          <p:nvPr/>
        </p:nvSpPr>
        <p:spPr>
          <a:xfrm rot="0" flipH="0" flipV="0">
            <a:off x="1515979" y="2153127"/>
            <a:ext cx="6400804" cy="851208"/>
          </a:xfrm>
          <a:prstGeom prst="rect">
            <a:avLst/>
          </a:prstGeom>
          <a:noFill/>
          <a:ln>
            <a:noFill/>
          </a:ln>
        </p:spPr>
        <p:txBody>
          <a:bodyPr vert="horz" wrap="square" lIns="0" tIns="0" rIns="0" bIns="0" rtlCol="0" anchor="t"/>
          <a:lstStyle/>
          <a:p>
            <a:pPr algn="l">
              <a:lnSpc>
                <a:spcPct val="150000"/>
              </a:lnSpc>
            </a:pPr>
            <a:r>
              <a:rPr kumimoji="1" lang="en-US" altLang="zh-CN" sz="1400">
                <a:ln w="12700">
                  <a:noFill/>
                </a:ln>
                <a:solidFill>
                  <a:srgbClr val="000000">
                    <a:alpha val="100000"/>
                  </a:srgbClr>
                </a:solidFill>
                <a:latin typeface="Source Han Sans"/>
                <a:ea typeface="Source Han Sans"/>
                <a:cs typeface="Source Han Sans"/>
              </a:rPr>
              <a:t>GEO通过分析用户查询中的关键词、上下文及历史行为，构建多维意图向量，精准识别信息需求类型（如事实查询、比较、操作指南等），为后续内容生成提供语义锚点。</a:t>
            </a:r>
            <a:endParaRPr kumimoji="1" lang="zh-CN" altLang="en-US"/>
          </a:p>
        </p:txBody>
      </p:sp>
      <p:sp>
        <p:nvSpPr>
          <p:cNvPr id="6" name="标题 1"/>
          <p:cNvSpPr txBox="1"/>
          <p:nvPr/>
        </p:nvSpPr>
        <p:spPr>
          <a:xfrm rot="0" flipH="0" flipV="0">
            <a:off x="1515979" y="3078684"/>
            <a:ext cx="6400804" cy="612202"/>
          </a:xfrm>
          <a:prstGeom prst="rect">
            <a:avLst/>
          </a:prstGeom>
          <a:noFill/>
          <a:ln>
            <a:noFill/>
          </a:ln>
        </p:spPr>
        <p:txBody>
          <a:bodyPr vert="horz" wrap="square" lIns="0" tIns="0" rIns="0" bIns="0" rtlCol="0" anchor="b"/>
          <a:lstStyle/>
          <a:p>
            <a:pPr algn="l">
              <a:lnSpc>
                <a:spcPct val="130000"/>
              </a:lnSpc>
            </a:pPr>
            <a:r>
              <a:rPr kumimoji="1" lang="en-US" altLang="zh-CN" sz="1600">
                <a:ln w="12700">
                  <a:noFill/>
                </a:ln>
                <a:solidFill>
                  <a:srgbClr val="000000">
                    <a:alpha val="100000"/>
                  </a:srgbClr>
                </a:solidFill>
                <a:latin typeface="Source Han Sans CN Bold"/>
                <a:ea typeface="Source Han Sans CN Bold"/>
                <a:cs typeface="Source Han Sans CN Bold"/>
              </a:rPr>
              <a:t>生成内容与搜索语境的一致性校准</a:t>
            </a:r>
            <a:endParaRPr kumimoji="1" lang="zh-CN" altLang="en-US"/>
          </a:p>
        </p:txBody>
      </p:sp>
      <p:sp>
        <p:nvSpPr>
          <p:cNvPr id="7" name="标题 1"/>
          <p:cNvSpPr txBox="1"/>
          <p:nvPr/>
        </p:nvSpPr>
        <p:spPr>
          <a:xfrm rot="0" flipH="0" flipV="0">
            <a:off x="1515979" y="3751933"/>
            <a:ext cx="6400804" cy="851208"/>
          </a:xfrm>
          <a:prstGeom prst="rect">
            <a:avLst/>
          </a:prstGeom>
          <a:noFill/>
          <a:ln>
            <a:noFill/>
          </a:ln>
        </p:spPr>
        <p:txBody>
          <a:bodyPr vert="horz" wrap="square" lIns="0" tIns="0" rIns="0" bIns="0" rtlCol="0" anchor="t"/>
          <a:lstStyle/>
          <a:p>
            <a:pPr algn="l">
              <a:lnSpc>
                <a:spcPct val="150000"/>
              </a:lnSpc>
            </a:pPr>
            <a:r>
              <a:rPr kumimoji="1" lang="en-US" altLang="zh-CN" sz="1400">
                <a:ln w="12700">
                  <a:noFill/>
                </a:ln>
                <a:solidFill>
                  <a:srgbClr val="000000">
                    <a:alpha val="100000"/>
                  </a:srgbClr>
                </a:solidFill>
                <a:latin typeface="Source Han Sans"/>
                <a:ea typeface="Source Han Sans"/>
                <a:cs typeface="Source Han Sans"/>
              </a:rPr>
              <a:t>在内容生成过程中，GEO实时比对当前生成文本与目标搜索语境的语义相似度，利用嵌入模型动态调整措辞、结构和信息密度，确保输出内容高度契合用户预期。</a:t>
            </a:r>
            <a:endParaRPr kumimoji="1" lang="zh-CN" altLang="en-US"/>
          </a:p>
        </p:txBody>
      </p:sp>
      <p:sp>
        <p:nvSpPr>
          <p:cNvPr id="8" name="标题 1"/>
          <p:cNvSpPr txBox="1"/>
          <p:nvPr/>
        </p:nvSpPr>
        <p:spPr>
          <a:xfrm rot="0" flipH="0" flipV="0">
            <a:off x="1515979" y="4677489"/>
            <a:ext cx="6400804" cy="612202"/>
          </a:xfrm>
          <a:prstGeom prst="rect">
            <a:avLst/>
          </a:prstGeom>
          <a:noFill/>
          <a:ln>
            <a:noFill/>
          </a:ln>
        </p:spPr>
        <p:txBody>
          <a:bodyPr vert="horz" wrap="square" lIns="0" tIns="0" rIns="0" bIns="0" rtlCol="0" anchor="b"/>
          <a:lstStyle/>
          <a:p>
            <a:pPr algn="l">
              <a:lnSpc>
                <a:spcPct val="130000"/>
              </a:lnSpc>
            </a:pPr>
            <a:r>
              <a:rPr kumimoji="1" lang="en-US" altLang="zh-CN" sz="1600">
                <a:ln w="12700">
                  <a:noFill/>
                </a:ln>
                <a:solidFill>
                  <a:srgbClr val="000000">
                    <a:alpha val="100000"/>
                  </a:srgbClr>
                </a:solidFill>
                <a:latin typeface="Source Han Sans CN Bold"/>
                <a:ea typeface="Source Han Sans CN Bold"/>
                <a:cs typeface="Source Han Sans CN Bold"/>
              </a:rPr>
              <a:t>多轮交互中的语义延续优化</a:t>
            </a:r>
            <a:endParaRPr kumimoji="1" lang="zh-CN" altLang="en-US"/>
          </a:p>
        </p:txBody>
      </p:sp>
      <p:sp>
        <p:nvSpPr>
          <p:cNvPr id="9" name="标题 1"/>
          <p:cNvSpPr txBox="1"/>
          <p:nvPr/>
        </p:nvSpPr>
        <p:spPr>
          <a:xfrm rot="0" flipH="0" flipV="0">
            <a:off x="1515979" y="5350738"/>
            <a:ext cx="6400804" cy="851208"/>
          </a:xfrm>
          <a:prstGeom prst="rect">
            <a:avLst/>
          </a:prstGeom>
          <a:noFill/>
          <a:ln>
            <a:noFill/>
          </a:ln>
        </p:spPr>
        <p:txBody>
          <a:bodyPr vert="horz" wrap="square" lIns="0" tIns="0" rIns="0" bIns="0" rtlCol="0" anchor="t"/>
          <a:lstStyle/>
          <a:p>
            <a:pPr algn="l">
              <a:lnSpc>
                <a:spcPct val="150000"/>
              </a:lnSpc>
            </a:pPr>
            <a:r>
              <a:rPr kumimoji="1" lang="en-US" altLang="zh-CN" sz="1400">
                <a:ln w="12700">
                  <a:noFill/>
                </a:ln>
                <a:solidFill>
                  <a:srgbClr val="000000">
                    <a:alpha val="100000"/>
                  </a:srgbClr>
                </a:solidFill>
                <a:latin typeface="Source Han Sans"/>
                <a:ea typeface="Source Han Sans"/>
                <a:cs typeface="Source Han Sans"/>
              </a:rPr>
              <a:t>针对对话式搜索场景，GEO维护会话状态记忆，将前序问答的语义信息融入新内容生成中，实现跨轮次的语义连贯与信息递进，提升整体匹配精度。</a:t>
            </a:r>
            <a:endParaRPr kumimoji="1" lang="zh-CN" altLang="en-US"/>
          </a:p>
        </p:txBody>
      </p:sp>
      <p:sp>
        <p:nvSpPr>
          <p:cNvPr id="10" name="标题 1"/>
          <p:cNvSpPr txBox="1"/>
          <p:nvPr/>
        </p:nvSpPr>
        <p:spPr>
          <a:xfrm rot="0" flipH="0" flipV="0">
            <a:off x="9103269" y="1028700"/>
            <a:ext cx="1186485" cy="5105400"/>
          </a:xfrm>
          <a:prstGeom prst="roundRect">
            <a:avLst>
              <a:gd name="adj" fmla="val 10255"/>
            </a:avLst>
          </a:prstGeom>
          <a:gradFill>
            <a:gsLst>
              <a:gs pos="0">
                <a:schemeClr val="accent1">
                  <a:lumMod val="60000"/>
                  <a:lumOff val="40000"/>
                </a:schemeClr>
              </a:gs>
              <a:gs pos="100000">
                <a:schemeClr val="accent1"/>
              </a:gs>
            </a:gsLst>
            <a:lin ang="0" scaled="0"/>
          </a:gradFill>
          <a:ln w="19050" cap="sq">
            <a:noFill/>
            <a:prstDash val="solid"/>
            <a:miter/>
          </a:ln>
        </p:spPr>
        <p:txBody>
          <a:bodyPr vert="horz" wrap="square" lIns="91440" tIns="45720" rIns="91440" bIns="45720" rtlCol="0" anchor="ctr"/>
          <a:lstStyle/>
          <a:p>
            <a:pPr algn="ctr">
              <a:lnSpc>
                <a:spcPct val="100000"/>
              </a:lnSpc>
            </a:pPr>
            <a:endParaRPr kumimoji="1" lang="zh-CN" altLang="en-US"/>
          </a:p>
        </p:txBody>
      </p:sp>
      <p:sp>
        <p:nvSpPr>
          <p:cNvPr id="11" name="标题 1"/>
          <p:cNvSpPr txBox="1"/>
          <p:nvPr/>
        </p:nvSpPr>
        <p:spPr>
          <a:xfrm rot="0" flipH="0" flipV="0">
            <a:off x="8565388" y="1627966"/>
            <a:ext cx="1075761" cy="1075761"/>
          </a:xfrm>
          <a:prstGeom prst="roundRect">
            <a:avLst/>
          </a:prstGeom>
          <a:solidFill>
            <a:schemeClr val="bg1"/>
          </a:solidFill>
          <a:ln w="19050" cap="sq">
            <a:noFill/>
            <a:prstDash val="solid"/>
            <a:miter/>
          </a:ln>
        </p:spPr>
        <p:txBody>
          <a:bodyPr vert="horz" wrap="square" lIns="91440" tIns="45720" rIns="91440" bIns="45720" rtlCol="0" anchor="ctr"/>
          <a:lstStyle/>
          <a:p>
            <a:pPr algn="ctr">
              <a:lnSpc>
                <a:spcPct val="100000"/>
              </a:lnSpc>
            </a:pPr>
            <a:endParaRPr kumimoji="1" lang="zh-CN" altLang="en-US"/>
          </a:p>
        </p:txBody>
      </p:sp>
      <p:sp>
        <p:nvSpPr>
          <p:cNvPr id="12" name="标题 1"/>
          <p:cNvSpPr txBox="1"/>
          <p:nvPr/>
        </p:nvSpPr>
        <p:spPr>
          <a:xfrm rot="10800000" flipH="1" flipV="1">
            <a:off x="8798472" y="1870884"/>
            <a:ext cx="609592" cy="589925"/>
          </a:xfrm>
          <a:custGeom>
            <a:avLst/>
            <a:gdLst>
              <a:gd name="connsiteX0" fmla="*/ 311954 w 744004"/>
              <a:gd name="connsiteY0" fmla="*/ 337123 h 720001"/>
              <a:gd name="connsiteX1" fmla="*/ 168770 w 744004"/>
              <a:gd name="connsiteY1" fmla="*/ 337123 h 720001"/>
              <a:gd name="connsiteX2" fmla="*/ 49673 w 744004"/>
              <a:gd name="connsiteY2" fmla="*/ 287618 h 720001"/>
              <a:gd name="connsiteX3" fmla="*/ 167 w 744004"/>
              <a:gd name="connsiteY3" fmla="*/ 168520 h 720001"/>
              <a:gd name="connsiteX4" fmla="*/ 49590 w 744004"/>
              <a:gd name="connsiteY4" fmla="*/ 49507 h 720001"/>
              <a:gd name="connsiteX5" fmla="*/ 168687 w 744004"/>
              <a:gd name="connsiteY5" fmla="*/ 0 h 720001"/>
              <a:gd name="connsiteX6" fmla="*/ 287784 w 744004"/>
              <a:gd name="connsiteY6" fmla="*/ 49507 h 720001"/>
              <a:gd name="connsiteX7" fmla="*/ 337290 w 744004"/>
              <a:gd name="connsiteY7" fmla="*/ 168604 h 720001"/>
              <a:gd name="connsiteX8" fmla="*/ 337290 w 744004"/>
              <a:gd name="connsiteY8" fmla="*/ 311787 h 720001"/>
              <a:gd name="connsiteX9" fmla="*/ 311954 w 744004"/>
              <a:gd name="connsiteY9" fmla="*/ 337123 h 720001"/>
              <a:gd name="connsiteX10" fmla="*/ 575401 w 744004"/>
              <a:gd name="connsiteY10" fmla="*/ 337207 h 720001"/>
              <a:gd name="connsiteX11" fmla="*/ 432218 w 744004"/>
              <a:gd name="connsiteY11" fmla="*/ 337207 h 720001"/>
              <a:gd name="connsiteX12" fmla="*/ 406882 w 744004"/>
              <a:gd name="connsiteY12" fmla="*/ 311870 h 720001"/>
              <a:gd name="connsiteX13" fmla="*/ 406882 w 744004"/>
              <a:gd name="connsiteY13" fmla="*/ 168687 h 720001"/>
              <a:gd name="connsiteX14" fmla="*/ 456387 w 744004"/>
              <a:gd name="connsiteY14" fmla="*/ 49590 h 720001"/>
              <a:gd name="connsiteX15" fmla="*/ 575401 w 744004"/>
              <a:gd name="connsiteY15" fmla="*/ 0 h 720001"/>
              <a:gd name="connsiteX16" fmla="*/ 694498 w 744004"/>
              <a:gd name="connsiteY16" fmla="*/ 49507 h 720001"/>
              <a:gd name="connsiteX17" fmla="*/ 744004 w 744004"/>
              <a:gd name="connsiteY17" fmla="*/ 168604 h 720001"/>
              <a:gd name="connsiteX18" fmla="*/ 694498 w 744004"/>
              <a:gd name="connsiteY18" fmla="*/ 287701 h 720001"/>
              <a:gd name="connsiteX19" fmla="*/ 575401 w 744004"/>
              <a:gd name="connsiteY19" fmla="*/ 337207 h 720001"/>
              <a:gd name="connsiteX20" fmla="*/ 168604 w 744004"/>
              <a:gd name="connsiteY20" fmla="*/ 720001 h 720001"/>
              <a:gd name="connsiteX21" fmla="*/ 49507 w 744004"/>
              <a:gd name="connsiteY21" fmla="*/ 670495 h 720001"/>
              <a:gd name="connsiteX22" fmla="*/ 0 w 744004"/>
              <a:gd name="connsiteY22" fmla="*/ 551398 h 720001"/>
              <a:gd name="connsiteX23" fmla="*/ 49507 w 744004"/>
              <a:gd name="connsiteY23" fmla="*/ 432301 h 720001"/>
              <a:gd name="connsiteX24" fmla="*/ 168687 w 744004"/>
              <a:gd name="connsiteY24" fmla="*/ 382879 h 720001"/>
              <a:gd name="connsiteX25" fmla="*/ 311871 w 744004"/>
              <a:gd name="connsiteY25" fmla="*/ 382879 h 720001"/>
              <a:gd name="connsiteX26" fmla="*/ 337207 w 744004"/>
              <a:gd name="connsiteY26" fmla="*/ 408215 h 720001"/>
              <a:gd name="connsiteX27" fmla="*/ 337207 w 744004"/>
              <a:gd name="connsiteY27" fmla="*/ 551398 h 720001"/>
              <a:gd name="connsiteX28" fmla="*/ 287701 w 744004"/>
              <a:gd name="connsiteY28" fmla="*/ 670495 h 720001"/>
              <a:gd name="connsiteX29" fmla="*/ 168604 w 744004"/>
              <a:gd name="connsiteY29" fmla="*/ 720001 h 720001"/>
              <a:gd name="connsiteX30" fmla="*/ 575401 w 744004"/>
              <a:gd name="connsiteY30" fmla="*/ 720001 h 720001"/>
              <a:gd name="connsiteX31" fmla="*/ 456304 w 744004"/>
              <a:gd name="connsiteY31" fmla="*/ 670495 h 720001"/>
              <a:gd name="connsiteX32" fmla="*/ 406798 w 744004"/>
              <a:gd name="connsiteY32" fmla="*/ 551398 h 720001"/>
              <a:gd name="connsiteX33" fmla="*/ 406798 w 744004"/>
              <a:gd name="connsiteY33" fmla="*/ 408215 h 720001"/>
              <a:gd name="connsiteX34" fmla="*/ 432218 w 744004"/>
              <a:gd name="connsiteY34" fmla="*/ 382879 h 720001"/>
              <a:gd name="connsiteX35" fmla="*/ 575401 w 744004"/>
              <a:gd name="connsiteY35" fmla="*/ 382879 h 720001"/>
              <a:gd name="connsiteX36" fmla="*/ 694498 w 744004"/>
              <a:gd name="connsiteY36" fmla="*/ 432385 h 720001"/>
              <a:gd name="connsiteX37" fmla="*/ 744004 w 744004"/>
              <a:gd name="connsiteY37" fmla="*/ 551398 h 720001"/>
              <a:gd name="connsiteX38" fmla="*/ 694498 w 744004"/>
              <a:gd name="connsiteY38" fmla="*/ 670495 h 720001"/>
              <a:gd name="connsiteX39" fmla="*/ 575401 w 744004"/>
              <a:gd name="connsiteY39" fmla="*/ 720001 h 720001"/>
            </a:gdLst>
            <a:rect l="l" t="t" r="r" b="b"/>
            <a:pathLst>
              <a:path w="744004" h="720001">
                <a:moveTo>
                  <a:pt x="311954" y="337123"/>
                </a:moveTo>
                <a:lnTo>
                  <a:pt x="168770" y="337123"/>
                </a:lnTo>
                <a:cubicBezTo>
                  <a:pt x="123932" y="337123"/>
                  <a:pt x="81594" y="319538"/>
                  <a:pt x="49673" y="287618"/>
                </a:cubicBezTo>
                <a:cubicBezTo>
                  <a:pt x="17753" y="255697"/>
                  <a:pt x="167" y="213442"/>
                  <a:pt x="167" y="168520"/>
                </a:cubicBezTo>
                <a:cubicBezTo>
                  <a:pt x="167" y="123598"/>
                  <a:pt x="17669" y="81427"/>
                  <a:pt x="49590" y="49507"/>
                </a:cubicBezTo>
                <a:cubicBezTo>
                  <a:pt x="81510" y="17586"/>
                  <a:pt x="123848" y="0"/>
                  <a:pt x="168687" y="0"/>
                </a:cubicBezTo>
                <a:cubicBezTo>
                  <a:pt x="213526" y="0"/>
                  <a:pt x="255864" y="17586"/>
                  <a:pt x="287784" y="49507"/>
                </a:cubicBezTo>
                <a:cubicBezTo>
                  <a:pt x="319705" y="81427"/>
                  <a:pt x="337290" y="123682"/>
                  <a:pt x="337290" y="168604"/>
                </a:cubicBezTo>
                <a:lnTo>
                  <a:pt x="337290" y="311787"/>
                </a:lnTo>
                <a:cubicBezTo>
                  <a:pt x="337290" y="325789"/>
                  <a:pt x="325956" y="337123"/>
                  <a:pt x="311954" y="337123"/>
                </a:cubicBezTo>
                <a:close/>
                <a:moveTo>
                  <a:pt x="575401" y="337207"/>
                </a:moveTo>
                <a:lnTo>
                  <a:pt x="432218" y="337207"/>
                </a:lnTo>
                <a:cubicBezTo>
                  <a:pt x="418216" y="337207"/>
                  <a:pt x="406882" y="325872"/>
                  <a:pt x="406882" y="311870"/>
                </a:cubicBezTo>
                <a:lnTo>
                  <a:pt x="406882" y="168687"/>
                </a:lnTo>
                <a:cubicBezTo>
                  <a:pt x="406882" y="123849"/>
                  <a:pt x="424467" y="81510"/>
                  <a:pt x="456387" y="49590"/>
                </a:cubicBezTo>
                <a:cubicBezTo>
                  <a:pt x="488308" y="17669"/>
                  <a:pt x="530563" y="0"/>
                  <a:pt x="575401" y="0"/>
                </a:cubicBezTo>
                <a:cubicBezTo>
                  <a:pt x="620240" y="0"/>
                  <a:pt x="662578" y="17586"/>
                  <a:pt x="694498" y="49507"/>
                </a:cubicBezTo>
                <a:cubicBezTo>
                  <a:pt x="726419" y="81427"/>
                  <a:pt x="744004" y="123765"/>
                  <a:pt x="744004" y="168604"/>
                </a:cubicBezTo>
                <a:cubicBezTo>
                  <a:pt x="744004" y="213442"/>
                  <a:pt x="726419" y="255780"/>
                  <a:pt x="694498" y="287701"/>
                </a:cubicBezTo>
                <a:cubicBezTo>
                  <a:pt x="662578" y="319621"/>
                  <a:pt x="620323" y="337207"/>
                  <a:pt x="575401" y="337207"/>
                </a:cubicBezTo>
                <a:close/>
                <a:moveTo>
                  <a:pt x="168604" y="720001"/>
                </a:moveTo>
                <a:cubicBezTo>
                  <a:pt x="123682" y="720001"/>
                  <a:pt x="81427" y="702416"/>
                  <a:pt x="49507" y="670495"/>
                </a:cubicBezTo>
                <a:cubicBezTo>
                  <a:pt x="17586" y="638575"/>
                  <a:pt x="0" y="596320"/>
                  <a:pt x="0" y="551398"/>
                </a:cubicBezTo>
                <a:cubicBezTo>
                  <a:pt x="0" y="506476"/>
                  <a:pt x="17586" y="464221"/>
                  <a:pt x="49507" y="432301"/>
                </a:cubicBezTo>
                <a:cubicBezTo>
                  <a:pt x="81510" y="400464"/>
                  <a:pt x="123848" y="382879"/>
                  <a:pt x="168687" y="382879"/>
                </a:cubicBezTo>
                <a:lnTo>
                  <a:pt x="311871" y="382879"/>
                </a:lnTo>
                <a:cubicBezTo>
                  <a:pt x="325872" y="382879"/>
                  <a:pt x="337207" y="394297"/>
                  <a:pt x="337207" y="408215"/>
                </a:cubicBezTo>
                <a:lnTo>
                  <a:pt x="337207" y="551398"/>
                </a:lnTo>
                <a:cubicBezTo>
                  <a:pt x="337207" y="596237"/>
                  <a:pt x="319621" y="638575"/>
                  <a:pt x="287701" y="670495"/>
                </a:cubicBezTo>
                <a:cubicBezTo>
                  <a:pt x="255781" y="702416"/>
                  <a:pt x="213526" y="720001"/>
                  <a:pt x="168604" y="720001"/>
                </a:cubicBezTo>
                <a:close/>
                <a:moveTo>
                  <a:pt x="575401" y="720001"/>
                </a:moveTo>
                <a:cubicBezTo>
                  <a:pt x="530563" y="720001"/>
                  <a:pt x="488224" y="702416"/>
                  <a:pt x="456304" y="670495"/>
                </a:cubicBezTo>
                <a:cubicBezTo>
                  <a:pt x="424383" y="638575"/>
                  <a:pt x="406798" y="596320"/>
                  <a:pt x="406798" y="551398"/>
                </a:cubicBezTo>
                <a:lnTo>
                  <a:pt x="406798" y="408215"/>
                </a:lnTo>
                <a:cubicBezTo>
                  <a:pt x="406882" y="394213"/>
                  <a:pt x="418216" y="382879"/>
                  <a:pt x="432218" y="382879"/>
                </a:cubicBezTo>
                <a:lnTo>
                  <a:pt x="575401" y="382879"/>
                </a:lnTo>
                <a:cubicBezTo>
                  <a:pt x="620240" y="382879"/>
                  <a:pt x="662578" y="400464"/>
                  <a:pt x="694498" y="432385"/>
                </a:cubicBezTo>
                <a:cubicBezTo>
                  <a:pt x="726419" y="464305"/>
                  <a:pt x="744004" y="506560"/>
                  <a:pt x="744004" y="551398"/>
                </a:cubicBezTo>
                <a:cubicBezTo>
                  <a:pt x="744004" y="596237"/>
                  <a:pt x="726419" y="638575"/>
                  <a:pt x="694498" y="670495"/>
                </a:cubicBezTo>
                <a:cubicBezTo>
                  <a:pt x="662578" y="702416"/>
                  <a:pt x="620323" y="720001"/>
                  <a:pt x="575401" y="720001"/>
                </a:cubicBezTo>
                <a:close/>
              </a:path>
            </a:pathLst>
          </a:custGeom>
          <a:solidFill>
            <a:schemeClr val="accent1"/>
          </a:solidFill>
          <a:ln w="1860" cap="flat">
            <a:noFill/>
            <a:prstDash val="solid"/>
            <a:miter/>
          </a:ln>
        </p:spPr>
        <p:txBody>
          <a:bodyPr vert="horz" wrap="square" lIns="91440" tIns="45720" rIns="91440" bIns="45720" rtlCol="0" anchor="ctr"/>
          <a:lstStyle/>
          <a:p>
            <a:pPr algn="l">
              <a:lnSpc>
                <a:spcPct val="100000"/>
              </a:lnSpc>
            </a:pPr>
            <a:endParaRPr kumimoji="1" lang="zh-CN" altLang="en-US"/>
          </a:p>
        </p:txBody>
      </p:sp>
      <p:sp>
        <p:nvSpPr>
          <p:cNvPr id="13" name="标题 1"/>
          <p:cNvSpPr txBox="1"/>
          <p:nvPr/>
        </p:nvSpPr>
        <p:spPr>
          <a:xfrm rot="0" flipH="0" flipV="0">
            <a:off x="8565388" y="3234068"/>
            <a:ext cx="1075761" cy="1075761"/>
          </a:xfrm>
          <a:prstGeom prst="roundRect">
            <a:avLst/>
          </a:prstGeom>
          <a:solidFill>
            <a:schemeClr val="bg1"/>
          </a:solidFill>
          <a:ln w="19050" cap="sq">
            <a:noFill/>
            <a:prstDash val="solid"/>
            <a:miter/>
          </a:ln>
        </p:spPr>
        <p:txBody>
          <a:bodyPr vert="horz" wrap="square" lIns="91440" tIns="45720" rIns="91440" bIns="45720" rtlCol="0" anchor="ctr"/>
          <a:lstStyle/>
          <a:p>
            <a:pPr algn="ctr">
              <a:lnSpc>
                <a:spcPct val="100000"/>
              </a:lnSpc>
            </a:pPr>
            <a:endParaRPr kumimoji="1" lang="zh-CN" altLang="en-US"/>
          </a:p>
        </p:txBody>
      </p:sp>
      <p:sp>
        <p:nvSpPr>
          <p:cNvPr id="14" name="标题 1"/>
          <p:cNvSpPr txBox="1"/>
          <p:nvPr/>
        </p:nvSpPr>
        <p:spPr>
          <a:xfrm rot="0" flipH="0" flipV="0">
            <a:off x="8565388" y="4840171"/>
            <a:ext cx="1075761" cy="1075761"/>
          </a:xfrm>
          <a:prstGeom prst="roundRect">
            <a:avLst/>
          </a:prstGeom>
          <a:solidFill>
            <a:schemeClr val="bg1"/>
          </a:solidFill>
          <a:ln w="19050" cap="sq">
            <a:noFill/>
            <a:prstDash val="solid"/>
            <a:miter/>
          </a:ln>
        </p:spPr>
        <p:txBody>
          <a:bodyPr vert="horz" wrap="square" lIns="91440" tIns="45720" rIns="91440" bIns="45720" rtlCol="0" anchor="ctr"/>
          <a:lstStyle/>
          <a:p>
            <a:pPr algn="ctr">
              <a:lnSpc>
                <a:spcPct val="100000"/>
              </a:lnSpc>
            </a:pPr>
            <a:endParaRPr kumimoji="1" lang="zh-CN" altLang="en-US"/>
          </a:p>
        </p:txBody>
      </p:sp>
      <p:sp>
        <p:nvSpPr>
          <p:cNvPr id="15" name="标题 1"/>
          <p:cNvSpPr txBox="1"/>
          <p:nvPr/>
        </p:nvSpPr>
        <p:spPr>
          <a:xfrm rot="0" flipH="0" flipV="0">
            <a:off x="8805559" y="5108143"/>
            <a:ext cx="595418" cy="539816"/>
          </a:xfrm>
          <a:custGeom>
            <a:avLst/>
            <a:gdLst>
              <a:gd name="connsiteX0" fmla="*/ 31770 w 794163"/>
              <a:gd name="connsiteY0" fmla="*/ 656460 h 720001"/>
              <a:gd name="connsiteX1" fmla="*/ 762297 w 794163"/>
              <a:gd name="connsiteY1" fmla="*/ 656460 h 720001"/>
              <a:gd name="connsiteX2" fmla="*/ 794163 w 794163"/>
              <a:gd name="connsiteY2" fmla="*/ 688230 h 720001"/>
              <a:gd name="connsiteX3" fmla="*/ 762392 w 794163"/>
              <a:gd name="connsiteY3" fmla="*/ 720001 h 720001"/>
              <a:gd name="connsiteX4" fmla="*/ 31770 w 794163"/>
              <a:gd name="connsiteY4" fmla="*/ 720001 h 720001"/>
              <a:gd name="connsiteX5" fmla="*/ 0 w 794163"/>
              <a:gd name="connsiteY5" fmla="*/ 688230 h 720001"/>
              <a:gd name="connsiteX6" fmla="*/ 31770 w 794163"/>
              <a:gd name="connsiteY6" fmla="*/ 656460 h 720001"/>
              <a:gd name="connsiteX7" fmla="*/ 613493 w 794163"/>
              <a:gd name="connsiteY7" fmla="*/ 317608 h 720001"/>
              <a:gd name="connsiteX8" fmla="*/ 710048 w 794163"/>
              <a:gd name="connsiteY8" fmla="*/ 317608 h 720001"/>
              <a:gd name="connsiteX9" fmla="*/ 767655 w 794163"/>
              <a:gd name="connsiteY9" fmla="*/ 375216 h 720001"/>
              <a:gd name="connsiteX10" fmla="*/ 767655 w 794163"/>
              <a:gd name="connsiteY10" fmla="*/ 524689 h 720001"/>
              <a:gd name="connsiteX11" fmla="*/ 710048 w 794163"/>
              <a:gd name="connsiteY11" fmla="*/ 582297 h 720001"/>
              <a:gd name="connsiteX12" fmla="*/ 613493 w 794163"/>
              <a:gd name="connsiteY12" fmla="*/ 582297 h 720001"/>
              <a:gd name="connsiteX13" fmla="*/ 555885 w 794163"/>
              <a:gd name="connsiteY13" fmla="*/ 524689 h 720001"/>
              <a:gd name="connsiteX14" fmla="*/ 555885 w 794163"/>
              <a:gd name="connsiteY14" fmla="*/ 375216 h 720001"/>
              <a:gd name="connsiteX15" fmla="*/ 613493 w 794163"/>
              <a:gd name="connsiteY15" fmla="*/ 317608 h 720001"/>
              <a:gd name="connsiteX16" fmla="*/ 84019 w 794163"/>
              <a:gd name="connsiteY16" fmla="*/ 211770 h 720001"/>
              <a:gd name="connsiteX17" fmla="*/ 180574 w 794163"/>
              <a:gd name="connsiteY17" fmla="*/ 211770 h 720001"/>
              <a:gd name="connsiteX18" fmla="*/ 238182 w 794163"/>
              <a:gd name="connsiteY18" fmla="*/ 269282 h 720001"/>
              <a:gd name="connsiteX19" fmla="*/ 238182 w 794163"/>
              <a:gd name="connsiteY19" fmla="*/ 524785 h 720001"/>
              <a:gd name="connsiteX20" fmla="*/ 180574 w 794163"/>
              <a:gd name="connsiteY20" fmla="*/ 582393 h 720001"/>
              <a:gd name="connsiteX21" fmla="*/ 84019 w 794163"/>
              <a:gd name="connsiteY21" fmla="*/ 582393 h 720001"/>
              <a:gd name="connsiteX22" fmla="*/ 26411 w 794163"/>
              <a:gd name="connsiteY22" fmla="*/ 524785 h 720001"/>
              <a:gd name="connsiteX23" fmla="*/ 26411 w 794163"/>
              <a:gd name="connsiteY23" fmla="*/ 269378 h 720001"/>
              <a:gd name="connsiteX24" fmla="*/ 84019 w 794163"/>
              <a:gd name="connsiteY24" fmla="*/ 211770 h 720001"/>
              <a:gd name="connsiteX25" fmla="*/ 348708 w 794163"/>
              <a:gd name="connsiteY25" fmla="*/ 0 h 720001"/>
              <a:gd name="connsiteX26" fmla="*/ 445359 w 794163"/>
              <a:gd name="connsiteY26" fmla="*/ 0 h 720001"/>
              <a:gd name="connsiteX27" fmla="*/ 502871 w 794163"/>
              <a:gd name="connsiteY27" fmla="*/ 57607 h 720001"/>
              <a:gd name="connsiteX28" fmla="*/ 502871 w 794163"/>
              <a:gd name="connsiteY28" fmla="*/ 524785 h 720001"/>
              <a:gd name="connsiteX29" fmla="*/ 445263 w 794163"/>
              <a:gd name="connsiteY29" fmla="*/ 582393 h 720001"/>
              <a:gd name="connsiteX30" fmla="*/ 348708 w 794163"/>
              <a:gd name="connsiteY30" fmla="*/ 582393 h 720001"/>
              <a:gd name="connsiteX31" fmla="*/ 291100 w 794163"/>
              <a:gd name="connsiteY31" fmla="*/ 524785 h 720001"/>
              <a:gd name="connsiteX32" fmla="*/ 291100 w 794163"/>
              <a:gd name="connsiteY32" fmla="*/ 57607 h 720001"/>
              <a:gd name="connsiteX33" fmla="*/ 348708 w 794163"/>
              <a:gd name="connsiteY33" fmla="*/ 0 h 720001"/>
            </a:gdLst>
            <a:rect l="l" t="t" r="r" b="b"/>
            <a:pathLst>
              <a:path w="794163" h="720001">
                <a:moveTo>
                  <a:pt x="31770" y="656460"/>
                </a:moveTo>
                <a:lnTo>
                  <a:pt x="762297" y="656460"/>
                </a:lnTo>
                <a:cubicBezTo>
                  <a:pt x="779904" y="656460"/>
                  <a:pt x="794067" y="670622"/>
                  <a:pt x="794163" y="688230"/>
                </a:cubicBezTo>
                <a:cubicBezTo>
                  <a:pt x="794163" y="705742"/>
                  <a:pt x="779904" y="720001"/>
                  <a:pt x="762392" y="720001"/>
                </a:cubicBezTo>
                <a:lnTo>
                  <a:pt x="31770" y="720001"/>
                </a:lnTo>
                <a:cubicBezTo>
                  <a:pt x="14258" y="720001"/>
                  <a:pt x="0" y="705742"/>
                  <a:pt x="0" y="688230"/>
                </a:cubicBezTo>
                <a:cubicBezTo>
                  <a:pt x="0" y="670718"/>
                  <a:pt x="14258" y="656460"/>
                  <a:pt x="31770" y="656460"/>
                </a:cubicBezTo>
                <a:close/>
                <a:moveTo>
                  <a:pt x="613493" y="317608"/>
                </a:moveTo>
                <a:lnTo>
                  <a:pt x="710048" y="317608"/>
                </a:lnTo>
                <a:cubicBezTo>
                  <a:pt x="741818" y="317608"/>
                  <a:pt x="767655" y="343445"/>
                  <a:pt x="767655" y="375216"/>
                </a:cubicBezTo>
                <a:lnTo>
                  <a:pt x="767655" y="524689"/>
                </a:lnTo>
                <a:cubicBezTo>
                  <a:pt x="767655" y="556364"/>
                  <a:pt x="741723" y="582297"/>
                  <a:pt x="710048" y="582297"/>
                </a:cubicBezTo>
                <a:lnTo>
                  <a:pt x="613493" y="582297"/>
                </a:lnTo>
                <a:cubicBezTo>
                  <a:pt x="581818" y="582297"/>
                  <a:pt x="555885" y="556364"/>
                  <a:pt x="555885" y="524689"/>
                </a:cubicBezTo>
                <a:lnTo>
                  <a:pt x="555885" y="375216"/>
                </a:lnTo>
                <a:cubicBezTo>
                  <a:pt x="555885" y="343349"/>
                  <a:pt x="581722" y="317608"/>
                  <a:pt x="613493" y="317608"/>
                </a:cubicBezTo>
                <a:close/>
                <a:moveTo>
                  <a:pt x="84019" y="211770"/>
                </a:moveTo>
                <a:lnTo>
                  <a:pt x="180574" y="211770"/>
                </a:lnTo>
                <a:cubicBezTo>
                  <a:pt x="212440" y="211770"/>
                  <a:pt x="238182" y="237512"/>
                  <a:pt x="238182" y="269282"/>
                </a:cubicBezTo>
                <a:lnTo>
                  <a:pt x="238182" y="524785"/>
                </a:lnTo>
                <a:cubicBezTo>
                  <a:pt x="238182" y="556460"/>
                  <a:pt x="212248" y="582393"/>
                  <a:pt x="180574" y="582393"/>
                </a:cubicBezTo>
                <a:lnTo>
                  <a:pt x="84019" y="582393"/>
                </a:lnTo>
                <a:cubicBezTo>
                  <a:pt x="52344" y="582393"/>
                  <a:pt x="26411" y="556460"/>
                  <a:pt x="26411" y="524785"/>
                </a:cubicBezTo>
                <a:lnTo>
                  <a:pt x="26411" y="269378"/>
                </a:lnTo>
                <a:cubicBezTo>
                  <a:pt x="26411" y="237512"/>
                  <a:pt x="52248" y="211770"/>
                  <a:pt x="84019" y="211770"/>
                </a:cubicBezTo>
                <a:close/>
                <a:moveTo>
                  <a:pt x="348708" y="0"/>
                </a:moveTo>
                <a:lnTo>
                  <a:pt x="445359" y="0"/>
                </a:lnTo>
                <a:cubicBezTo>
                  <a:pt x="477129" y="0"/>
                  <a:pt x="502871" y="25741"/>
                  <a:pt x="502871" y="57607"/>
                </a:cubicBezTo>
                <a:lnTo>
                  <a:pt x="502871" y="524785"/>
                </a:lnTo>
                <a:cubicBezTo>
                  <a:pt x="502871" y="556460"/>
                  <a:pt x="476937" y="582393"/>
                  <a:pt x="445263" y="582393"/>
                </a:cubicBezTo>
                <a:lnTo>
                  <a:pt x="348708" y="582393"/>
                </a:lnTo>
                <a:cubicBezTo>
                  <a:pt x="317033" y="582393"/>
                  <a:pt x="291100" y="556460"/>
                  <a:pt x="291100" y="524785"/>
                </a:cubicBezTo>
                <a:lnTo>
                  <a:pt x="291100" y="57607"/>
                </a:lnTo>
                <a:cubicBezTo>
                  <a:pt x="291100" y="25741"/>
                  <a:pt x="316937" y="0"/>
                  <a:pt x="348708" y="0"/>
                </a:cubicBezTo>
                <a:close/>
              </a:path>
            </a:pathLst>
          </a:custGeom>
          <a:solidFill>
            <a:schemeClr val="accent1"/>
          </a:solidFill>
          <a:ln w="1860" cap="flat">
            <a:noFill/>
            <a:prstDash val="solid"/>
            <a:miter/>
          </a:ln>
        </p:spPr>
        <p:txBody>
          <a:bodyPr vert="horz" wrap="square" lIns="91440" tIns="45720" rIns="91440" bIns="45720" rtlCol="0" anchor="ctr"/>
          <a:lstStyle/>
          <a:p>
            <a:pPr algn="l">
              <a:lnSpc>
                <a:spcPct val="100000"/>
              </a:lnSpc>
            </a:pPr>
            <a:endParaRPr kumimoji="1" lang="zh-CN" altLang="en-US"/>
          </a:p>
        </p:txBody>
      </p:sp>
      <p:sp>
        <p:nvSpPr>
          <p:cNvPr id="16" name="标题 1"/>
          <p:cNvSpPr txBox="1"/>
          <p:nvPr/>
        </p:nvSpPr>
        <p:spPr>
          <a:xfrm rot="0" flipH="0" flipV="0">
            <a:off x="8849634" y="3508209"/>
            <a:ext cx="507269" cy="527478"/>
          </a:xfrm>
          <a:custGeom>
            <a:avLst/>
            <a:gdLst>
              <a:gd name="connsiteX0" fmla="*/ 198153 w 692417"/>
              <a:gd name="connsiteY0" fmla="*/ 663680 h 720001"/>
              <a:gd name="connsiteX1" fmla="*/ 239787 w 692417"/>
              <a:gd name="connsiteY1" fmla="*/ 663680 h 720001"/>
              <a:gd name="connsiteX2" fmla="*/ 295235 w 692417"/>
              <a:gd name="connsiteY2" fmla="*/ 663680 h 720001"/>
              <a:gd name="connsiteX3" fmla="*/ 397182 w 692417"/>
              <a:gd name="connsiteY3" fmla="*/ 663680 h 720001"/>
              <a:gd name="connsiteX4" fmla="*/ 452630 w 692417"/>
              <a:gd name="connsiteY4" fmla="*/ 663680 h 720001"/>
              <a:gd name="connsiteX5" fmla="*/ 494264 w 692417"/>
              <a:gd name="connsiteY5" fmla="*/ 663680 h 720001"/>
              <a:gd name="connsiteX6" fmla="*/ 522425 w 692417"/>
              <a:gd name="connsiteY6" fmla="*/ 691841 h 720001"/>
              <a:gd name="connsiteX7" fmla="*/ 494264 w 692417"/>
              <a:gd name="connsiteY7" fmla="*/ 720001 h 720001"/>
              <a:gd name="connsiteX8" fmla="*/ 452630 w 692417"/>
              <a:gd name="connsiteY8" fmla="*/ 720001 h 720001"/>
              <a:gd name="connsiteX9" fmla="*/ 397182 w 692417"/>
              <a:gd name="connsiteY9" fmla="*/ 720001 h 720001"/>
              <a:gd name="connsiteX10" fmla="*/ 295235 w 692417"/>
              <a:gd name="connsiteY10" fmla="*/ 720001 h 720001"/>
              <a:gd name="connsiteX11" fmla="*/ 239787 w 692417"/>
              <a:gd name="connsiteY11" fmla="*/ 720001 h 720001"/>
              <a:gd name="connsiteX12" fmla="*/ 198153 w 692417"/>
              <a:gd name="connsiteY12" fmla="*/ 720001 h 720001"/>
              <a:gd name="connsiteX13" fmla="*/ 169992 w 692417"/>
              <a:gd name="connsiteY13" fmla="*/ 691841 h 720001"/>
              <a:gd name="connsiteX14" fmla="*/ 198153 w 692417"/>
              <a:gd name="connsiteY14" fmla="*/ 663680 h 720001"/>
              <a:gd name="connsiteX15" fmla="*/ 154400 w 692417"/>
              <a:gd name="connsiteY15" fmla="*/ 572143 h 720001"/>
              <a:gd name="connsiteX16" fmla="*/ 154241 w 692417"/>
              <a:gd name="connsiteY16" fmla="*/ 572597 h 720001"/>
              <a:gd name="connsiteX17" fmla="*/ 160423 w 692417"/>
              <a:gd name="connsiteY17" fmla="*/ 572597 h 720001"/>
              <a:gd name="connsiteX18" fmla="*/ 346215 w 692417"/>
              <a:gd name="connsiteY18" fmla="*/ 0 h 720001"/>
              <a:gd name="connsiteX19" fmla="*/ 456041 w 692417"/>
              <a:gd name="connsiteY19" fmla="*/ 22341 h 720001"/>
              <a:gd name="connsiteX20" fmla="*/ 545873 w 692417"/>
              <a:gd name="connsiteY20" fmla="*/ 82980 h 720001"/>
              <a:gd name="connsiteX21" fmla="*/ 606513 w 692417"/>
              <a:gd name="connsiteY21" fmla="*/ 172812 h 720001"/>
              <a:gd name="connsiteX22" fmla="*/ 628853 w 692417"/>
              <a:gd name="connsiteY22" fmla="*/ 282638 h 720001"/>
              <a:gd name="connsiteX23" fmla="*/ 628853 w 692417"/>
              <a:gd name="connsiteY23" fmla="*/ 493091 h 720001"/>
              <a:gd name="connsiteX24" fmla="*/ 687990 w 692417"/>
              <a:gd name="connsiteY24" fmla="*/ 585551 h 720001"/>
              <a:gd name="connsiteX25" fmla="*/ 688929 w 692417"/>
              <a:gd name="connsiteY25" fmla="*/ 614275 h 720001"/>
              <a:gd name="connsiteX26" fmla="*/ 664336 w 692417"/>
              <a:gd name="connsiteY26" fmla="*/ 628918 h 720001"/>
              <a:gd name="connsiteX27" fmla="*/ 28189 w 692417"/>
              <a:gd name="connsiteY27" fmla="*/ 628918 h 720001"/>
              <a:gd name="connsiteX28" fmla="*/ 3596 w 692417"/>
              <a:gd name="connsiteY28" fmla="*/ 614462 h 720001"/>
              <a:gd name="connsiteX29" fmla="*/ 4159 w 692417"/>
              <a:gd name="connsiteY29" fmla="*/ 585927 h 720001"/>
              <a:gd name="connsiteX30" fmla="*/ 63578 w 692417"/>
              <a:gd name="connsiteY30" fmla="*/ 489336 h 720001"/>
              <a:gd name="connsiteX31" fmla="*/ 63578 w 692417"/>
              <a:gd name="connsiteY31" fmla="*/ 282638 h 720001"/>
              <a:gd name="connsiteX32" fmla="*/ 85919 w 692417"/>
              <a:gd name="connsiteY32" fmla="*/ 172812 h 720001"/>
              <a:gd name="connsiteX33" fmla="*/ 146558 w 692417"/>
              <a:gd name="connsiteY33" fmla="*/ 82980 h 720001"/>
              <a:gd name="connsiteX34" fmla="*/ 236389 w 692417"/>
              <a:gd name="connsiteY34" fmla="*/ 22341 h 720001"/>
              <a:gd name="connsiteX35" fmla="*/ 346215 w 692417"/>
              <a:gd name="connsiteY35" fmla="*/ 0 h 720001"/>
            </a:gdLst>
            <a:rect l="l" t="t" r="r" b="b"/>
            <a:pathLst>
              <a:path w="692417" h="720001">
                <a:moveTo>
                  <a:pt x="198153" y="663680"/>
                </a:moveTo>
                <a:lnTo>
                  <a:pt x="239787" y="663680"/>
                </a:lnTo>
                <a:lnTo>
                  <a:pt x="295235" y="663680"/>
                </a:lnTo>
                <a:lnTo>
                  <a:pt x="397182" y="663680"/>
                </a:lnTo>
                <a:lnTo>
                  <a:pt x="452630" y="663680"/>
                </a:lnTo>
                <a:lnTo>
                  <a:pt x="494264" y="663680"/>
                </a:lnTo>
                <a:cubicBezTo>
                  <a:pt x="509847" y="663680"/>
                  <a:pt x="522425" y="676259"/>
                  <a:pt x="522425" y="691841"/>
                </a:cubicBezTo>
                <a:cubicBezTo>
                  <a:pt x="522425" y="707423"/>
                  <a:pt x="509753" y="720001"/>
                  <a:pt x="494264" y="720001"/>
                </a:cubicBezTo>
                <a:lnTo>
                  <a:pt x="452630" y="720001"/>
                </a:lnTo>
                <a:lnTo>
                  <a:pt x="397182" y="720001"/>
                </a:lnTo>
                <a:lnTo>
                  <a:pt x="295235" y="720001"/>
                </a:lnTo>
                <a:lnTo>
                  <a:pt x="239787" y="720001"/>
                </a:lnTo>
                <a:lnTo>
                  <a:pt x="198153" y="720001"/>
                </a:lnTo>
                <a:cubicBezTo>
                  <a:pt x="182571" y="720001"/>
                  <a:pt x="169992" y="707423"/>
                  <a:pt x="169992" y="691841"/>
                </a:cubicBezTo>
                <a:cubicBezTo>
                  <a:pt x="169992" y="676259"/>
                  <a:pt x="182571" y="663680"/>
                  <a:pt x="198153" y="663680"/>
                </a:cubicBezTo>
                <a:close/>
                <a:moveTo>
                  <a:pt x="154400" y="572143"/>
                </a:moveTo>
                <a:lnTo>
                  <a:pt x="154241" y="572597"/>
                </a:lnTo>
                <a:lnTo>
                  <a:pt x="160423" y="572597"/>
                </a:lnTo>
                <a:close/>
                <a:moveTo>
                  <a:pt x="346215" y="0"/>
                </a:moveTo>
                <a:cubicBezTo>
                  <a:pt x="384232" y="0"/>
                  <a:pt x="421122" y="7510"/>
                  <a:pt x="456041" y="22341"/>
                </a:cubicBezTo>
                <a:cubicBezTo>
                  <a:pt x="489646" y="36609"/>
                  <a:pt x="519872" y="57072"/>
                  <a:pt x="545873" y="82980"/>
                </a:cubicBezTo>
                <a:cubicBezTo>
                  <a:pt x="571875" y="108981"/>
                  <a:pt x="592245" y="139207"/>
                  <a:pt x="606513" y="172812"/>
                </a:cubicBezTo>
                <a:cubicBezTo>
                  <a:pt x="621344" y="207637"/>
                  <a:pt x="628853" y="244621"/>
                  <a:pt x="628853" y="282638"/>
                </a:cubicBezTo>
                <a:lnTo>
                  <a:pt x="628853" y="493091"/>
                </a:lnTo>
                <a:lnTo>
                  <a:pt x="687990" y="585551"/>
                </a:lnTo>
                <a:cubicBezTo>
                  <a:pt x="693528" y="594187"/>
                  <a:pt x="693904" y="605263"/>
                  <a:pt x="688929" y="614275"/>
                </a:cubicBezTo>
                <a:cubicBezTo>
                  <a:pt x="684048" y="623286"/>
                  <a:pt x="674567" y="628918"/>
                  <a:pt x="664336" y="628918"/>
                </a:cubicBezTo>
                <a:lnTo>
                  <a:pt x="28189" y="628918"/>
                </a:lnTo>
                <a:cubicBezTo>
                  <a:pt x="17958" y="628918"/>
                  <a:pt x="8571" y="623380"/>
                  <a:pt x="3596" y="614462"/>
                </a:cubicBezTo>
                <a:cubicBezTo>
                  <a:pt x="-1380" y="605545"/>
                  <a:pt x="-1192" y="594656"/>
                  <a:pt x="4159" y="585927"/>
                </a:cubicBezTo>
                <a:lnTo>
                  <a:pt x="63578" y="489336"/>
                </a:lnTo>
                <a:lnTo>
                  <a:pt x="63578" y="282638"/>
                </a:lnTo>
                <a:cubicBezTo>
                  <a:pt x="63578" y="244621"/>
                  <a:pt x="71087" y="207731"/>
                  <a:pt x="85919" y="172812"/>
                </a:cubicBezTo>
                <a:cubicBezTo>
                  <a:pt x="100186" y="139207"/>
                  <a:pt x="120650" y="108981"/>
                  <a:pt x="146558" y="82980"/>
                </a:cubicBezTo>
                <a:cubicBezTo>
                  <a:pt x="172465" y="56978"/>
                  <a:pt x="202785" y="36609"/>
                  <a:pt x="236389" y="22341"/>
                </a:cubicBezTo>
                <a:cubicBezTo>
                  <a:pt x="271214" y="7510"/>
                  <a:pt x="308199" y="0"/>
                  <a:pt x="346215" y="0"/>
                </a:cubicBezTo>
                <a:close/>
              </a:path>
            </a:pathLst>
          </a:custGeom>
          <a:solidFill>
            <a:schemeClr val="accent1"/>
          </a:solidFill>
          <a:ln w="1860" cap="flat">
            <a:noFill/>
            <a:prstDash val="solid"/>
            <a:miter/>
          </a:ln>
        </p:spPr>
        <p:txBody>
          <a:bodyPr vert="horz" wrap="square" lIns="91440" tIns="45720" rIns="91440" bIns="45720" rtlCol="0" anchor="ctr"/>
          <a:lstStyle/>
          <a:p>
            <a:pPr algn="l">
              <a:lnSpc>
                <a:spcPct val="100000"/>
              </a:lnSpc>
            </a:pPr>
            <a:endParaRPr kumimoji="1" lang="zh-CN" altLang="en-US"/>
          </a:p>
        </p:txBody>
      </p:sp>
      <p:sp>
        <p:nvSpPr>
          <p:cNvPr id="17" name="任意多边形: 形状 1"/>
          <p:cNvSpPr txBox="1"/>
          <p:nvPr/>
        </p:nvSpPr>
        <p:spPr>
          <a:xfrm rot="0" flipH="0" flipV="0">
            <a:off x="-79617" y="841646"/>
            <a:ext cx="7670683" cy="68406"/>
          </a:xfrm>
          <a:custGeom>
            <a:avLst/>
            <a:gdLst>
              <a:gd name="connsiteX0" fmla="*/ 0 w 856648"/>
              <a:gd name="connsiteY0" fmla="*/ 0 h 637990"/>
              <a:gd name="connsiteX1" fmla="*/ 537653 w 856648"/>
              <a:gd name="connsiteY1" fmla="*/ 0 h 637990"/>
              <a:gd name="connsiteX2" fmla="*/ 856648 w 856648"/>
              <a:gd name="connsiteY2" fmla="*/ 318995 h 637990"/>
              <a:gd name="connsiteX3" fmla="*/ 537653 w 856648"/>
              <a:gd name="connsiteY3" fmla="*/ 637990 h 637990"/>
              <a:gd name="connsiteX4" fmla="*/ 0 w 856648"/>
              <a:gd name="connsiteY4" fmla="*/ 637990 h 637990"/>
            </a:gdLst>
            <a:rect l="l" t="t" r="r" b="b"/>
            <a:pathLst>
              <a:path w="856648" h="637990">
                <a:moveTo>
                  <a:pt x="0" y="0"/>
                </a:moveTo>
                <a:lnTo>
                  <a:pt x="537653" y="0"/>
                </a:lnTo>
                <a:cubicBezTo>
                  <a:pt x="713829" y="0"/>
                  <a:pt x="856648" y="142819"/>
                  <a:pt x="856648" y="318995"/>
                </a:cubicBezTo>
                <a:cubicBezTo>
                  <a:pt x="856648" y="495171"/>
                  <a:pt x="713829" y="637990"/>
                  <a:pt x="537653" y="637990"/>
                </a:cubicBezTo>
                <a:lnTo>
                  <a:pt x="0" y="637990"/>
                </a:lnTo>
                <a:close/>
              </a:path>
            </a:pathLst>
          </a:custGeom>
          <a:solidFill>
            <a:schemeClr val="accent1"/>
          </a:solidFill>
          <a:ln w="12700" cap="sq">
            <a:noFill/>
            <a:miter/>
          </a:ln>
          <a:effectLst>
            <a:outerShdw dist="0" blurRad="63500" dir="0" sx="102000" sy="102000" kx="0" ky="0" algn="ctr" rotWithShape="0">
              <a:schemeClr val="accent1">
                <a:alpha val="4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8" name="任意多边形: 形状 2"/>
          <p:cNvSpPr txBox="1"/>
          <p:nvPr/>
        </p:nvSpPr>
        <p:spPr>
          <a:xfrm rot="0" flipH="0" flipV="0">
            <a:off x="11223007" y="-110983"/>
            <a:ext cx="985486" cy="463572"/>
          </a:xfrm>
          <a:custGeom>
            <a:avLst/>
            <a:gdLst>
              <a:gd name="connsiteX0" fmla="*/ 12946 w 673100"/>
              <a:gd name="connsiteY0" fmla="*/ 0 h 383117"/>
              <a:gd name="connsiteX1" fmla="*/ 673100 w 673100"/>
              <a:gd name="connsiteY1" fmla="*/ 0 h 383117"/>
              <a:gd name="connsiteX2" fmla="*/ 673100 w 673100"/>
              <a:gd name="connsiteY2" fmla="*/ 383117 h 383117"/>
              <a:gd name="connsiteX3" fmla="*/ 318995 w 673100"/>
              <a:gd name="connsiteY3" fmla="*/ 383117 h 383117"/>
              <a:gd name="connsiteX4" fmla="*/ 0 w 673100"/>
              <a:gd name="connsiteY4" fmla="*/ 64122 h 383117"/>
            </a:gdLst>
            <a:rect l="l" t="t" r="r" b="b"/>
            <a:pathLst>
              <a:path w="673100" h="383117">
                <a:moveTo>
                  <a:pt x="12946" y="0"/>
                </a:moveTo>
                <a:lnTo>
                  <a:pt x="673100" y="0"/>
                </a:lnTo>
                <a:lnTo>
                  <a:pt x="673100" y="383117"/>
                </a:lnTo>
                <a:lnTo>
                  <a:pt x="318995" y="383117"/>
                </a:lnTo>
                <a:cubicBezTo>
                  <a:pt x="142819" y="383117"/>
                  <a:pt x="0" y="240298"/>
                  <a:pt x="0" y="64122"/>
                </a:cubicBezTo>
                <a:close/>
              </a:path>
            </a:pathLst>
          </a:custGeom>
          <a:solidFill>
            <a:schemeClr val="accent1"/>
          </a:solidFill>
          <a:ln w="12700" cap="sq">
            <a:noFill/>
            <a:miter/>
          </a:ln>
          <a:effectLst>
            <a:outerShdw dist="0" blurRad="63500" dir="0" sx="102000" sy="102000" kx="0" ky="0" algn="ctr" rotWithShape="0">
              <a:schemeClr val="accent1">
                <a:alpha val="4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9" name="文本框 3"/>
          <p:cNvSpPr txBox="1"/>
          <p:nvPr/>
        </p:nvSpPr>
        <p:spPr>
          <a:xfrm rot="0" flipH="0" flipV="0">
            <a:off x="751724" y="214775"/>
            <a:ext cx="7701382" cy="542071"/>
          </a:xfrm>
          <a:prstGeom prst="rect">
            <a:avLst/>
          </a:prstGeom>
          <a:noFill/>
          <a:ln>
            <a:noFill/>
          </a:ln>
        </p:spPr>
        <p:txBody>
          <a:bodyPr vert="horz" wrap="square" lIns="0" tIns="0" rIns="0" bIns="0" rtlCol="0" anchor="ctr"/>
          <a:lstStyle/>
          <a:p>
            <a:pPr algn="l">
              <a:lnSpc>
                <a:spcPct val="130000"/>
              </a:lnSpc>
            </a:pPr>
            <a:r>
              <a:rPr kumimoji="1" lang="en-US" altLang="zh-CN" sz="2800">
                <a:ln w="12700">
                  <a:noFill/>
                </a:ln>
                <a:solidFill>
                  <a:srgbClr val="000000">
                    <a:alpha val="100000"/>
                  </a:srgbClr>
                </a:solidFill>
                <a:latin typeface="Source Han Sans CN Bold"/>
                <a:ea typeface="Source Han Sans CN Bold"/>
                <a:cs typeface="Source Han Sans CN Bold"/>
              </a:rPr>
              <a:t>内容语义对齐机制</a:t>
            </a:r>
            <a:endParaRPr kumimoji="1" lang="zh-CN" altLang="en-US"/>
          </a:p>
        </p:txBody>
      </p:sp>
      <p:sp>
        <p:nvSpPr>
          <p:cNvPr id="20" name="任意多边形: 形状 4"/>
          <p:cNvSpPr txBox="1"/>
          <p:nvPr/>
        </p:nvSpPr>
        <p:spPr>
          <a:xfrm rot="0" flipH="1" flipV="0">
            <a:off x="-572360" y="-58056"/>
            <a:ext cx="985486" cy="463572"/>
          </a:xfrm>
          <a:custGeom>
            <a:avLst/>
            <a:gdLst>
              <a:gd name="connsiteX0" fmla="*/ 12946 w 673100"/>
              <a:gd name="connsiteY0" fmla="*/ 0 h 383117"/>
              <a:gd name="connsiteX1" fmla="*/ 673100 w 673100"/>
              <a:gd name="connsiteY1" fmla="*/ 0 h 383117"/>
              <a:gd name="connsiteX2" fmla="*/ 673100 w 673100"/>
              <a:gd name="connsiteY2" fmla="*/ 383117 h 383117"/>
              <a:gd name="connsiteX3" fmla="*/ 318995 w 673100"/>
              <a:gd name="connsiteY3" fmla="*/ 383117 h 383117"/>
              <a:gd name="connsiteX4" fmla="*/ 0 w 673100"/>
              <a:gd name="connsiteY4" fmla="*/ 64122 h 383117"/>
            </a:gdLst>
            <a:rect l="l" t="t" r="r" b="b"/>
            <a:pathLst>
              <a:path w="673100" h="383117">
                <a:moveTo>
                  <a:pt x="12946" y="0"/>
                </a:moveTo>
                <a:lnTo>
                  <a:pt x="673100" y="0"/>
                </a:lnTo>
                <a:lnTo>
                  <a:pt x="673100" y="383117"/>
                </a:lnTo>
                <a:lnTo>
                  <a:pt x="318995" y="383117"/>
                </a:lnTo>
                <a:cubicBezTo>
                  <a:pt x="142819" y="383117"/>
                  <a:pt x="0" y="240298"/>
                  <a:pt x="0" y="64122"/>
                </a:cubicBezTo>
                <a:close/>
              </a:path>
            </a:pathLst>
          </a:custGeom>
          <a:solidFill>
            <a:schemeClr val="accent1"/>
          </a:solidFill>
          <a:ln w="12700" cap="sq">
            <a:noFill/>
            <a:miter/>
          </a:ln>
          <a:effectLst>
            <a:outerShdw dist="0" blurRad="63500" dir="0" sx="102000" sy="102000" kx="0" ky="0" algn="ctr" rotWithShape="0">
              <a:schemeClr val="accent1">
                <a:alpha val="4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21" name="任意多边形: 形状 5"/>
          <p:cNvSpPr txBox="1"/>
          <p:nvPr/>
        </p:nvSpPr>
        <p:spPr>
          <a:xfrm rot="0" flipH="0" flipV="0">
            <a:off x="11845307" y="326594"/>
            <a:ext cx="985486" cy="463572"/>
          </a:xfrm>
          <a:custGeom>
            <a:avLst/>
            <a:gdLst>
              <a:gd name="connsiteX0" fmla="*/ 12946 w 673100"/>
              <a:gd name="connsiteY0" fmla="*/ 0 h 383117"/>
              <a:gd name="connsiteX1" fmla="*/ 673100 w 673100"/>
              <a:gd name="connsiteY1" fmla="*/ 0 h 383117"/>
              <a:gd name="connsiteX2" fmla="*/ 673100 w 673100"/>
              <a:gd name="connsiteY2" fmla="*/ 383117 h 383117"/>
              <a:gd name="connsiteX3" fmla="*/ 318995 w 673100"/>
              <a:gd name="connsiteY3" fmla="*/ 383117 h 383117"/>
              <a:gd name="connsiteX4" fmla="*/ 0 w 673100"/>
              <a:gd name="connsiteY4" fmla="*/ 64122 h 383117"/>
            </a:gdLst>
            <a:rect l="l" t="t" r="r" b="b"/>
            <a:pathLst>
              <a:path w="673100" h="383117">
                <a:moveTo>
                  <a:pt x="12946" y="0"/>
                </a:moveTo>
                <a:lnTo>
                  <a:pt x="673100" y="0"/>
                </a:lnTo>
                <a:lnTo>
                  <a:pt x="673100" y="383117"/>
                </a:lnTo>
                <a:lnTo>
                  <a:pt x="318995" y="383117"/>
                </a:lnTo>
                <a:cubicBezTo>
                  <a:pt x="142819" y="383117"/>
                  <a:pt x="0" y="240298"/>
                  <a:pt x="0" y="64122"/>
                </a:cubicBezTo>
                <a:close/>
              </a:path>
            </a:pathLst>
          </a:custGeom>
          <a:solidFill>
            <a:schemeClr val="accent1"/>
          </a:solidFill>
          <a:ln w="12700" cap="sq">
            <a:noFill/>
            <a:miter/>
          </a:ln>
          <a:effectLst>
            <a:outerShdw dist="0" blurRad="63500" dir="0" sx="102000" sy="102000" kx="0" ky="0" algn="ctr" rotWithShape="0">
              <a:schemeClr val="accent1">
                <a:alpha val="40000"/>
              </a:schemeClr>
            </a:outerShdw>
          </a:effectLst>
        </p:spPr>
        <p:txBody>
          <a:bodyPr vert="horz" wrap="square" lIns="91440" tIns="45720" rIns="91440" bIns="45720" rtlCol="0" anchor="ctr"/>
          <a:lstStyle/>
          <a:p>
            <a:pPr algn="ctr">
              <a:lnSpc>
                <a:spcPct val="110000"/>
              </a:lnSpc>
            </a:pPr>
            <a:endParaRPr kumimoji="1" lang="zh-CN" altLang="en-US"/>
          </a:p>
        </p:txBody>
      </p:sp>
    </p:spTree>
  </p:cSld>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2"/>
          <p:cNvSpPr txBox="1"/>
          <p:nvPr/>
        </p:nvSpPr>
        <p:spPr>
          <a:xfrm rot="0" flipH="0" flipV="0">
            <a:off x="0" y="0"/>
            <a:ext cx="12192000" cy="6858000"/>
          </a:xfrm>
          <a:prstGeom prst="rect">
            <a:avLst/>
          </a:prstGeom>
          <a:gradFill>
            <a:gsLst>
              <a:gs pos="0">
                <a:schemeClr val="bg1"/>
              </a:gs>
              <a:gs pos="100000">
                <a:schemeClr val="accent1">
                  <a:lumMod val="20000"/>
                  <a:lumOff val="80000"/>
                </a:schemeClr>
              </a:gs>
            </a:gsLst>
            <a:lin ang="5400000" scaled="1"/>
          </a:gradFill>
          <a:ln w="12700" cap="sq">
            <a:noFill/>
            <a:prstDash val="solid"/>
            <a:miter/>
          </a:ln>
        </p:spPr>
        <p:txBody>
          <a:bodyPr vert="horz" wrap="square" lIns="0" tIns="0" rIns="0" bIns="0" rtlCol="0" anchor="ctr"/>
          <a:lstStyle/>
          <a:p>
            <a:pPr algn="ctr">
              <a:lnSpc>
                <a:spcPct val="110000"/>
              </a:lnSpc>
            </a:pPr>
            <a:endParaRPr kumimoji="1" lang="zh-CN" altLang="en-US"/>
          </a:p>
        </p:txBody>
      </p:sp>
      <p:sp>
        <p:nvSpPr>
          <p:cNvPr id="3" name="箭头: 右 12"/>
          <p:cNvSpPr txBox="1"/>
          <p:nvPr/>
        </p:nvSpPr>
        <p:spPr>
          <a:xfrm rot="0" flipH="0" flipV="0">
            <a:off x="411595" y="5763460"/>
            <a:ext cx="11394209" cy="802439"/>
          </a:xfrm>
          <a:prstGeom prst="rightArrow">
            <a:avLst>
              <a:gd name="adj1" fmla="val 68182"/>
              <a:gd name="adj2" fmla="val 68182"/>
            </a:avLst>
          </a:prstGeom>
          <a:gradFill>
            <a:gsLst>
              <a:gs pos="0">
                <a:schemeClr val="bg1">
                  <a:lumMod val="95000"/>
                </a:schemeClr>
              </a:gs>
              <a:gs pos="100000">
                <a:schemeClr val="bg1">
                  <a:lumMod val="75000"/>
                </a:schemeClr>
              </a:gs>
            </a:gsLst>
            <a:lin ang="1200000" scaled="0"/>
          </a:gradFill>
          <a:ln w="12700" cap="sq">
            <a:noFill/>
            <a:miter/>
          </a:ln>
        </p:spPr>
        <p:txBody>
          <a:bodyPr vert="horz" wrap="square" lIns="0" tIns="0" rIns="0" bIns="0" rtlCol="0" anchor="ctr"/>
          <a:lstStyle/>
          <a:p>
            <a:pPr algn="ctr">
              <a:lnSpc>
                <a:spcPct val="110000"/>
              </a:lnSpc>
            </a:pPr>
            <a:endParaRPr kumimoji="1" lang="zh-CN" altLang="en-US"/>
          </a:p>
        </p:txBody>
      </p:sp>
      <p:sp>
        <p:nvSpPr>
          <p:cNvPr id="4" name="矩形 5"/>
          <p:cNvSpPr txBox="1"/>
          <p:nvPr/>
        </p:nvSpPr>
        <p:spPr>
          <a:xfrm rot="0" flipH="0" flipV="0">
            <a:off x="411595" y="3520908"/>
            <a:ext cx="3647594" cy="2380375"/>
          </a:xfrm>
          <a:prstGeom prst="rect">
            <a:avLst/>
          </a:prstGeom>
          <a:solidFill>
            <a:schemeClr val="accent1">
              <a:lumMod val="20000"/>
              <a:lumOff val="80000"/>
              <a:alpha val="18000"/>
            </a:schemeClr>
          </a:solidFill>
          <a:ln w="12700" cap="sq">
            <a:noFill/>
            <a:miter/>
          </a:ln>
        </p:spPr>
        <p:txBody>
          <a:bodyPr vert="horz" wrap="square" lIns="0" tIns="0" rIns="0" bIns="0" rtlCol="0" anchor="ctr"/>
          <a:lstStyle/>
          <a:p>
            <a:pPr algn="ctr">
              <a:lnSpc>
                <a:spcPct val="110000"/>
              </a:lnSpc>
            </a:pPr>
            <a:endParaRPr kumimoji="1" lang="zh-CN" altLang="en-US"/>
          </a:p>
        </p:txBody>
      </p:sp>
      <p:cxnSp>
        <p:nvCxnSpPr>
          <p:cNvPr id="5" name="直接连接符 9"/>
          <p:cNvCxnSpPr/>
          <p:nvPr/>
        </p:nvCxnSpPr>
        <p:spPr>
          <a:xfrm rot="0" flipH="0" flipV="0">
            <a:off x="4067914" y="2778353"/>
            <a:ext cx="0" cy="3124602"/>
          </a:xfrm>
          <a:prstGeom prst="line">
            <a:avLst/>
          </a:prstGeom>
          <a:noFill/>
          <a:ln w="12700" cap="sq">
            <a:solidFill>
              <a:schemeClr val="bg1">
                <a:lumMod val="65000"/>
              </a:schemeClr>
            </a:solidFill>
            <a:prstDash val="dash"/>
            <a:miter/>
          </a:ln>
        </p:spPr>
      </p:cxnSp>
      <p:sp>
        <p:nvSpPr>
          <p:cNvPr id="6" name="矩形 15"/>
          <p:cNvSpPr txBox="1"/>
          <p:nvPr/>
        </p:nvSpPr>
        <p:spPr>
          <a:xfrm rot="0" flipH="0" flipV="0">
            <a:off x="415299" y="2716887"/>
            <a:ext cx="3662967" cy="887093"/>
          </a:xfrm>
          <a:prstGeom prst="rect">
            <a:avLst/>
          </a:prstGeom>
          <a:gradFill>
            <a:gsLst>
              <a:gs pos="0">
                <a:schemeClr val="accent1"/>
              </a:gs>
              <a:gs pos="100000">
                <a:schemeClr val="accent1">
                  <a:lumMod val="75000"/>
                </a:schemeClr>
              </a:gs>
            </a:gsLst>
            <a:lin ang="1200000" scaled="0"/>
          </a:gradFill>
          <a:ln w="12700" cap="sq">
            <a:noFill/>
            <a:miter/>
          </a:ln>
        </p:spPr>
        <p:txBody>
          <a:bodyPr vert="horz" wrap="square" lIns="0" tIns="0" rIns="0" bIns="0" rtlCol="0" anchor="ctr"/>
          <a:lstStyle/>
          <a:p>
            <a:pPr algn="ctr">
              <a:lnSpc>
                <a:spcPct val="110000"/>
              </a:lnSpc>
            </a:pPr>
            <a:endParaRPr kumimoji="1" lang="zh-CN" altLang="en-US"/>
          </a:p>
        </p:txBody>
      </p:sp>
      <p:sp>
        <p:nvSpPr>
          <p:cNvPr id="7" name="文本框 20"/>
          <p:cNvSpPr txBox="1"/>
          <p:nvPr/>
        </p:nvSpPr>
        <p:spPr>
          <a:xfrm rot="0" flipH="0" flipV="0">
            <a:off x="563123" y="3687547"/>
            <a:ext cx="3344537" cy="1977686"/>
          </a:xfrm>
          <a:prstGeom prst="rect">
            <a:avLst/>
          </a:prstGeom>
          <a:noFill/>
          <a:ln>
            <a:noFill/>
          </a:ln>
        </p:spPr>
        <p:txBody>
          <a:bodyPr vert="horz" wrap="square" lIns="0" tIns="0" rIns="0" bIns="0" rtlCol="0" anchor="t"/>
          <a:lstStyle/>
          <a:p>
            <a:pPr algn="ctr">
              <a:lnSpc>
                <a:spcPct val="150000"/>
              </a:lnSpc>
            </a:pPr>
            <a:r>
              <a:rPr kumimoji="1" lang="en-US" altLang="zh-CN" sz="1400">
                <a:ln w="12700">
                  <a:noFill/>
                </a:ln>
                <a:solidFill>
                  <a:srgbClr val="000000">
                    <a:alpha val="100000"/>
                  </a:srgbClr>
                </a:solidFill>
                <a:latin typeface="Source Han Sans"/>
                <a:ea typeface="Source Han Sans"/>
                <a:cs typeface="Source Han Sans"/>
              </a:rPr>
              <a:t>GEO将生成内容自动切分为可独立检索的信息单元（如摘要、要点、步骤），并标注语义标签，便于搜索引擎快速抓取核心价值点，提高片段在SERP中的曝光率。</a:t>
            </a:r>
            <a:endParaRPr kumimoji="1" lang="zh-CN" altLang="en-US"/>
          </a:p>
        </p:txBody>
      </p:sp>
      <p:sp>
        <p:nvSpPr>
          <p:cNvPr id="8" name="文本框 81"/>
          <p:cNvSpPr txBox="1"/>
          <p:nvPr/>
        </p:nvSpPr>
        <p:spPr>
          <a:xfrm rot="0" flipH="0" flipV="0">
            <a:off x="563123" y="2817992"/>
            <a:ext cx="3344537" cy="684882"/>
          </a:xfrm>
          <a:prstGeom prst="rect">
            <a:avLst/>
          </a:prstGeom>
          <a:noFill/>
          <a:ln>
            <a:noFill/>
          </a:ln>
        </p:spPr>
        <p:txBody>
          <a:bodyPr vert="horz" wrap="square" lIns="0" tIns="0" rIns="0" bIns="0" rtlCol="0" anchor="ctr"/>
          <a:lstStyle/>
          <a:p>
            <a:pPr algn="ctr">
              <a:lnSpc>
                <a:spcPct val="120000"/>
              </a:lnSpc>
            </a:pPr>
            <a:r>
              <a:rPr kumimoji="1" lang="en-US" altLang="zh-CN" sz="1600">
                <a:ln w="12700">
                  <a:noFill/>
                </a:ln>
                <a:solidFill>
                  <a:srgbClr val="FFFFFF">
                    <a:alpha val="100000"/>
                  </a:srgbClr>
                </a:solidFill>
                <a:latin typeface="Source Han Sans CN Bold"/>
                <a:ea typeface="Source Han Sans CN Bold"/>
                <a:cs typeface="Source Han Sans CN Bold"/>
              </a:rPr>
              <a:t>动态内容片段化与关键信息提取</a:t>
            </a:r>
            <a:endParaRPr kumimoji="1" lang="zh-CN" altLang="en-US"/>
          </a:p>
        </p:txBody>
      </p:sp>
      <p:sp>
        <p:nvSpPr>
          <p:cNvPr id="9" name="矩形 6"/>
          <p:cNvSpPr txBox="1"/>
          <p:nvPr/>
        </p:nvSpPr>
        <p:spPr>
          <a:xfrm rot="0" flipH="0" flipV="0">
            <a:off x="4078309" y="3026766"/>
            <a:ext cx="3647592" cy="2874517"/>
          </a:xfrm>
          <a:prstGeom prst="rect">
            <a:avLst/>
          </a:prstGeom>
          <a:solidFill>
            <a:schemeClr val="accent2">
              <a:lumMod val="20000"/>
              <a:lumOff val="80000"/>
              <a:alpha val="18000"/>
            </a:schemeClr>
          </a:solidFill>
          <a:ln w="12700" cap="sq">
            <a:noFill/>
            <a:miter/>
          </a:ln>
        </p:spPr>
        <p:txBody>
          <a:bodyPr vert="horz" wrap="square" lIns="0" tIns="0" rIns="0" bIns="0" rtlCol="0" anchor="ctr"/>
          <a:lstStyle/>
          <a:p>
            <a:pPr algn="ctr">
              <a:lnSpc>
                <a:spcPct val="110000"/>
              </a:lnSpc>
            </a:pPr>
            <a:endParaRPr kumimoji="1" lang="zh-CN" altLang="en-US"/>
          </a:p>
        </p:txBody>
      </p:sp>
      <p:cxnSp>
        <p:nvCxnSpPr>
          <p:cNvPr id="10" name="直接连接符 10"/>
          <p:cNvCxnSpPr/>
          <p:nvPr/>
        </p:nvCxnSpPr>
        <p:spPr>
          <a:xfrm rot="0" flipH="0" flipV="0">
            <a:off x="7727977" y="2271026"/>
            <a:ext cx="0" cy="3631929"/>
          </a:xfrm>
          <a:prstGeom prst="line">
            <a:avLst/>
          </a:prstGeom>
          <a:noFill/>
          <a:ln w="12700" cap="sq">
            <a:solidFill>
              <a:schemeClr val="bg1">
                <a:lumMod val="65000"/>
              </a:schemeClr>
            </a:solidFill>
            <a:prstDash val="dash"/>
            <a:miter/>
          </a:ln>
        </p:spPr>
      </p:cxnSp>
      <p:sp>
        <p:nvSpPr>
          <p:cNvPr id="11" name="矩形 16"/>
          <p:cNvSpPr txBox="1"/>
          <p:nvPr/>
        </p:nvSpPr>
        <p:spPr>
          <a:xfrm rot="0" flipH="0" flipV="0">
            <a:off x="4070622" y="2145813"/>
            <a:ext cx="3662965" cy="887093"/>
          </a:xfrm>
          <a:prstGeom prst="rect">
            <a:avLst/>
          </a:prstGeom>
          <a:gradFill>
            <a:gsLst>
              <a:gs pos="0">
                <a:schemeClr val="accent2"/>
              </a:gs>
              <a:gs pos="100000">
                <a:schemeClr val="accent2">
                  <a:lumMod val="75000"/>
                </a:schemeClr>
              </a:gs>
            </a:gsLst>
            <a:lin ang="1200000" scaled="0"/>
          </a:gradFill>
          <a:ln w="12700" cap="sq">
            <a:noFill/>
            <a:miter/>
          </a:ln>
        </p:spPr>
        <p:txBody>
          <a:bodyPr vert="horz" wrap="square" lIns="0" tIns="0" rIns="0" bIns="0" rtlCol="0" anchor="ctr"/>
          <a:lstStyle/>
          <a:p>
            <a:pPr algn="ctr">
              <a:lnSpc>
                <a:spcPct val="110000"/>
              </a:lnSpc>
            </a:pPr>
            <a:endParaRPr kumimoji="1" lang="zh-CN" altLang="en-US"/>
          </a:p>
        </p:txBody>
      </p:sp>
      <p:sp>
        <p:nvSpPr>
          <p:cNvPr id="12" name="文本框 21"/>
          <p:cNvSpPr txBox="1"/>
          <p:nvPr/>
        </p:nvSpPr>
        <p:spPr>
          <a:xfrm rot="0" flipH="0" flipV="0">
            <a:off x="4229836" y="3153812"/>
            <a:ext cx="3344537" cy="2511421"/>
          </a:xfrm>
          <a:prstGeom prst="rect">
            <a:avLst/>
          </a:prstGeom>
          <a:noFill/>
          <a:ln>
            <a:noFill/>
          </a:ln>
        </p:spPr>
        <p:txBody>
          <a:bodyPr vert="horz" wrap="square" lIns="0" tIns="0" rIns="0" bIns="0" rtlCol="0" anchor="t"/>
          <a:lstStyle/>
          <a:p>
            <a:pPr algn="ctr">
              <a:lnSpc>
                <a:spcPct val="150000"/>
              </a:lnSpc>
            </a:pPr>
            <a:r>
              <a:rPr kumimoji="1" lang="en-US" altLang="zh-CN" sz="1400">
                <a:ln w="12700">
                  <a:noFill/>
                </a:ln>
                <a:solidFill>
                  <a:srgbClr val="000000">
                    <a:alpha val="100000"/>
                  </a:srgbClr>
                </a:solidFill>
                <a:latin typeface="Source Han Sans"/>
                <a:ea typeface="Source Han Sans"/>
                <a:cs typeface="Source Han Sans"/>
              </a:rPr>
              <a:t>系统持续收集用户对生成内容的点击、停留时长及跳出率等行为数据，反向优化语言模型的生成偏好，使后续输出更符合真实用户的点击与阅读习惯。</a:t>
            </a:r>
            <a:endParaRPr kumimoji="1" lang="zh-CN" altLang="en-US"/>
          </a:p>
        </p:txBody>
      </p:sp>
      <p:sp>
        <p:nvSpPr>
          <p:cNvPr id="13" name="文本框 82"/>
          <p:cNvSpPr txBox="1"/>
          <p:nvPr/>
        </p:nvSpPr>
        <p:spPr>
          <a:xfrm rot="0" flipH="0" flipV="0">
            <a:off x="4229836" y="2246918"/>
            <a:ext cx="3344537" cy="684882"/>
          </a:xfrm>
          <a:prstGeom prst="rect">
            <a:avLst/>
          </a:prstGeom>
          <a:noFill/>
          <a:ln>
            <a:noFill/>
          </a:ln>
        </p:spPr>
        <p:txBody>
          <a:bodyPr vert="horz" wrap="square" lIns="0" tIns="0" rIns="0" bIns="0" rtlCol="0" anchor="ctr"/>
          <a:lstStyle/>
          <a:p>
            <a:pPr algn="ctr">
              <a:lnSpc>
                <a:spcPct val="120000"/>
              </a:lnSpc>
            </a:pPr>
            <a:r>
              <a:rPr kumimoji="1" lang="en-US" altLang="zh-CN" sz="1600">
                <a:ln w="12700">
                  <a:noFill/>
                </a:ln>
                <a:solidFill>
                  <a:srgbClr val="FFFFFF">
                    <a:alpha val="100000"/>
                  </a:srgbClr>
                </a:solidFill>
                <a:latin typeface="Source Han Sans CN Bold"/>
                <a:ea typeface="Source Han Sans CN Bold"/>
                <a:cs typeface="Source Han Sans CN Bold"/>
              </a:rPr>
              <a:t>基于点击反馈的生成策略迭代</a:t>
            </a:r>
            <a:endParaRPr kumimoji="1" lang="zh-CN" altLang="en-US"/>
          </a:p>
        </p:txBody>
      </p:sp>
      <p:sp>
        <p:nvSpPr>
          <p:cNvPr id="14" name="矩形 3"/>
          <p:cNvSpPr txBox="1"/>
          <p:nvPr/>
        </p:nvSpPr>
        <p:spPr>
          <a:xfrm rot="0" flipH="0" flipV="0">
            <a:off x="7725943" y="2528622"/>
            <a:ext cx="3674044" cy="3372661"/>
          </a:xfrm>
          <a:prstGeom prst="rect">
            <a:avLst/>
          </a:prstGeom>
          <a:solidFill>
            <a:schemeClr val="accent1">
              <a:lumMod val="20000"/>
              <a:lumOff val="80000"/>
              <a:alpha val="18000"/>
            </a:schemeClr>
          </a:solidFill>
          <a:ln w="12700" cap="sq">
            <a:noFill/>
            <a:miter/>
          </a:ln>
        </p:spPr>
        <p:txBody>
          <a:bodyPr vert="horz" wrap="square" lIns="0" tIns="0" rIns="0" bIns="0" rtlCol="0" anchor="ctr"/>
          <a:lstStyle/>
          <a:p>
            <a:pPr algn="ctr">
              <a:lnSpc>
                <a:spcPct val="110000"/>
              </a:lnSpc>
            </a:pPr>
            <a:endParaRPr kumimoji="1" lang="zh-CN" altLang="en-US"/>
          </a:p>
        </p:txBody>
      </p:sp>
      <p:sp>
        <p:nvSpPr>
          <p:cNvPr id="15" name="矩形 17"/>
          <p:cNvSpPr txBox="1"/>
          <p:nvPr/>
        </p:nvSpPr>
        <p:spPr>
          <a:xfrm rot="0" flipH="0" flipV="0">
            <a:off x="7731481" y="1685545"/>
            <a:ext cx="3662967" cy="887093"/>
          </a:xfrm>
          <a:prstGeom prst="rect">
            <a:avLst/>
          </a:prstGeom>
          <a:gradFill>
            <a:gsLst>
              <a:gs pos="0">
                <a:schemeClr val="accent1"/>
              </a:gs>
              <a:gs pos="100000">
                <a:schemeClr val="accent1">
                  <a:lumMod val="75000"/>
                </a:schemeClr>
              </a:gs>
            </a:gsLst>
            <a:lin ang="1200000" scaled="0"/>
          </a:gradFill>
          <a:ln w="12700" cap="sq">
            <a:noFill/>
            <a:miter/>
          </a:ln>
        </p:spPr>
        <p:txBody>
          <a:bodyPr vert="horz" wrap="square" lIns="0" tIns="0" rIns="0" bIns="0" rtlCol="0" anchor="ctr"/>
          <a:lstStyle/>
          <a:p>
            <a:pPr algn="ctr">
              <a:lnSpc>
                <a:spcPct val="110000"/>
              </a:lnSpc>
            </a:pPr>
            <a:endParaRPr kumimoji="1" lang="zh-CN" altLang="en-US"/>
          </a:p>
        </p:txBody>
      </p:sp>
      <p:sp>
        <p:nvSpPr>
          <p:cNvPr id="16" name="文本框 22"/>
          <p:cNvSpPr txBox="1"/>
          <p:nvPr/>
        </p:nvSpPr>
        <p:spPr>
          <a:xfrm rot="0" flipH="0" flipV="0">
            <a:off x="7890697" y="2729128"/>
            <a:ext cx="3344536" cy="2936105"/>
          </a:xfrm>
          <a:prstGeom prst="rect">
            <a:avLst/>
          </a:prstGeom>
          <a:noFill/>
          <a:ln>
            <a:noFill/>
          </a:ln>
        </p:spPr>
        <p:txBody>
          <a:bodyPr vert="horz" wrap="square" lIns="0" tIns="0" rIns="0" bIns="0" rtlCol="0" anchor="t"/>
          <a:lstStyle/>
          <a:p>
            <a:pPr algn="ctr">
              <a:lnSpc>
                <a:spcPct val="150000"/>
              </a:lnSpc>
            </a:pPr>
            <a:r>
              <a:rPr kumimoji="1" lang="en-US" altLang="zh-CN" sz="1400">
                <a:ln w="12700">
                  <a:noFill/>
                </a:ln>
                <a:solidFill>
                  <a:srgbClr val="000000">
                    <a:alpha val="100000"/>
                  </a:srgbClr>
                </a:solidFill>
                <a:latin typeface="Source Han Sans"/>
                <a:ea typeface="Source Han Sans"/>
                <a:cs typeface="Source Han Sans"/>
              </a:rPr>
              <a:t>GEO并非取代传统SEO，而是将其关键词密度、内链结构、元标签等信号作为约束条件融入生成流程，在保持语义自然的同时兼顾搜索引擎的技术解析要求。</a:t>
            </a:r>
            <a:endParaRPr kumimoji="1" lang="zh-CN" altLang="en-US"/>
          </a:p>
        </p:txBody>
      </p:sp>
      <p:sp>
        <p:nvSpPr>
          <p:cNvPr id="17" name="文本框 83"/>
          <p:cNvSpPr txBox="1"/>
          <p:nvPr/>
        </p:nvSpPr>
        <p:spPr>
          <a:xfrm rot="0" flipH="0" flipV="0">
            <a:off x="7890697" y="1786650"/>
            <a:ext cx="3344536" cy="684882"/>
          </a:xfrm>
          <a:prstGeom prst="rect">
            <a:avLst/>
          </a:prstGeom>
          <a:noFill/>
          <a:ln>
            <a:noFill/>
          </a:ln>
        </p:spPr>
        <p:txBody>
          <a:bodyPr vert="horz" wrap="square" lIns="0" tIns="0" rIns="0" bIns="0" rtlCol="0" anchor="ctr"/>
          <a:lstStyle/>
          <a:p>
            <a:pPr algn="ctr">
              <a:lnSpc>
                <a:spcPct val="120000"/>
              </a:lnSpc>
            </a:pPr>
            <a:r>
              <a:rPr kumimoji="1" lang="en-US" altLang="zh-CN" sz="1600">
                <a:ln w="12700">
                  <a:noFill/>
                </a:ln>
                <a:solidFill>
                  <a:srgbClr val="FFFFFF">
                    <a:alpha val="100000"/>
                  </a:srgbClr>
                </a:solidFill>
                <a:latin typeface="Source Han Sans CN Bold"/>
                <a:ea typeface="Source Han Sans CN Bold"/>
                <a:cs typeface="Source Han Sans CN Bold"/>
              </a:rPr>
              <a:t>与传统SEO信号的协同优化</a:t>
            </a:r>
            <a:endParaRPr kumimoji="1" lang="zh-CN" altLang="en-US"/>
          </a:p>
        </p:txBody>
      </p:sp>
      <p:sp>
        <p:nvSpPr>
          <p:cNvPr id="18" name="弧形 13"/>
          <p:cNvSpPr txBox="1"/>
          <p:nvPr/>
        </p:nvSpPr>
        <p:spPr>
          <a:xfrm rot="0" flipH="0" flipV="0">
            <a:off x="3092765" y="1533835"/>
            <a:ext cx="2107499" cy="1833515"/>
          </a:xfrm>
          <a:prstGeom prst="arc">
            <a:avLst>
              <a:gd name="adj1" fmla="val 10951626"/>
              <a:gd name="adj2" fmla="val 19401553"/>
            </a:avLst>
          </a:prstGeom>
          <a:noFill/>
          <a:ln w="79375" cap="sq">
            <a:gradFill>
              <a:gsLst>
                <a:gs pos="0">
                  <a:schemeClr val="bg1">
                    <a:lumMod val="75000"/>
                    <a:alpha val="0"/>
                  </a:schemeClr>
                </a:gs>
                <a:gs pos="64000">
                  <a:schemeClr val="bg1">
                    <a:lumMod val="75000"/>
                    <a:alpha val="100000"/>
                  </a:schemeClr>
                </a:gs>
              </a:gsLst>
              <a:lin ang="600000" scaled="0"/>
            </a:gradFill>
            <a:miter/>
            <a:tailEnd type="stealth"/>
          </a:ln>
          <a:effectLst/>
        </p:spPr>
        <p:txBody>
          <a:bodyPr vert="horz" wrap="square" lIns="0" tIns="0" rIns="0" bIns="0" rtlCol="0" anchor="ctr"/>
          <a:lstStyle/>
          <a:p>
            <a:pPr algn="ctr">
              <a:lnSpc>
                <a:spcPct val="110000"/>
              </a:lnSpc>
            </a:pPr>
            <a:endParaRPr kumimoji="1" lang="zh-CN" altLang="en-US"/>
          </a:p>
        </p:txBody>
      </p:sp>
      <p:sp>
        <p:nvSpPr>
          <p:cNvPr id="19" name="弧形 18"/>
          <p:cNvSpPr txBox="1"/>
          <p:nvPr/>
        </p:nvSpPr>
        <p:spPr>
          <a:xfrm rot="0" flipH="0" flipV="0">
            <a:off x="6882746" y="971239"/>
            <a:ext cx="2107499" cy="1833515"/>
          </a:xfrm>
          <a:prstGeom prst="arc">
            <a:avLst>
              <a:gd name="adj1" fmla="val 10951626"/>
              <a:gd name="adj2" fmla="val 19401553"/>
            </a:avLst>
          </a:prstGeom>
          <a:noFill/>
          <a:ln w="79375" cap="sq">
            <a:gradFill>
              <a:gsLst>
                <a:gs pos="0">
                  <a:schemeClr val="bg1">
                    <a:lumMod val="75000"/>
                    <a:alpha val="0"/>
                  </a:schemeClr>
                </a:gs>
                <a:gs pos="61000">
                  <a:schemeClr val="bg1">
                    <a:lumMod val="75000"/>
                    <a:alpha val="100000"/>
                  </a:schemeClr>
                </a:gs>
              </a:gsLst>
              <a:lin ang="600000" scaled="0"/>
            </a:gradFill>
            <a:miter/>
            <a:tailEnd type="stealth"/>
          </a:ln>
          <a:effectLst/>
        </p:spPr>
        <p:txBody>
          <a:bodyPr vert="horz" wrap="square" lIns="0" tIns="0" rIns="0" bIns="0" rtlCol="0" anchor="ctr"/>
          <a:lstStyle/>
          <a:p>
            <a:pPr algn="ctr">
              <a:lnSpc>
                <a:spcPct val="110000"/>
              </a:lnSpc>
            </a:pPr>
            <a:endParaRPr kumimoji="1" lang="zh-CN" altLang="en-US"/>
          </a:p>
        </p:txBody>
      </p:sp>
      <p:sp>
        <p:nvSpPr>
          <p:cNvPr id="20" name="任意多边形: 形状 1"/>
          <p:cNvSpPr txBox="1"/>
          <p:nvPr/>
        </p:nvSpPr>
        <p:spPr>
          <a:xfrm rot="0" flipH="0" flipV="0">
            <a:off x="-79617" y="841646"/>
            <a:ext cx="7670683" cy="68406"/>
          </a:xfrm>
          <a:custGeom>
            <a:avLst/>
            <a:gdLst>
              <a:gd name="connsiteX0" fmla="*/ 0 w 856648"/>
              <a:gd name="connsiteY0" fmla="*/ 0 h 637990"/>
              <a:gd name="connsiteX1" fmla="*/ 537653 w 856648"/>
              <a:gd name="connsiteY1" fmla="*/ 0 h 637990"/>
              <a:gd name="connsiteX2" fmla="*/ 856648 w 856648"/>
              <a:gd name="connsiteY2" fmla="*/ 318995 h 637990"/>
              <a:gd name="connsiteX3" fmla="*/ 537653 w 856648"/>
              <a:gd name="connsiteY3" fmla="*/ 637990 h 637990"/>
              <a:gd name="connsiteX4" fmla="*/ 0 w 856648"/>
              <a:gd name="connsiteY4" fmla="*/ 637990 h 637990"/>
            </a:gdLst>
            <a:rect l="l" t="t" r="r" b="b"/>
            <a:pathLst>
              <a:path w="856648" h="637990">
                <a:moveTo>
                  <a:pt x="0" y="0"/>
                </a:moveTo>
                <a:lnTo>
                  <a:pt x="537653" y="0"/>
                </a:lnTo>
                <a:cubicBezTo>
                  <a:pt x="713829" y="0"/>
                  <a:pt x="856648" y="142819"/>
                  <a:pt x="856648" y="318995"/>
                </a:cubicBezTo>
                <a:cubicBezTo>
                  <a:pt x="856648" y="495171"/>
                  <a:pt x="713829" y="637990"/>
                  <a:pt x="537653" y="637990"/>
                </a:cubicBezTo>
                <a:lnTo>
                  <a:pt x="0" y="637990"/>
                </a:lnTo>
                <a:close/>
              </a:path>
            </a:pathLst>
          </a:custGeom>
          <a:solidFill>
            <a:schemeClr val="accent1"/>
          </a:solidFill>
          <a:ln w="12700" cap="sq">
            <a:noFill/>
            <a:miter/>
          </a:ln>
          <a:effectLst>
            <a:outerShdw dist="0" blurRad="63500" dir="0" sx="102000" sy="102000" kx="0" ky="0" algn="ctr" rotWithShape="0">
              <a:schemeClr val="accent1">
                <a:alpha val="4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21" name="任意多边形: 形状 2"/>
          <p:cNvSpPr txBox="1"/>
          <p:nvPr/>
        </p:nvSpPr>
        <p:spPr>
          <a:xfrm rot="0" flipH="0" flipV="0">
            <a:off x="11223007" y="-110983"/>
            <a:ext cx="985486" cy="463572"/>
          </a:xfrm>
          <a:custGeom>
            <a:avLst/>
            <a:gdLst>
              <a:gd name="connsiteX0" fmla="*/ 12946 w 673100"/>
              <a:gd name="connsiteY0" fmla="*/ 0 h 383117"/>
              <a:gd name="connsiteX1" fmla="*/ 673100 w 673100"/>
              <a:gd name="connsiteY1" fmla="*/ 0 h 383117"/>
              <a:gd name="connsiteX2" fmla="*/ 673100 w 673100"/>
              <a:gd name="connsiteY2" fmla="*/ 383117 h 383117"/>
              <a:gd name="connsiteX3" fmla="*/ 318995 w 673100"/>
              <a:gd name="connsiteY3" fmla="*/ 383117 h 383117"/>
              <a:gd name="connsiteX4" fmla="*/ 0 w 673100"/>
              <a:gd name="connsiteY4" fmla="*/ 64122 h 383117"/>
            </a:gdLst>
            <a:rect l="l" t="t" r="r" b="b"/>
            <a:pathLst>
              <a:path w="673100" h="383117">
                <a:moveTo>
                  <a:pt x="12946" y="0"/>
                </a:moveTo>
                <a:lnTo>
                  <a:pt x="673100" y="0"/>
                </a:lnTo>
                <a:lnTo>
                  <a:pt x="673100" y="383117"/>
                </a:lnTo>
                <a:lnTo>
                  <a:pt x="318995" y="383117"/>
                </a:lnTo>
                <a:cubicBezTo>
                  <a:pt x="142819" y="383117"/>
                  <a:pt x="0" y="240298"/>
                  <a:pt x="0" y="64122"/>
                </a:cubicBezTo>
                <a:close/>
              </a:path>
            </a:pathLst>
          </a:custGeom>
          <a:solidFill>
            <a:schemeClr val="accent1"/>
          </a:solidFill>
          <a:ln w="12700" cap="sq">
            <a:noFill/>
            <a:miter/>
          </a:ln>
          <a:effectLst>
            <a:outerShdw dist="0" blurRad="63500" dir="0" sx="102000" sy="102000" kx="0" ky="0" algn="ctr" rotWithShape="0">
              <a:schemeClr val="accent1">
                <a:alpha val="4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22" name="文本框 3"/>
          <p:cNvSpPr txBox="1"/>
          <p:nvPr/>
        </p:nvSpPr>
        <p:spPr>
          <a:xfrm rot="0" flipH="0" flipV="0">
            <a:off x="751724" y="214775"/>
            <a:ext cx="7701382" cy="542071"/>
          </a:xfrm>
          <a:prstGeom prst="rect">
            <a:avLst/>
          </a:prstGeom>
          <a:noFill/>
          <a:ln>
            <a:noFill/>
          </a:ln>
        </p:spPr>
        <p:txBody>
          <a:bodyPr vert="horz" wrap="square" lIns="0" tIns="0" rIns="0" bIns="0" rtlCol="0" anchor="ctr"/>
          <a:lstStyle/>
          <a:p>
            <a:pPr algn="l">
              <a:lnSpc>
                <a:spcPct val="130000"/>
              </a:lnSpc>
            </a:pPr>
            <a:r>
              <a:rPr kumimoji="1" lang="en-US" altLang="zh-CN" sz="2800">
                <a:ln w="12700">
                  <a:noFill/>
                </a:ln>
                <a:solidFill>
                  <a:srgbClr val="000000">
                    <a:alpha val="100000"/>
                  </a:srgbClr>
                </a:solidFill>
                <a:latin typeface="Source Han Sans CN Bold"/>
                <a:ea typeface="Source Han Sans CN Bold"/>
                <a:cs typeface="Source Han Sans CN Bold"/>
              </a:rPr>
              <a:t>搜索结果适配与排序增强</a:t>
            </a:r>
            <a:endParaRPr kumimoji="1" lang="zh-CN" altLang="en-US"/>
          </a:p>
        </p:txBody>
      </p:sp>
      <p:sp>
        <p:nvSpPr>
          <p:cNvPr id="23" name="任意多边形: 形状 4"/>
          <p:cNvSpPr txBox="1"/>
          <p:nvPr/>
        </p:nvSpPr>
        <p:spPr>
          <a:xfrm rot="0" flipH="1" flipV="0">
            <a:off x="-572360" y="-58056"/>
            <a:ext cx="985486" cy="463572"/>
          </a:xfrm>
          <a:custGeom>
            <a:avLst/>
            <a:gdLst>
              <a:gd name="connsiteX0" fmla="*/ 12946 w 673100"/>
              <a:gd name="connsiteY0" fmla="*/ 0 h 383117"/>
              <a:gd name="connsiteX1" fmla="*/ 673100 w 673100"/>
              <a:gd name="connsiteY1" fmla="*/ 0 h 383117"/>
              <a:gd name="connsiteX2" fmla="*/ 673100 w 673100"/>
              <a:gd name="connsiteY2" fmla="*/ 383117 h 383117"/>
              <a:gd name="connsiteX3" fmla="*/ 318995 w 673100"/>
              <a:gd name="connsiteY3" fmla="*/ 383117 h 383117"/>
              <a:gd name="connsiteX4" fmla="*/ 0 w 673100"/>
              <a:gd name="connsiteY4" fmla="*/ 64122 h 383117"/>
            </a:gdLst>
            <a:rect l="l" t="t" r="r" b="b"/>
            <a:pathLst>
              <a:path w="673100" h="383117">
                <a:moveTo>
                  <a:pt x="12946" y="0"/>
                </a:moveTo>
                <a:lnTo>
                  <a:pt x="673100" y="0"/>
                </a:lnTo>
                <a:lnTo>
                  <a:pt x="673100" y="383117"/>
                </a:lnTo>
                <a:lnTo>
                  <a:pt x="318995" y="383117"/>
                </a:lnTo>
                <a:cubicBezTo>
                  <a:pt x="142819" y="383117"/>
                  <a:pt x="0" y="240298"/>
                  <a:pt x="0" y="64122"/>
                </a:cubicBezTo>
                <a:close/>
              </a:path>
            </a:pathLst>
          </a:custGeom>
          <a:solidFill>
            <a:schemeClr val="accent1"/>
          </a:solidFill>
          <a:ln w="12700" cap="sq">
            <a:noFill/>
            <a:miter/>
          </a:ln>
          <a:effectLst>
            <a:outerShdw dist="0" blurRad="63500" dir="0" sx="102000" sy="102000" kx="0" ky="0" algn="ctr" rotWithShape="0">
              <a:schemeClr val="accent1">
                <a:alpha val="4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24" name="任意多边形: 形状 5"/>
          <p:cNvSpPr txBox="1"/>
          <p:nvPr/>
        </p:nvSpPr>
        <p:spPr>
          <a:xfrm rot="0" flipH="0" flipV="0">
            <a:off x="11845307" y="326594"/>
            <a:ext cx="985486" cy="463572"/>
          </a:xfrm>
          <a:custGeom>
            <a:avLst/>
            <a:gdLst>
              <a:gd name="connsiteX0" fmla="*/ 12946 w 673100"/>
              <a:gd name="connsiteY0" fmla="*/ 0 h 383117"/>
              <a:gd name="connsiteX1" fmla="*/ 673100 w 673100"/>
              <a:gd name="connsiteY1" fmla="*/ 0 h 383117"/>
              <a:gd name="connsiteX2" fmla="*/ 673100 w 673100"/>
              <a:gd name="connsiteY2" fmla="*/ 383117 h 383117"/>
              <a:gd name="connsiteX3" fmla="*/ 318995 w 673100"/>
              <a:gd name="connsiteY3" fmla="*/ 383117 h 383117"/>
              <a:gd name="connsiteX4" fmla="*/ 0 w 673100"/>
              <a:gd name="connsiteY4" fmla="*/ 64122 h 383117"/>
            </a:gdLst>
            <a:rect l="l" t="t" r="r" b="b"/>
            <a:pathLst>
              <a:path w="673100" h="383117">
                <a:moveTo>
                  <a:pt x="12946" y="0"/>
                </a:moveTo>
                <a:lnTo>
                  <a:pt x="673100" y="0"/>
                </a:lnTo>
                <a:lnTo>
                  <a:pt x="673100" y="383117"/>
                </a:lnTo>
                <a:lnTo>
                  <a:pt x="318995" y="383117"/>
                </a:lnTo>
                <a:cubicBezTo>
                  <a:pt x="142819" y="383117"/>
                  <a:pt x="0" y="240298"/>
                  <a:pt x="0" y="64122"/>
                </a:cubicBezTo>
                <a:close/>
              </a:path>
            </a:pathLst>
          </a:custGeom>
          <a:solidFill>
            <a:schemeClr val="accent1"/>
          </a:solidFill>
          <a:ln w="12700" cap="sq">
            <a:noFill/>
            <a:miter/>
          </a:ln>
          <a:effectLst>
            <a:outerShdw dist="0" blurRad="63500" dir="0" sx="102000" sy="102000" kx="0" ky="0" algn="ctr" rotWithShape="0">
              <a:schemeClr val="accent1">
                <a:alpha val="40000"/>
              </a:schemeClr>
            </a:outerShdw>
          </a:effectLst>
        </p:spPr>
        <p:txBody>
          <a:bodyPr vert="horz" wrap="square" lIns="91440" tIns="45720" rIns="91440" bIns="45720" rtlCol="0" anchor="ctr"/>
          <a:lstStyle/>
          <a:p>
            <a:pPr algn="ctr">
              <a:lnSpc>
                <a:spcPct val="110000"/>
              </a:lnSpc>
            </a:pPr>
            <a:endParaRPr kumimoji="1" lang="zh-CN" altLang="en-US"/>
          </a:p>
        </p:txBody>
      </p:sp>
    </p:spTree>
  </p:cSld>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0"/>
          <p:cNvSpPr txBox="1"/>
          <p:nvPr/>
        </p:nvSpPr>
        <p:spPr>
          <a:xfrm rot="0" flipH="0" flipV="0">
            <a:off x="1" y="1"/>
            <a:ext cx="12192000" cy="6858000"/>
          </a:xfrm>
          <a:prstGeom prst="rect">
            <a:avLst/>
          </a:prstGeom>
          <a:gradFill>
            <a:gsLst>
              <a:gs pos="0">
                <a:schemeClr val="accent1"/>
              </a:gs>
              <a:gs pos="100000">
                <a:schemeClr val="accent1">
                  <a:lumMod val="75000"/>
                </a:schemeClr>
              </a:gs>
            </a:gsLst>
            <a:lin ang="2700000" scaled="1"/>
          </a:gradFill>
          <a:ln w="12700"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3" name="矩形: 圆顶角 8"/>
          <p:cNvSpPr txBox="1"/>
          <p:nvPr/>
        </p:nvSpPr>
        <p:spPr>
          <a:xfrm rot="13440867" flipH="0" flipV="0">
            <a:off x="8948494" y="-2004038"/>
            <a:ext cx="3438744" cy="8736277"/>
          </a:xfrm>
          <a:prstGeom prst="round2SameRect">
            <a:avLst>
              <a:gd name="adj1" fmla="val 50000"/>
              <a:gd name="adj2" fmla="val 0"/>
            </a:avLst>
          </a:prstGeom>
          <a:noFill/>
          <a:ln w="228600" cap="sq">
            <a:solidFill>
              <a:schemeClr val="accent1">
                <a:lumMod val="60000"/>
                <a:lumOff val="4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4" name="矩形: 圆顶角 1"/>
          <p:cNvSpPr txBox="1"/>
          <p:nvPr/>
        </p:nvSpPr>
        <p:spPr>
          <a:xfrm rot="18840867" flipH="0" flipV="0">
            <a:off x="8444103" y="1981531"/>
            <a:ext cx="3438744" cy="7145639"/>
          </a:xfrm>
          <a:prstGeom prst="round2SameRect">
            <a:avLst>
              <a:gd name="adj1" fmla="val 50000"/>
              <a:gd name="adj2" fmla="val 0"/>
            </a:avLst>
          </a:prstGeom>
          <a:noFill/>
          <a:ln w="228600" cap="sq">
            <a:solidFill>
              <a:schemeClr val="accent2">
                <a:lumMod val="60000"/>
                <a:lumOff val="4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5" name="矩形: 圆顶角 9"/>
          <p:cNvSpPr txBox="1"/>
          <p:nvPr/>
        </p:nvSpPr>
        <p:spPr>
          <a:xfrm rot="13440867" flipH="0" flipV="0">
            <a:off x="9635987" y="-557837"/>
            <a:ext cx="1776211" cy="6427234"/>
          </a:xfrm>
          <a:prstGeom prst="round2SameRect">
            <a:avLst>
              <a:gd name="adj1" fmla="val 50000"/>
              <a:gd name="adj2" fmla="val 0"/>
            </a:avLst>
          </a:prstGeom>
          <a:noFill/>
          <a:ln w="228600" cap="sq">
            <a:solidFill>
              <a:schemeClr val="accent1">
                <a:lumMod val="60000"/>
                <a:lumOff val="40000"/>
                <a:alpha val="10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6" name="矩形: 圆顶角 2"/>
          <p:cNvSpPr txBox="1"/>
          <p:nvPr/>
        </p:nvSpPr>
        <p:spPr>
          <a:xfrm rot="18840867" flipH="0" flipV="0">
            <a:off x="9268214" y="2909084"/>
            <a:ext cx="1776211" cy="5257010"/>
          </a:xfrm>
          <a:prstGeom prst="round2SameRect">
            <a:avLst>
              <a:gd name="adj1" fmla="val 50000"/>
              <a:gd name="adj2" fmla="val 0"/>
            </a:avLst>
          </a:prstGeom>
          <a:noFill/>
          <a:ln w="228600" cap="sq">
            <a:solidFill>
              <a:schemeClr val="accent2">
                <a:lumMod val="60000"/>
                <a:lumOff val="40000"/>
                <a:alpha val="9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7" name="椭圆 33"/>
          <p:cNvSpPr txBox="1"/>
          <p:nvPr/>
        </p:nvSpPr>
        <p:spPr>
          <a:xfrm rot="0" flipH="0" flipV="0">
            <a:off x="8479598" y="3883074"/>
            <a:ext cx="900973" cy="900973"/>
          </a:xfrm>
          <a:prstGeom prst="ellipse">
            <a:avLst/>
          </a:prstGeom>
          <a:solidFill>
            <a:schemeClr val="accent1">
              <a:lumMod val="20000"/>
              <a:lumOff val="80000"/>
              <a:alpha val="10000"/>
            </a:schemeClr>
          </a:solidFill>
          <a:ln w="12700"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8" name="椭圆 36"/>
          <p:cNvSpPr txBox="1"/>
          <p:nvPr/>
        </p:nvSpPr>
        <p:spPr>
          <a:xfrm rot="0" flipH="0" flipV="0">
            <a:off x="673774" y="5460597"/>
            <a:ext cx="454519" cy="454519"/>
          </a:xfrm>
          <a:prstGeom prst="ellipse">
            <a:avLst/>
          </a:prstGeom>
          <a:gradFill>
            <a:gsLst>
              <a:gs pos="0">
                <a:schemeClr val="accent2"/>
              </a:gs>
              <a:gs pos="100000">
                <a:schemeClr val="accent2">
                  <a:lumMod val="60000"/>
                  <a:lumOff val="40000"/>
                </a:schemeClr>
              </a:gs>
            </a:gsLst>
            <a:lin ang="2700000" scaled="0"/>
          </a:gradFill>
          <a:ln w="12700" cap="sq">
            <a:noFill/>
            <a:prstDash val="solid"/>
            <a:miter/>
          </a:ln>
          <a:effectLst>
            <a:outerShdw dist="38100" blurRad="50800" dir="5400000" sx="100000" sy="100000" kx="0" ky="0" algn="t" rotWithShape="0">
              <a:schemeClr val="accent1">
                <a:lumMod val="50000"/>
                <a:alpha val="25000"/>
              </a:schemeClr>
            </a:outerShdw>
          </a:effectLst>
        </p:spPr>
        <p:txBody>
          <a:bodyPr vert="horz" wrap="square" lIns="91440" tIns="45720" rIns="91440" bIns="45720" rtlCol="0" anchor="ctr"/>
          <a:lstStyle/>
          <a:p>
            <a:pPr algn="ctr">
              <a:lnSpc>
                <a:spcPct val="110000"/>
              </a:lnSpc>
            </a:pPr>
            <a:endParaRPr kumimoji="1" lang="zh-CN" altLang="en-US"/>
          </a:p>
        </p:txBody>
      </p:sp>
      <p:sp>
        <p:nvSpPr>
          <p:cNvPr id="9" name="箭头: 右 37"/>
          <p:cNvSpPr txBox="1"/>
          <p:nvPr/>
        </p:nvSpPr>
        <p:spPr>
          <a:xfrm rot="0" flipH="0" flipV="0">
            <a:off x="792373" y="5628352"/>
            <a:ext cx="217321" cy="119009"/>
          </a:xfrm>
          <a:prstGeom prst="rightArrow">
            <a:avLst>
              <a:gd name="adj1" fmla="val 23912"/>
              <a:gd name="adj2" fmla="val 69565"/>
            </a:avLst>
          </a:prstGeom>
          <a:solidFill>
            <a:schemeClr val="bg1"/>
          </a:solidFill>
          <a:ln w="12700"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10" name="矩形: 圆角 38"/>
          <p:cNvSpPr txBox="1"/>
          <p:nvPr/>
        </p:nvSpPr>
        <p:spPr>
          <a:xfrm rot="0" flipH="0" flipV="0">
            <a:off x="1128291" y="5460597"/>
            <a:ext cx="5011424" cy="454518"/>
          </a:xfrm>
          <a:prstGeom prst="roundRect">
            <a:avLst>
              <a:gd name="adj" fmla="val 50000"/>
            </a:avLst>
          </a:prstGeom>
          <a:solidFill>
            <a:schemeClr val="bg1">
              <a:alpha val="30000"/>
            </a:schemeClr>
          </a:solidFill>
          <a:ln w="12700" cap="sq">
            <a:noFill/>
            <a:prstDash val="solid"/>
            <a:miter/>
          </a:ln>
          <a:effectLst>
            <a:outerShdw dist="38100" blurRad="50800" dir="5400000" sx="100000" sy="100000" kx="0" ky="0" algn="t" rotWithShape="0">
              <a:schemeClr val="accent1">
                <a:lumMod val="50000"/>
                <a:alpha val="25000"/>
              </a:schemeClr>
            </a:outerShdw>
          </a:effectLst>
        </p:spPr>
        <p:txBody>
          <a:bodyPr vert="horz" wrap="square" lIns="0" tIns="0" rIns="0" bIns="0" rtlCol="0" anchor="ctr"/>
          <a:lstStyle/>
          <a:p>
            <a:pPr algn="ctr">
              <a:lnSpc>
                <a:spcPct val="110000"/>
              </a:lnSpc>
            </a:pPr>
            <a:endParaRPr kumimoji="1" lang="zh-CN" altLang="en-US"/>
          </a:p>
        </p:txBody>
      </p:sp>
      <p:sp>
        <p:nvSpPr>
          <p:cNvPr id="11" name="11"/>
          <p:cNvSpPr txBox="1"/>
          <p:nvPr/>
        </p:nvSpPr>
        <p:spPr>
          <a:xfrm rot="0" flipH="0" flipV="0">
            <a:off x="1395718" y="5533968"/>
            <a:ext cx="1897161" cy="307777"/>
          </a:xfrm>
          <a:prstGeom prst="rect">
            <a:avLst/>
          </a:prstGeom>
          <a:noFill/>
          <a:ln w="15875" cap="sq">
            <a:noFill/>
          </a:ln>
          <a:effectLst/>
        </p:spPr>
        <p:txBody>
          <a:bodyPr vert="horz" wrap="square" lIns="0" tIns="0" rIns="0" bIns="0" rtlCol="0" anchor="ctr"/>
          <a:lstStyle/>
          <a:p>
            <a:pPr algn="ctr">
              <a:lnSpc>
                <a:spcPct val="110000"/>
              </a:lnSpc>
            </a:pPr>
            <a:r>
              <a:rPr kumimoji="1" lang="en-US" altLang="zh-CN" sz="1400">
                <a:ln w="12700">
                  <a:noFill/>
                </a:ln>
                <a:solidFill>
                  <a:srgbClr val="FFFFFF">
                    <a:alpha val="100000"/>
                  </a:srgbClr>
                </a:solidFill>
                <a:latin typeface="OPPOSans H"/>
                <a:ea typeface="OPPOSans H"/>
                <a:cs typeface="OPPOSans H"/>
              </a:rPr>
              <a:t>PPT主讲人：喜传播</a:t>
            </a:r>
            <a:endParaRPr kumimoji="1" lang="zh-CN" altLang="en-US"/>
          </a:p>
        </p:txBody>
      </p:sp>
      <p:sp>
        <p:nvSpPr>
          <p:cNvPr id="12" name="15"/>
          <p:cNvSpPr txBox="1"/>
          <p:nvPr/>
        </p:nvSpPr>
        <p:spPr>
          <a:xfrm rot="0" flipH="0" flipV="0">
            <a:off x="3833413" y="5533968"/>
            <a:ext cx="1897161" cy="307777"/>
          </a:xfrm>
          <a:prstGeom prst="rect">
            <a:avLst/>
          </a:prstGeom>
          <a:noFill/>
          <a:ln w="15875" cap="sq">
            <a:noFill/>
          </a:ln>
          <a:effectLst/>
        </p:spPr>
        <p:txBody>
          <a:bodyPr vert="horz" wrap="square" lIns="0" tIns="0" rIns="0" bIns="0" rtlCol="0" anchor="ctr"/>
          <a:lstStyle/>
          <a:p>
            <a:pPr algn="ctr">
              <a:lnSpc>
                <a:spcPct val="110000"/>
              </a:lnSpc>
            </a:pPr>
            <a:r>
              <a:rPr kumimoji="1" lang="en-US" altLang="zh-CN" sz="1400">
                <a:ln w="12700">
                  <a:noFill/>
                </a:ln>
                <a:solidFill>
                  <a:srgbClr val="FFFFFF">
                    <a:alpha val="100000"/>
                  </a:srgbClr>
                </a:solidFill>
                <a:latin typeface="OPPOSans H"/>
                <a:ea typeface="OPPOSans H"/>
                <a:cs typeface="OPPOSans H"/>
              </a:rPr>
              <a:t>2026.5</a:t>
            </a:r>
            <a:endParaRPr kumimoji="1" lang="zh-CN" altLang="en-US"/>
          </a:p>
        </p:txBody>
      </p:sp>
      <p:cxnSp>
        <p:nvCxnSpPr>
          <p:cNvPr id="13" name="直接连接符 41"/>
          <p:cNvCxnSpPr/>
          <p:nvPr/>
        </p:nvCxnSpPr>
        <p:spPr>
          <a:xfrm rot="0" flipH="0" flipV="0">
            <a:off x="3563146" y="5552032"/>
            <a:ext cx="0" cy="271649"/>
          </a:xfrm>
          <a:prstGeom prst="line">
            <a:avLst/>
          </a:prstGeom>
          <a:noFill/>
          <a:ln w="12700" cap="sq">
            <a:solidFill>
              <a:schemeClr val="bg1"/>
            </a:solidFill>
            <a:prstDash val="solid"/>
            <a:miter/>
          </a:ln>
        </p:spPr>
      </p:cxnSp>
      <p:sp>
        <p:nvSpPr>
          <p:cNvPr id="14" name="任意多边形: 形状 17"/>
          <p:cNvSpPr txBox="1"/>
          <p:nvPr/>
        </p:nvSpPr>
        <p:spPr>
          <a:xfrm rot="0" flipH="0" flipV="0">
            <a:off x="6088320" y="1835302"/>
            <a:ext cx="1126900" cy="887881"/>
          </a:xfrm>
          <a:custGeom>
            <a:avLst/>
            <a:gdLst>
              <a:gd name="csX0" fmla="*/ 563665 w 1126900"/>
              <a:gd name="csY0" fmla="*/ 388921 h 887881"/>
              <a:gd name="csX1" fmla="*/ 618545 w 1126900"/>
              <a:gd name="csY1" fmla="*/ 443839 h 887881"/>
              <a:gd name="csX2" fmla="*/ 563286 w 1126900"/>
              <a:gd name="csY2" fmla="*/ 499060 h 887881"/>
              <a:gd name="csX3" fmla="*/ 508406 w 1126900"/>
              <a:gd name="csY3" fmla="*/ 443460 h 887881"/>
              <a:gd name="csX4" fmla="*/ 563665 w 1126900"/>
              <a:gd name="csY4" fmla="*/ 388921 h 887881"/>
              <a:gd name="csX5" fmla="*/ 344524 w 1126900"/>
              <a:gd name="csY5" fmla="*/ 388921 h 887881"/>
              <a:gd name="csX6" fmla="*/ 399821 w 1126900"/>
              <a:gd name="csY6" fmla="*/ 444332 h 887881"/>
              <a:gd name="csX7" fmla="*/ 344562 w 1126900"/>
              <a:gd name="csY7" fmla="*/ 499060 h 887881"/>
              <a:gd name="csX8" fmla="*/ 344524 w 1126900"/>
              <a:gd name="csY8" fmla="*/ 499060 h 887881"/>
              <a:gd name="csX9" fmla="*/ 289303 w 1126900"/>
              <a:gd name="csY9" fmla="*/ 443650 h 887881"/>
              <a:gd name="csX10" fmla="*/ 344524 w 1126900"/>
              <a:gd name="csY10" fmla="*/ 388921 h 887881"/>
              <a:gd name="csX11" fmla="*/ 785837 w 1126900"/>
              <a:gd name="csY11" fmla="*/ 388769 h 887881"/>
              <a:gd name="csX12" fmla="*/ 837611 w 1126900"/>
              <a:gd name="csY12" fmla="*/ 444937 h 887881"/>
              <a:gd name="csX13" fmla="*/ 778262 w 1126900"/>
              <a:gd name="csY13" fmla="*/ 499136 h 887881"/>
              <a:gd name="csX14" fmla="*/ 727207 w 1126900"/>
              <a:gd name="csY14" fmla="*/ 441604 h 887881"/>
              <a:gd name="csX15" fmla="*/ 785837 w 1126900"/>
              <a:gd name="csY15" fmla="*/ 388769 h 887881"/>
              <a:gd name="csX16" fmla="*/ 594117 w 1126900"/>
              <a:gd name="csY16" fmla="*/ 48733 h 887881"/>
              <a:gd name="csX17" fmla="*/ 453906 w 1126900"/>
              <a:gd name="csY17" fmla="*/ 57936 h 887881"/>
              <a:gd name="csX18" fmla="*/ 268056 w 1126900"/>
              <a:gd name="csY18" fmla="*/ 123269 h 887881"/>
              <a:gd name="csX19" fmla="*/ 97810 w 1126900"/>
              <a:gd name="csY19" fmla="*/ 287228 h 887881"/>
              <a:gd name="csX20" fmla="*/ 66526 w 1126900"/>
              <a:gd name="csY20" fmla="*/ 524928 h 887881"/>
              <a:gd name="csX21" fmla="*/ 96031 w 1126900"/>
              <a:gd name="csY21" fmla="*/ 595374 h 887881"/>
              <a:gd name="csX22" fmla="*/ 111748 w 1126900"/>
              <a:gd name="csY22" fmla="*/ 657375 h 887881"/>
              <a:gd name="csX23" fmla="*/ 94250 w 1126900"/>
              <a:gd name="csY23" fmla="*/ 738767 h 887881"/>
              <a:gd name="csX24" fmla="*/ 65693 w 1126900"/>
              <a:gd name="csY24" fmla="*/ 811106 h 887881"/>
              <a:gd name="csX25" fmla="*/ 65731 w 1126900"/>
              <a:gd name="csY25" fmla="*/ 811031 h 887881"/>
              <a:gd name="csX26" fmla="*/ 77434 w 1126900"/>
              <a:gd name="csY26" fmla="*/ 803721 h 887881"/>
              <a:gd name="csX27" fmla="*/ 169431 w 1126900"/>
              <a:gd name="csY27" fmla="*/ 759257 h 887881"/>
              <a:gd name="csX28" fmla="*/ 266086 w 1126900"/>
              <a:gd name="csY28" fmla="*/ 763612 h 887881"/>
              <a:gd name="csX29" fmla="*/ 322481 w 1126900"/>
              <a:gd name="csY29" fmla="*/ 788875 h 887881"/>
              <a:gd name="csX30" fmla="*/ 572036 w 1126900"/>
              <a:gd name="csY30" fmla="*/ 839967 h 887881"/>
              <a:gd name="csX31" fmla="*/ 680508 w 1126900"/>
              <a:gd name="csY31" fmla="*/ 830157 h 887881"/>
              <a:gd name="csX32" fmla="*/ 903513 w 1126900"/>
              <a:gd name="csY32" fmla="*/ 742100 h 887881"/>
              <a:gd name="csX33" fmla="*/ 1049291 w 1126900"/>
              <a:gd name="csY33" fmla="*/ 576778 h 887881"/>
              <a:gd name="csX34" fmla="*/ 1073000 w 1126900"/>
              <a:gd name="csY34" fmla="*/ 383997 h 887881"/>
              <a:gd name="csX35" fmla="*/ 974679 w 1126900"/>
              <a:gd name="csY35" fmla="*/ 204700 h 887881"/>
              <a:gd name="csX36" fmla="*/ 789549 w 1126900"/>
              <a:gd name="csY36" fmla="*/ 87440 h 887881"/>
              <a:gd name="csX37" fmla="*/ 594117 w 1126900"/>
              <a:gd name="csY37" fmla="*/ 48733 h 887881"/>
              <a:gd name="csX38" fmla="*/ 529115 w 1126900"/>
              <a:gd name="csY38" fmla="*/ 1073 h 887881"/>
              <a:gd name="csX39" fmla="*/ 613887 w 1126900"/>
              <a:gd name="csY39" fmla="*/ 1541 h 887881"/>
              <a:gd name="csX40" fmla="*/ 863745 w 1126900"/>
              <a:gd name="csY40" fmla="*/ 67178 h 887881"/>
              <a:gd name="csX41" fmla="*/ 1041716 w 1126900"/>
              <a:gd name="csY41" fmla="*/ 208108 h 887881"/>
              <a:gd name="csX42" fmla="*/ 1123487 w 1126900"/>
              <a:gd name="csY42" fmla="*/ 395208 h 887881"/>
              <a:gd name="csX43" fmla="*/ 1072849 w 1126900"/>
              <a:gd name="csY43" fmla="*/ 634650 h 887881"/>
              <a:gd name="csX44" fmla="*/ 908020 w 1126900"/>
              <a:gd name="csY44" fmla="*/ 796260 h 887881"/>
              <a:gd name="csX45" fmla="*/ 681606 w 1126900"/>
              <a:gd name="csY45" fmla="*/ 878523 h 887881"/>
              <a:gd name="csX46" fmla="*/ 580482 w 1126900"/>
              <a:gd name="csY46" fmla="*/ 887840 h 887881"/>
              <a:gd name="csX47" fmla="*/ 580520 w 1126900"/>
              <a:gd name="csY47" fmla="*/ 887878 h 887881"/>
              <a:gd name="csX48" fmla="*/ 299567 w 1126900"/>
              <a:gd name="csY48" fmla="*/ 831445 h 887881"/>
              <a:gd name="csX49" fmla="*/ 253436 w 1126900"/>
              <a:gd name="csY49" fmla="*/ 810690 h 887881"/>
              <a:gd name="csX50" fmla="*/ 180604 w 1126900"/>
              <a:gd name="csY50" fmla="*/ 805880 h 887881"/>
              <a:gd name="csX51" fmla="*/ 87471 w 1126900"/>
              <a:gd name="csY51" fmla="*/ 854586 h 887881"/>
              <a:gd name="csX52" fmla="*/ 56414 w 1126900"/>
              <a:gd name="csY52" fmla="*/ 876516 h 887881"/>
              <a:gd name="csX53" fmla="*/ 13957 w 1126900"/>
              <a:gd name="csY53" fmla="*/ 876629 h 887881"/>
              <a:gd name="csX54" fmla="*/ 2860 w 1126900"/>
              <a:gd name="csY54" fmla="*/ 835043 h 887881"/>
              <a:gd name="csX55" fmla="*/ 45051 w 1126900"/>
              <a:gd name="csY55" fmla="*/ 733085 h 887881"/>
              <a:gd name="csX56" fmla="*/ 61489 w 1126900"/>
              <a:gd name="csY56" fmla="*/ 675138 h 887881"/>
              <a:gd name="csX57" fmla="*/ 50922 w 1126900"/>
              <a:gd name="csY57" fmla="*/ 612228 h 887881"/>
              <a:gd name="csX58" fmla="*/ 15812 w 1126900"/>
              <a:gd name="csY58" fmla="*/ 519209 h 887881"/>
              <a:gd name="csX59" fmla="*/ 40658 w 1126900"/>
              <a:gd name="csY59" fmla="*/ 293818 h 887881"/>
              <a:gd name="csX60" fmla="*/ 202495 w 1126900"/>
              <a:gd name="csY60" fmla="*/ 107362 h 887881"/>
              <a:gd name="csX61" fmla="*/ 444853 w 1126900"/>
              <a:gd name="csY61" fmla="*/ 10858 h 887881"/>
              <a:gd name="csX62" fmla="*/ 529115 w 1126900"/>
              <a:gd name="csY62" fmla="*/ 1073 h 887881"/>
            </a:gdLst>
            <a:rect l="l" t="t" r="r" b="b"/>
            <a:pathLst>
              <a:path w="1126900" h="887881">
                <a:moveTo>
                  <a:pt x="563665" y="388921"/>
                </a:moveTo>
                <a:cubicBezTo>
                  <a:pt x="594343" y="388921"/>
                  <a:pt x="618507" y="413161"/>
                  <a:pt x="618545" y="443839"/>
                </a:cubicBezTo>
                <a:cubicBezTo>
                  <a:pt x="618583" y="474896"/>
                  <a:pt x="594381" y="499098"/>
                  <a:pt x="563286" y="499060"/>
                </a:cubicBezTo>
                <a:cubicBezTo>
                  <a:pt x="532343" y="499060"/>
                  <a:pt x="508292" y="474669"/>
                  <a:pt x="508406" y="443460"/>
                </a:cubicBezTo>
                <a:cubicBezTo>
                  <a:pt x="508520" y="412896"/>
                  <a:pt x="532835" y="388921"/>
                  <a:pt x="563665" y="388921"/>
                </a:cubicBezTo>
                <a:close/>
                <a:moveTo>
                  <a:pt x="344524" y="388921"/>
                </a:moveTo>
                <a:cubicBezTo>
                  <a:pt x="375164" y="388921"/>
                  <a:pt x="399896" y="413691"/>
                  <a:pt x="399821" y="444332"/>
                </a:cubicBezTo>
                <a:cubicBezTo>
                  <a:pt x="399745" y="474480"/>
                  <a:pt x="374899" y="499060"/>
                  <a:pt x="344562" y="499060"/>
                </a:cubicBezTo>
                <a:lnTo>
                  <a:pt x="344524" y="499060"/>
                </a:lnTo>
                <a:cubicBezTo>
                  <a:pt x="313542" y="499060"/>
                  <a:pt x="289038" y="474442"/>
                  <a:pt x="289303" y="443650"/>
                </a:cubicBezTo>
                <a:cubicBezTo>
                  <a:pt x="289568" y="412972"/>
                  <a:pt x="313808" y="388959"/>
                  <a:pt x="344524" y="388921"/>
                </a:cubicBezTo>
                <a:close/>
                <a:moveTo>
                  <a:pt x="785837" y="388769"/>
                </a:moveTo>
                <a:cubicBezTo>
                  <a:pt x="814318" y="390209"/>
                  <a:pt x="838369" y="415546"/>
                  <a:pt x="837611" y="444937"/>
                </a:cubicBezTo>
                <a:cubicBezTo>
                  <a:pt x="837422" y="474820"/>
                  <a:pt x="811894" y="500954"/>
                  <a:pt x="778262" y="499136"/>
                </a:cubicBezTo>
                <a:cubicBezTo>
                  <a:pt x="750083" y="497621"/>
                  <a:pt x="725843" y="471412"/>
                  <a:pt x="727207" y="441604"/>
                </a:cubicBezTo>
                <a:cubicBezTo>
                  <a:pt x="728684" y="409752"/>
                  <a:pt x="755802" y="387254"/>
                  <a:pt x="785837" y="388769"/>
                </a:cubicBezTo>
                <a:close/>
                <a:moveTo>
                  <a:pt x="594117" y="48733"/>
                </a:moveTo>
                <a:cubicBezTo>
                  <a:pt x="546963" y="46763"/>
                  <a:pt x="500264" y="49831"/>
                  <a:pt x="453906" y="57936"/>
                </a:cubicBezTo>
                <a:cubicBezTo>
                  <a:pt x="388421" y="69412"/>
                  <a:pt x="326193" y="90508"/>
                  <a:pt x="268056" y="123269"/>
                </a:cubicBezTo>
                <a:cubicBezTo>
                  <a:pt x="197117" y="163227"/>
                  <a:pt x="137919" y="215494"/>
                  <a:pt x="97810" y="287228"/>
                </a:cubicBezTo>
                <a:cubicBezTo>
                  <a:pt x="55921" y="362143"/>
                  <a:pt x="44862" y="441377"/>
                  <a:pt x="66526" y="524928"/>
                </a:cubicBezTo>
                <a:cubicBezTo>
                  <a:pt x="73003" y="549925"/>
                  <a:pt x="84668" y="572498"/>
                  <a:pt x="96031" y="595374"/>
                </a:cubicBezTo>
                <a:cubicBezTo>
                  <a:pt x="105726" y="614842"/>
                  <a:pt x="112771" y="635218"/>
                  <a:pt x="111748" y="657375"/>
                </a:cubicBezTo>
                <a:cubicBezTo>
                  <a:pt x="110461" y="685439"/>
                  <a:pt x="104173" y="712557"/>
                  <a:pt x="94250" y="738767"/>
                </a:cubicBezTo>
                <a:cubicBezTo>
                  <a:pt x="85236" y="762589"/>
                  <a:pt x="75578" y="786109"/>
                  <a:pt x="65693" y="811106"/>
                </a:cubicBezTo>
                <a:lnTo>
                  <a:pt x="65731" y="811031"/>
                </a:lnTo>
                <a:cubicBezTo>
                  <a:pt x="70276" y="808190"/>
                  <a:pt x="73874" y="805956"/>
                  <a:pt x="77434" y="803721"/>
                </a:cubicBezTo>
                <a:cubicBezTo>
                  <a:pt x="106370" y="785314"/>
                  <a:pt x="136215" y="768763"/>
                  <a:pt x="169431" y="759257"/>
                </a:cubicBezTo>
                <a:cubicBezTo>
                  <a:pt x="202079" y="749901"/>
                  <a:pt x="234386" y="748652"/>
                  <a:pt x="266086" y="763612"/>
                </a:cubicBezTo>
                <a:cubicBezTo>
                  <a:pt x="284721" y="772399"/>
                  <a:pt x="303468" y="780997"/>
                  <a:pt x="322481" y="788875"/>
                </a:cubicBezTo>
                <a:cubicBezTo>
                  <a:pt x="402321" y="822052"/>
                  <a:pt x="485265" y="840497"/>
                  <a:pt x="572036" y="839967"/>
                </a:cubicBezTo>
                <a:cubicBezTo>
                  <a:pt x="608433" y="839740"/>
                  <a:pt x="644679" y="836596"/>
                  <a:pt x="680508" y="830157"/>
                </a:cubicBezTo>
                <a:cubicBezTo>
                  <a:pt x="760688" y="815727"/>
                  <a:pt x="835756" y="787966"/>
                  <a:pt x="903513" y="742100"/>
                </a:cubicBezTo>
                <a:cubicBezTo>
                  <a:pt x="966308" y="699604"/>
                  <a:pt x="1017060" y="646202"/>
                  <a:pt x="1049291" y="576778"/>
                </a:cubicBezTo>
                <a:cubicBezTo>
                  <a:pt x="1077887" y="515156"/>
                  <a:pt x="1086067" y="450770"/>
                  <a:pt x="1073000" y="383997"/>
                </a:cubicBezTo>
                <a:cubicBezTo>
                  <a:pt x="1059290" y="313853"/>
                  <a:pt x="1024219" y="255148"/>
                  <a:pt x="974679" y="204700"/>
                </a:cubicBezTo>
                <a:cubicBezTo>
                  <a:pt x="922185" y="151259"/>
                  <a:pt x="859389" y="113574"/>
                  <a:pt x="789549" y="87440"/>
                </a:cubicBezTo>
                <a:cubicBezTo>
                  <a:pt x="726563" y="63882"/>
                  <a:pt x="661343" y="51536"/>
                  <a:pt x="594117" y="48733"/>
                </a:cubicBezTo>
                <a:close/>
                <a:moveTo>
                  <a:pt x="529115" y="1073"/>
                </a:moveTo>
                <a:cubicBezTo>
                  <a:pt x="557284" y="-494"/>
                  <a:pt x="585538" y="-352"/>
                  <a:pt x="613887" y="1541"/>
                </a:cubicBezTo>
                <a:cubicBezTo>
                  <a:pt x="701339" y="7412"/>
                  <a:pt x="785042" y="28053"/>
                  <a:pt x="863745" y="67178"/>
                </a:cubicBezTo>
                <a:cubicBezTo>
                  <a:pt x="932941" y="101605"/>
                  <a:pt x="993578" y="147131"/>
                  <a:pt x="1041716" y="208108"/>
                </a:cubicBezTo>
                <a:cubicBezTo>
                  <a:pt x="1085234" y="263253"/>
                  <a:pt x="1114057" y="325026"/>
                  <a:pt x="1123487" y="395208"/>
                </a:cubicBezTo>
                <a:cubicBezTo>
                  <a:pt x="1135039" y="481031"/>
                  <a:pt x="1117048" y="560681"/>
                  <a:pt x="1072849" y="634650"/>
                </a:cubicBezTo>
                <a:cubicBezTo>
                  <a:pt x="1032097" y="702899"/>
                  <a:pt x="975398" y="755166"/>
                  <a:pt x="908020" y="796260"/>
                </a:cubicBezTo>
                <a:cubicBezTo>
                  <a:pt x="838142" y="838906"/>
                  <a:pt x="762317" y="865343"/>
                  <a:pt x="681606" y="878523"/>
                </a:cubicBezTo>
                <a:cubicBezTo>
                  <a:pt x="644224" y="884621"/>
                  <a:pt x="606615" y="887348"/>
                  <a:pt x="580482" y="887840"/>
                </a:cubicBezTo>
                <a:lnTo>
                  <a:pt x="580520" y="887878"/>
                </a:lnTo>
                <a:cubicBezTo>
                  <a:pt x="475077" y="888181"/>
                  <a:pt x="385732" y="867464"/>
                  <a:pt x="299567" y="831445"/>
                </a:cubicBezTo>
                <a:cubicBezTo>
                  <a:pt x="284001" y="824931"/>
                  <a:pt x="268207" y="818720"/>
                  <a:pt x="253436" y="810690"/>
                </a:cubicBezTo>
                <a:cubicBezTo>
                  <a:pt x="229613" y="797699"/>
                  <a:pt x="205525" y="798116"/>
                  <a:pt x="180604" y="805880"/>
                </a:cubicBezTo>
                <a:cubicBezTo>
                  <a:pt x="146593" y="816447"/>
                  <a:pt x="116748" y="835005"/>
                  <a:pt x="87471" y="854586"/>
                </a:cubicBezTo>
                <a:cubicBezTo>
                  <a:pt x="76942" y="861631"/>
                  <a:pt x="66716" y="869130"/>
                  <a:pt x="56414" y="876516"/>
                </a:cubicBezTo>
                <a:cubicBezTo>
                  <a:pt x="42703" y="886287"/>
                  <a:pt x="26606" y="886363"/>
                  <a:pt x="13957" y="876629"/>
                </a:cubicBezTo>
                <a:cubicBezTo>
                  <a:pt x="1079" y="866744"/>
                  <a:pt x="-3542" y="850534"/>
                  <a:pt x="2860" y="835043"/>
                </a:cubicBezTo>
                <a:cubicBezTo>
                  <a:pt x="16873" y="801032"/>
                  <a:pt x="31947" y="767437"/>
                  <a:pt x="45051" y="733085"/>
                </a:cubicBezTo>
                <a:cubicBezTo>
                  <a:pt x="52172" y="714375"/>
                  <a:pt x="56565" y="694605"/>
                  <a:pt x="61489" y="675138"/>
                </a:cubicBezTo>
                <a:cubicBezTo>
                  <a:pt x="67132" y="652792"/>
                  <a:pt x="61830" y="631923"/>
                  <a:pt x="50922" y="612228"/>
                </a:cubicBezTo>
                <a:cubicBezTo>
                  <a:pt x="34712" y="582913"/>
                  <a:pt x="22668" y="552084"/>
                  <a:pt x="15812" y="519209"/>
                </a:cubicBezTo>
                <a:cubicBezTo>
                  <a:pt x="-398" y="441301"/>
                  <a:pt x="7897" y="366120"/>
                  <a:pt x="40658" y="293818"/>
                </a:cubicBezTo>
                <a:cubicBezTo>
                  <a:pt x="76071" y="215683"/>
                  <a:pt x="132276" y="155311"/>
                  <a:pt x="202495" y="107362"/>
                </a:cubicBezTo>
                <a:cubicBezTo>
                  <a:pt x="276047" y="57179"/>
                  <a:pt x="357364" y="26273"/>
                  <a:pt x="444853" y="10858"/>
                </a:cubicBezTo>
                <a:cubicBezTo>
                  <a:pt x="472862" y="5916"/>
                  <a:pt x="500946" y="2640"/>
                  <a:pt x="529115" y="1073"/>
                </a:cubicBezTo>
                <a:close/>
              </a:path>
            </a:pathLst>
          </a:custGeom>
          <a:solidFill>
            <a:schemeClr val="bg1">
              <a:alpha val="20000"/>
            </a:schemeClr>
          </a:solidFill>
          <a:ln w="9525" cap="flat">
            <a:noFill/>
            <a:prstDash val="solid"/>
            <a:miter/>
          </a:ln>
        </p:spPr>
        <p:txBody>
          <a:bodyPr vert="horz" wrap="square" lIns="0" tIns="0" rIns="0" bIns="0" rtlCol="0" anchor="ctr"/>
          <a:lstStyle/>
          <a:p>
            <a:pPr algn="l">
              <a:lnSpc>
                <a:spcPct val="110000"/>
              </a:lnSpc>
            </a:pPr>
            <a:endParaRPr kumimoji="1" lang="zh-CN" altLang="en-US"/>
          </a:p>
        </p:txBody>
      </p:sp>
      <p:sp>
        <p:nvSpPr>
          <p:cNvPr id="15" name="4"/>
          <p:cNvSpPr txBox="1"/>
          <p:nvPr/>
        </p:nvSpPr>
        <p:spPr>
          <a:xfrm rot="0" flipH="0" flipV="0">
            <a:off x="774700" y="924827"/>
            <a:ext cx="5885467" cy="2689098"/>
          </a:xfrm>
          <a:prstGeom prst="rect">
            <a:avLst/>
          </a:prstGeom>
          <a:noFill/>
          <a:ln>
            <a:noFill/>
          </a:ln>
        </p:spPr>
        <p:txBody>
          <a:bodyPr vert="horz" wrap="square" lIns="0" tIns="0" rIns="0" bIns="0" rtlCol="0" anchor="ctr"/>
          <a:lstStyle/>
          <a:p>
            <a:pPr algn="l">
              <a:lnSpc>
                <a:spcPct val="110000"/>
              </a:lnSpc>
            </a:pPr>
            <a:r>
              <a:rPr kumimoji="1" lang="en-US" altLang="zh-CN" sz="4700">
                <a:ln w="12700">
                  <a:noFill/>
                </a:ln>
                <a:solidFill>
                  <a:srgbClr val="FFFFFF">
                    <a:alpha val="100000"/>
                  </a:srgbClr>
                </a:solidFill>
                <a:latin typeface="OPPOSans H"/>
                <a:ea typeface="OPPOSans H"/>
                <a:cs typeface="OPPOSans H"/>
              </a:rPr>
              <a:t>谢谢大家</a:t>
            </a:r>
            <a:endParaRPr kumimoji="1" lang="zh-CN" altLang="en-US"/>
          </a:p>
        </p:txBody>
      </p:sp>
      <p:sp>
        <p:nvSpPr>
          <p:cNvPr id="16" name="标题 1"/>
          <p:cNvSpPr txBox="1"/>
          <p:nvPr/>
        </p:nvSpPr>
        <p:spPr>
          <a:xfrm rot="0" flipH="0" flipV="0">
            <a:off x="779379" y="4018633"/>
            <a:ext cx="4762504" cy="851208"/>
          </a:xfrm>
          <a:prstGeom prst="rect">
            <a:avLst/>
          </a:prstGeom>
          <a:noFill/>
          <a:ln>
            <a:noFill/>
          </a:ln>
        </p:spPr>
        <p:txBody>
          <a:bodyPr vert="horz" wrap="square" lIns="0" tIns="0" rIns="0" bIns="0" rtlCol="0" anchor="t"/>
          <a:lstStyle/>
          <a:p>
            <a:pPr algn="l">
              <a:lnSpc>
                <a:spcPct val="150000"/>
              </a:lnSpc>
            </a:pPr>
            <a:r>
              <a:rPr kumimoji="1" lang="en-US" altLang="zh-CN" sz="1600" b="1">
                <a:ln w="12700">
                  <a:noFill/>
                </a:ln>
                <a:solidFill>
                  <a:srgbClr val="FFFFFF">
                    <a:alpha val="100000"/>
                  </a:srgbClr>
                </a:solidFill>
                <a:latin typeface="Source Han Sans"/>
                <a:ea typeface="Source Han Sans"/>
                <a:cs typeface="Source Han Sans"/>
              </a:rPr>
              <a:t>如果喜欢我们的内容，欢迎多多点赞、收藏、转发。也可以关注我们，第一时间收到更新～</a:t>
            </a:r>
            <a:endParaRPr kumimoji="1" lang="zh-CN" altLang="en-US"/>
          </a:p>
        </p:txBody>
      </p:sp>
    </p:spTree>
  </p:cSld>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2"/>
          <p:cNvSpPr txBox="1"/>
          <p:nvPr/>
        </p:nvSpPr>
        <p:spPr>
          <a:xfrm rot="0" flipH="0" flipV="0">
            <a:off x="0" y="0"/>
            <a:ext cx="12192000" cy="6858000"/>
          </a:xfrm>
          <a:prstGeom prst="rect">
            <a:avLst/>
          </a:prstGeom>
          <a:gradFill>
            <a:gsLst>
              <a:gs pos="0">
                <a:schemeClr val="bg1"/>
              </a:gs>
              <a:gs pos="100000">
                <a:schemeClr val="accent1">
                  <a:lumMod val="20000"/>
                  <a:lumOff val="80000"/>
                </a:schemeClr>
              </a:gs>
            </a:gsLst>
            <a:lin ang="5400000" scaled="1"/>
          </a:gradFill>
          <a:ln w="12700" cap="sq">
            <a:noFill/>
            <a:prstDash val="solid"/>
            <a:miter/>
          </a:ln>
        </p:spPr>
        <p:txBody>
          <a:bodyPr vert="horz" wrap="square" lIns="0" tIns="0" rIns="0" bIns="0" rtlCol="0" anchor="ctr"/>
          <a:lstStyle/>
          <a:p>
            <a:pPr algn="ctr">
              <a:lnSpc>
                <a:spcPct val="110000"/>
              </a:lnSpc>
            </a:pPr>
            <a:endParaRPr kumimoji="1" lang="zh-CN" altLang="en-US"/>
          </a:p>
        </p:txBody>
      </p:sp>
      <p:sp>
        <p:nvSpPr>
          <p:cNvPr id="3" name="标题 1"/>
          <p:cNvSpPr txBox="1"/>
          <p:nvPr/>
        </p:nvSpPr>
        <p:spPr>
          <a:xfrm rot="0" flipH="0" flipV="0">
            <a:off x="0" y="0"/>
            <a:ext cx="12192000" cy="6858000"/>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rot="0" flipH="0" flipV="0">
            <a:off x="187960" y="198120"/>
            <a:ext cx="11816080" cy="6461760"/>
          </a:xfrm>
          <a:prstGeom prst="rect">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rot="0" flipH="0" flipV="0">
            <a:off x="274320" y="276860"/>
            <a:ext cx="11643360" cy="6304280"/>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rot="0" flipH="0" flipV="0">
            <a:off x="396240" y="367030"/>
            <a:ext cx="11399520" cy="6123940"/>
          </a:xfrm>
          <a:prstGeom prst="rect">
            <a:avLst/>
          </a:prstGeom>
          <a:solidFill>
            <a:schemeClr val="bg1">
              <a:alpha val="95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rot="0" flipH="0" flipV="0">
            <a:off x="655933" y="735077"/>
            <a:ext cx="1263602" cy="2365858"/>
          </a:xfrm>
          <a:prstGeom prst="rect">
            <a:avLst/>
          </a:prstGeom>
          <a:noFill/>
          <a:ln>
            <a:noFill/>
          </a:ln>
        </p:spPr>
        <p:txBody>
          <a:bodyPr vert="horz" wrap="square" lIns="0" tIns="0" rIns="0" bIns="0" rtlCol="0" anchor="ctr"/>
          <a:lstStyle/>
          <a:p>
            <a:pPr algn="ctr">
              <a:lnSpc>
                <a:spcPct val="110000"/>
              </a:lnSpc>
            </a:pPr>
            <a:r>
              <a:rPr kumimoji="1" lang="en-US" altLang="zh-CN" sz="8000">
                <a:ln w="12700">
                  <a:noFill/>
                </a:ln>
                <a:gradFill>
                  <a:gsLst>
                    <a:gs pos="0">
                      <a:srgbClr val="CAD6FE">
                        <a:alpha val="100000"/>
                      </a:srgbClr>
                    </a:gs>
                    <a:gs pos="90000">
                      <a:srgbClr val="063CE8">
                        <a:alpha val="100000"/>
                      </a:srgbClr>
                    </a:gs>
                  </a:gsLst>
                  <a:lin ang="2700000" scaled="0"/>
                </a:gradFill>
                <a:latin typeface="OPPOSans H"/>
                <a:ea typeface="OPPOSans H"/>
                <a:cs typeface="OPPOSans H"/>
              </a:rPr>
              <a:t>目录</a:t>
            </a:r>
            <a:endParaRPr kumimoji="1" lang="zh-CN" altLang="en-US"/>
          </a:p>
        </p:txBody>
      </p:sp>
      <p:sp>
        <p:nvSpPr>
          <p:cNvPr id="8" name="标题 1"/>
          <p:cNvSpPr txBox="1"/>
          <p:nvPr/>
        </p:nvSpPr>
        <p:spPr>
          <a:xfrm rot="0" flipH="0" flipV="0">
            <a:off x="974577" y="3179675"/>
            <a:ext cx="626314" cy="2907662"/>
          </a:xfrm>
          <a:prstGeom prst="rect">
            <a:avLst/>
          </a:prstGeom>
          <a:noFill/>
          <a:ln>
            <a:noFill/>
          </a:ln>
        </p:spPr>
        <p:txBody>
          <a:bodyPr vert="eaVert" wrap="square" lIns="0" tIns="0" rIns="0" bIns="0" rtlCol="0" anchor="ctr"/>
          <a:lstStyle/>
          <a:p>
            <a:pPr algn="ctr">
              <a:lnSpc>
                <a:spcPct val="110000"/>
              </a:lnSpc>
            </a:pPr>
            <a:r>
              <a:rPr kumimoji="1" lang="en-US" altLang="zh-CN" sz="3200">
                <a:ln w="12700">
                  <a:noFill/>
                </a:ln>
                <a:gradFill>
                  <a:gsLst>
                    <a:gs pos="0">
                      <a:srgbClr val="CAD6FE">
                        <a:alpha val="100000"/>
                      </a:srgbClr>
                    </a:gs>
                    <a:gs pos="90000">
                      <a:srgbClr val="063CE8">
                        <a:alpha val="100000"/>
                      </a:srgbClr>
                    </a:gs>
                  </a:gsLst>
                  <a:lin ang="2700000" scaled="0"/>
                </a:gradFill>
                <a:latin typeface="OPPOSans H"/>
                <a:ea typeface="OPPOSans H"/>
                <a:cs typeface="OPPOSans H"/>
              </a:rPr>
              <a:t>CONTENTS</a:t>
            </a:r>
            <a:endParaRPr kumimoji="1" lang="zh-CN" altLang="en-US"/>
          </a:p>
        </p:txBody>
      </p:sp>
      <p:sp>
        <p:nvSpPr>
          <p:cNvPr id="9" name="标题 1"/>
          <p:cNvSpPr txBox="1"/>
          <p:nvPr/>
        </p:nvSpPr>
        <p:spPr>
          <a:xfrm rot="0" flipH="0" flipV="0">
            <a:off x="2107495" y="2039824"/>
            <a:ext cx="3834945" cy="807929"/>
          </a:xfrm>
          <a:prstGeom prst="roundRect">
            <a:avLst>
              <a:gd name="adj" fmla="val 0"/>
            </a:avLst>
          </a:prstGeom>
          <a:solidFill>
            <a:schemeClr val="bg1"/>
          </a:solidFill>
          <a:ln w="19050" cap="sq">
            <a:noFill/>
            <a:miter/>
          </a:ln>
          <a:effectLst>
            <a:outerShdw dist="50800" blurRad="76200" dir="5400000" sx="100000" sy="100000" kx="0" ky="0" algn="ctr" rotWithShape="0">
              <a:schemeClr val="accent1">
                <a:lumMod val="50000"/>
                <a:alpha val="3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rot="0" flipH="0" flipV="0">
            <a:off x="2388222" y="2227788"/>
            <a:ext cx="432000" cy="432000"/>
          </a:xfrm>
          <a:prstGeom prst="roundRect">
            <a:avLst>
              <a:gd name="adj" fmla="val 0"/>
            </a:avLst>
          </a:prstGeom>
          <a:gradFill>
            <a:gsLst>
              <a:gs pos="0">
                <a:schemeClr val="accent1">
                  <a:lumMod val="20000"/>
                  <a:lumOff val="80000"/>
                </a:schemeClr>
              </a:gs>
              <a:gs pos="90000">
                <a:schemeClr val="accent1"/>
              </a:gs>
            </a:gsLst>
            <a:lin ang="2700000" scaled="0"/>
          </a:gradFill>
          <a:ln w="12700" cap="sq">
            <a:noFill/>
            <a:miter/>
          </a:ln>
          <a:effectLst>
            <a:outerShdw dist="50800" blurRad="76200" dir="2700000" sx="100000" sy="100000" kx="0" ky="0" algn="ctr" rotWithShape="0">
              <a:schemeClr val="accent1">
                <a:lumMod val="75000"/>
                <a:alpha val="3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rot="0" flipH="0" flipV="0">
            <a:off x="2107495" y="4120411"/>
            <a:ext cx="3834945" cy="807929"/>
          </a:xfrm>
          <a:prstGeom prst="roundRect">
            <a:avLst>
              <a:gd name="adj" fmla="val 0"/>
            </a:avLst>
          </a:prstGeom>
          <a:solidFill>
            <a:schemeClr val="bg1"/>
          </a:solidFill>
          <a:ln w="19050" cap="sq">
            <a:noFill/>
            <a:miter/>
          </a:ln>
          <a:effectLst>
            <a:outerShdw dist="50800" blurRad="76200" dir="5400000" sx="100000" sy="100000" kx="0" ky="0" algn="ctr" rotWithShape="0">
              <a:schemeClr val="accent1">
                <a:lumMod val="50000"/>
                <a:alpha val="3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2" name="标题 1"/>
          <p:cNvSpPr txBox="1"/>
          <p:nvPr/>
        </p:nvSpPr>
        <p:spPr>
          <a:xfrm rot="0" flipH="0" flipV="0">
            <a:off x="2388222" y="4308375"/>
            <a:ext cx="432000" cy="432000"/>
          </a:xfrm>
          <a:prstGeom prst="roundRect">
            <a:avLst>
              <a:gd name="adj" fmla="val 0"/>
            </a:avLst>
          </a:prstGeom>
          <a:gradFill>
            <a:gsLst>
              <a:gs pos="0">
                <a:schemeClr val="accent1">
                  <a:lumMod val="20000"/>
                  <a:lumOff val="80000"/>
                </a:schemeClr>
              </a:gs>
              <a:gs pos="90000">
                <a:schemeClr val="accent1"/>
              </a:gs>
            </a:gsLst>
            <a:lin ang="2700000" scaled="0"/>
          </a:gradFill>
          <a:ln w="12700" cap="sq">
            <a:noFill/>
            <a:miter/>
          </a:ln>
          <a:effectLst>
            <a:outerShdw dist="50800" blurRad="76200" dir="2700000" sx="100000" sy="100000" kx="0" ky="0" algn="ctr" rotWithShape="0">
              <a:schemeClr val="accent1">
                <a:lumMod val="75000"/>
                <a:alpha val="3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rot="0" flipH="0" flipV="0">
            <a:off x="3067935" y="2142613"/>
            <a:ext cx="2656589" cy="602351"/>
          </a:xfrm>
          <a:prstGeom prst="rect">
            <a:avLst/>
          </a:prstGeom>
          <a:noFill/>
          <a:ln>
            <a:noFill/>
          </a:ln>
        </p:spPr>
        <p:txBody>
          <a:bodyPr vert="horz" wrap="square" lIns="0" tIns="0" rIns="0" bIns="0" rtlCol="0" anchor="ctr"/>
          <a:lstStyle/>
          <a:p>
            <a:pPr algn="ctr">
              <a:lnSpc>
                <a:spcPct val="130000"/>
              </a:lnSpc>
            </a:pPr>
            <a:r>
              <a:rPr kumimoji="1" lang="en-US" altLang="zh-CN" sz="1687">
                <a:ln w="12700">
                  <a:noFill/>
                </a:ln>
                <a:gradFill>
                  <a:gsLst>
                    <a:gs pos="0">
                      <a:srgbClr val="6085FB">
                        <a:alpha val="100000"/>
                      </a:srgbClr>
                    </a:gs>
                    <a:gs pos="90000">
                      <a:srgbClr val="042DAE">
                        <a:alpha val="100000"/>
                      </a:srgbClr>
                    </a:gs>
                  </a:gsLst>
                  <a:lin ang="2700000" scaled="0"/>
                </a:gradFill>
                <a:latin typeface="OPPOSans H"/>
                <a:ea typeface="OPPOSans H"/>
                <a:cs typeface="OPPOSans H"/>
              </a:rPr>
              <a:t>GEO的基本概念与核心目标</a:t>
            </a:r>
            <a:endParaRPr kumimoji="1" lang="zh-CN" altLang="en-US"/>
          </a:p>
        </p:txBody>
      </p:sp>
      <p:sp>
        <p:nvSpPr>
          <p:cNvPr id="14" name="标题 1"/>
          <p:cNvSpPr txBox="1"/>
          <p:nvPr/>
        </p:nvSpPr>
        <p:spPr>
          <a:xfrm rot="0" flipH="0" flipV="0">
            <a:off x="2327457" y="2259122"/>
            <a:ext cx="553530" cy="369332"/>
          </a:xfrm>
          <a:prstGeom prst="rect">
            <a:avLst/>
          </a:prstGeom>
          <a:noFill/>
          <a:ln>
            <a:noFill/>
          </a:ln>
        </p:spPr>
        <p:txBody>
          <a:bodyPr vert="horz" wrap="square" lIns="0" tIns="0" rIns="0" bIns="0" rtlCol="0" anchor="ctr"/>
          <a:lstStyle/>
          <a:p>
            <a:pPr algn="ctr">
              <a:lnSpc>
                <a:spcPct val="110000"/>
              </a:lnSpc>
            </a:pPr>
            <a:r>
              <a:rPr kumimoji="1" lang="en-US" altLang="zh-CN" sz="1800">
                <a:ln w="12700">
                  <a:noFill/>
                </a:ln>
                <a:solidFill>
                  <a:srgbClr val="FFFFFF">
                    <a:alpha val="100000"/>
                  </a:srgbClr>
                </a:solidFill>
                <a:latin typeface="OPPOSans H"/>
                <a:ea typeface="OPPOSans H"/>
                <a:cs typeface="OPPOSans H"/>
              </a:rPr>
              <a:t>01</a:t>
            </a:r>
            <a:endParaRPr kumimoji="1" lang="zh-CN" altLang="en-US"/>
          </a:p>
        </p:txBody>
      </p:sp>
      <p:sp>
        <p:nvSpPr>
          <p:cNvPr id="15" name="标题 1"/>
          <p:cNvSpPr txBox="1"/>
          <p:nvPr/>
        </p:nvSpPr>
        <p:spPr>
          <a:xfrm rot="0" flipH="0" flipV="0">
            <a:off x="3067935" y="4223200"/>
            <a:ext cx="2656589" cy="602351"/>
          </a:xfrm>
          <a:prstGeom prst="rect">
            <a:avLst/>
          </a:prstGeom>
          <a:noFill/>
          <a:ln>
            <a:noFill/>
          </a:ln>
        </p:spPr>
        <p:txBody>
          <a:bodyPr vert="horz" wrap="square" lIns="0" tIns="0" rIns="0" bIns="0" rtlCol="0" anchor="ctr"/>
          <a:lstStyle/>
          <a:p>
            <a:pPr algn="ctr">
              <a:lnSpc>
                <a:spcPct val="130000"/>
              </a:lnSpc>
            </a:pPr>
            <a:r>
              <a:rPr kumimoji="1" lang="en-US" altLang="zh-CN" sz="1800">
                <a:ln w="12700">
                  <a:noFill/>
                </a:ln>
                <a:gradFill>
                  <a:gsLst>
                    <a:gs pos="0">
                      <a:srgbClr val="6085FB">
                        <a:alpha val="100000"/>
                      </a:srgbClr>
                    </a:gs>
                    <a:gs pos="90000">
                      <a:srgbClr val="042DAE">
                        <a:alpha val="100000"/>
                      </a:srgbClr>
                    </a:gs>
                  </a:gsLst>
                  <a:lin ang="2700000" scaled="0"/>
                </a:gradFill>
                <a:latin typeface="OPPOSans H"/>
                <a:ea typeface="OPPOSans H"/>
                <a:cs typeface="OPPOSans H"/>
              </a:rPr>
              <a:t>GEO的底层技术架构与运行机制</a:t>
            </a:r>
            <a:endParaRPr kumimoji="1" lang="zh-CN" altLang="en-US"/>
          </a:p>
        </p:txBody>
      </p:sp>
      <p:sp>
        <p:nvSpPr>
          <p:cNvPr id="16" name="标题 1"/>
          <p:cNvSpPr txBox="1"/>
          <p:nvPr/>
        </p:nvSpPr>
        <p:spPr>
          <a:xfrm rot="0" flipH="0" flipV="0">
            <a:off x="2327457" y="4339709"/>
            <a:ext cx="553530" cy="369332"/>
          </a:xfrm>
          <a:prstGeom prst="rect">
            <a:avLst/>
          </a:prstGeom>
          <a:noFill/>
          <a:ln>
            <a:noFill/>
          </a:ln>
        </p:spPr>
        <p:txBody>
          <a:bodyPr vert="horz" wrap="square" lIns="0" tIns="0" rIns="0" bIns="0" rtlCol="0" anchor="ctr"/>
          <a:lstStyle/>
          <a:p>
            <a:pPr algn="ctr">
              <a:lnSpc>
                <a:spcPct val="110000"/>
              </a:lnSpc>
            </a:pPr>
            <a:r>
              <a:rPr kumimoji="1" lang="en-US" altLang="zh-CN" sz="1800">
                <a:ln w="12700">
                  <a:noFill/>
                </a:ln>
                <a:solidFill>
                  <a:srgbClr val="FFFFFF">
                    <a:alpha val="100000"/>
                  </a:srgbClr>
                </a:solidFill>
                <a:latin typeface="OPPOSans H"/>
                <a:ea typeface="OPPOSans H"/>
                <a:cs typeface="OPPOSans H"/>
              </a:rPr>
              <a:t>03</a:t>
            </a:r>
            <a:endParaRPr kumimoji="1" lang="zh-CN" altLang="en-US"/>
          </a:p>
        </p:txBody>
      </p:sp>
      <p:sp>
        <p:nvSpPr>
          <p:cNvPr id="17" name="标题 1"/>
          <p:cNvSpPr txBox="1"/>
          <p:nvPr/>
        </p:nvSpPr>
        <p:spPr>
          <a:xfrm rot="0" flipH="0" flipV="0">
            <a:off x="6789597" y="2039824"/>
            <a:ext cx="3834945" cy="807929"/>
          </a:xfrm>
          <a:prstGeom prst="roundRect">
            <a:avLst>
              <a:gd name="adj" fmla="val 0"/>
            </a:avLst>
          </a:prstGeom>
          <a:solidFill>
            <a:schemeClr val="bg1"/>
          </a:solidFill>
          <a:ln w="19050" cap="sq">
            <a:noFill/>
            <a:miter/>
          </a:ln>
          <a:effectLst>
            <a:outerShdw dist="50800" blurRad="76200" dir="5400000" sx="100000" sy="100000" kx="0" ky="0" algn="ctr" rotWithShape="0">
              <a:schemeClr val="accent1">
                <a:lumMod val="50000"/>
                <a:alpha val="3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8" name="标题 1"/>
          <p:cNvSpPr txBox="1"/>
          <p:nvPr/>
        </p:nvSpPr>
        <p:spPr>
          <a:xfrm rot="0" flipH="0" flipV="0">
            <a:off x="7070324" y="2227788"/>
            <a:ext cx="432000" cy="432000"/>
          </a:xfrm>
          <a:prstGeom prst="roundRect">
            <a:avLst>
              <a:gd name="adj" fmla="val 0"/>
            </a:avLst>
          </a:prstGeom>
          <a:gradFill>
            <a:gsLst>
              <a:gs pos="0">
                <a:schemeClr val="accent1">
                  <a:lumMod val="20000"/>
                  <a:lumOff val="80000"/>
                </a:schemeClr>
              </a:gs>
              <a:gs pos="90000">
                <a:schemeClr val="accent1"/>
              </a:gs>
            </a:gsLst>
            <a:lin ang="2700000" scaled="0"/>
          </a:gradFill>
          <a:ln w="12700" cap="sq">
            <a:noFill/>
            <a:miter/>
          </a:ln>
          <a:effectLst>
            <a:outerShdw dist="50800" blurRad="76200" dir="2700000" sx="100000" sy="100000" kx="0" ky="0" algn="ctr" rotWithShape="0">
              <a:schemeClr val="accent1">
                <a:lumMod val="75000"/>
                <a:alpha val="3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9" name="标题 1"/>
          <p:cNvSpPr txBox="1"/>
          <p:nvPr/>
        </p:nvSpPr>
        <p:spPr>
          <a:xfrm rot="0" flipH="0" flipV="0">
            <a:off x="6789597" y="4120411"/>
            <a:ext cx="3834945" cy="807929"/>
          </a:xfrm>
          <a:prstGeom prst="roundRect">
            <a:avLst>
              <a:gd name="adj" fmla="val 0"/>
            </a:avLst>
          </a:prstGeom>
          <a:solidFill>
            <a:schemeClr val="bg1"/>
          </a:solidFill>
          <a:ln w="19050" cap="sq">
            <a:noFill/>
            <a:miter/>
          </a:ln>
          <a:effectLst>
            <a:outerShdw dist="50800" blurRad="76200" dir="5400000" sx="100000" sy="100000" kx="0" ky="0" algn="ctr" rotWithShape="0">
              <a:schemeClr val="accent1">
                <a:lumMod val="50000"/>
                <a:alpha val="3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20" name="标题 1"/>
          <p:cNvSpPr txBox="1"/>
          <p:nvPr/>
        </p:nvSpPr>
        <p:spPr>
          <a:xfrm rot="0" flipH="0" flipV="0">
            <a:off x="7070324" y="4308375"/>
            <a:ext cx="432000" cy="432000"/>
          </a:xfrm>
          <a:prstGeom prst="roundRect">
            <a:avLst>
              <a:gd name="adj" fmla="val 0"/>
            </a:avLst>
          </a:prstGeom>
          <a:gradFill>
            <a:gsLst>
              <a:gs pos="0">
                <a:schemeClr val="accent1">
                  <a:lumMod val="20000"/>
                  <a:lumOff val="80000"/>
                </a:schemeClr>
              </a:gs>
              <a:gs pos="90000">
                <a:schemeClr val="accent1"/>
              </a:gs>
            </a:gsLst>
            <a:lin ang="2700000" scaled="0"/>
          </a:gradFill>
          <a:ln w="12700" cap="sq">
            <a:noFill/>
            <a:miter/>
          </a:ln>
          <a:effectLst>
            <a:outerShdw dist="50800" blurRad="76200" dir="2700000" sx="100000" sy="100000" kx="0" ky="0" algn="ctr" rotWithShape="0">
              <a:schemeClr val="accent1">
                <a:lumMod val="75000"/>
                <a:alpha val="3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21" name="标题 1"/>
          <p:cNvSpPr txBox="1"/>
          <p:nvPr/>
        </p:nvSpPr>
        <p:spPr>
          <a:xfrm rot="0" flipH="0" flipV="0">
            <a:off x="7750037" y="2142613"/>
            <a:ext cx="2656589" cy="602351"/>
          </a:xfrm>
          <a:prstGeom prst="rect">
            <a:avLst/>
          </a:prstGeom>
          <a:noFill/>
          <a:ln>
            <a:noFill/>
          </a:ln>
        </p:spPr>
        <p:txBody>
          <a:bodyPr vert="horz" wrap="square" lIns="0" tIns="0" rIns="0" bIns="0" rtlCol="0" anchor="ctr"/>
          <a:lstStyle/>
          <a:p>
            <a:pPr algn="ctr">
              <a:lnSpc>
                <a:spcPct val="130000"/>
              </a:lnSpc>
            </a:pPr>
            <a:r>
              <a:rPr kumimoji="1" lang="en-US" altLang="zh-CN" sz="1665">
                <a:ln w="12700">
                  <a:noFill/>
                </a:ln>
                <a:gradFill>
                  <a:gsLst>
                    <a:gs pos="0">
                      <a:srgbClr val="6085FB">
                        <a:alpha val="100000"/>
                      </a:srgbClr>
                    </a:gs>
                    <a:gs pos="90000">
                      <a:srgbClr val="042DAE">
                        <a:alpha val="100000"/>
                      </a:srgbClr>
                    </a:gs>
                  </a:gsLst>
                  <a:lin ang="2700000" scaled="0"/>
                </a:gradFill>
                <a:latin typeface="OPPOSans H"/>
                <a:ea typeface="OPPOSans H"/>
                <a:cs typeface="OPPOSans H"/>
              </a:rPr>
              <a:t>GEO与传统SEO的关键差异</a:t>
            </a:r>
            <a:endParaRPr kumimoji="1" lang="zh-CN" altLang="en-US"/>
          </a:p>
        </p:txBody>
      </p:sp>
      <p:sp>
        <p:nvSpPr>
          <p:cNvPr id="22" name="标题 1"/>
          <p:cNvSpPr txBox="1"/>
          <p:nvPr/>
        </p:nvSpPr>
        <p:spPr>
          <a:xfrm rot="0" flipH="0" flipV="0">
            <a:off x="7009559" y="2259122"/>
            <a:ext cx="553530" cy="369332"/>
          </a:xfrm>
          <a:prstGeom prst="rect">
            <a:avLst/>
          </a:prstGeom>
          <a:noFill/>
          <a:ln>
            <a:noFill/>
          </a:ln>
        </p:spPr>
        <p:txBody>
          <a:bodyPr vert="horz" wrap="square" lIns="0" tIns="0" rIns="0" bIns="0" rtlCol="0" anchor="ctr"/>
          <a:lstStyle/>
          <a:p>
            <a:pPr algn="ctr">
              <a:lnSpc>
                <a:spcPct val="110000"/>
              </a:lnSpc>
            </a:pPr>
            <a:r>
              <a:rPr kumimoji="1" lang="en-US" altLang="zh-CN" sz="1800">
                <a:ln w="12700">
                  <a:noFill/>
                </a:ln>
                <a:solidFill>
                  <a:srgbClr val="FFFFFF">
                    <a:alpha val="100000"/>
                  </a:srgbClr>
                </a:solidFill>
                <a:latin typeface="OPPOSans H"/>
                <a:ea typeface="OPPOSans H"/>
                <a:cs typeface="OPPOSans H"/>
              </a:rPr>
              <a:t>02</a:t>
            </a:r>
            <a:endParaRPr kumimoji="1" lang="zh-CN" altLang="en-US"/>
          </a:p>
        </p:txBody>
      </p:sp>
      <p:sp>
        <p:nvSpPr>
          <p:cNvPr id="23" name="标题 1"/>
          <p:cNvSpPr txBox="1"/>
          <p:nvPr/>
        </p:nvSpPr>
        <p:spPr>
          <a:xfrm rot="0" flipH="0" flipV="0">
            <a:off x="7750037" y="4223200"/>
            <a:ext cx="2656589" cy="602351"/>
          </a:xfrm>
          <a:prstGeom prst="rect">
            <a:avLst/>
          </a:prstGeom>
          <a:noFill/>
          <a:ln>
            <a:noFill/>
          </a:ln>
        </p:spPr>
        <p:txBody>
          <a:bodyPr vert="horz" wrap="square" lIns="0" tIns="0" rIns="0" bIns="0" rtlCol="0" anchor="ctr"/>
          <a:lstStyle/>
          <a:p>
            <a:pPr algn="ctr">
              <a:lnSpc>
                <a:spcPct val="130000"/>
              </a:lnSpc>
            </a:pPr>
            <a:r>
              <a:rPr kumimoji="1" lang="en-US" altLang="zh-CN" sz="1800">
                <a:ln w="12700">
                  <a:noFill/>
                </a:ln>
                <a:gradFill>
                  <a:gsLst>
                    <a:gs pos="0">
                      <a:srgbClr val="6085FB">
                        <a:alpha val="100000"/>
                      </a:srgbClr>
                    </a:gs>
                    <a:gs pos="90000">
                      <a:srgbClr val="042DAE">
                        <a:alpha val="100000"/>
                      </a:srgbClr>
                    </a:gs>
                  </a:gsLst>
                  <a:lin ang="2700000" scaled="0"/>
                </a:gradFill>
                <a:latin typeface="OPPOSans H"/>
                <a:ea typeface="OPPOSans H"/>
                <a:cs typeface="OPPOSans H"/>
              </a:rPr>
              <a:t>GEO在内容生成与搜索匹配中的应用逻辑</a:t>
            </a:r>
            <a:endParaRPr kumimoji="1" lang="zh-CN" altLang="en-US"/>
          </a:p>
        </p:txBody>
      </p:sp>
      <p:sp>
        <p:nvSpPr>
          <p:cNvPr id="24" name="标题 1"/>
          <p:cNvSpPr txBox="1"/>
          <p:nvPr/>
        </p:nvSpPr>
        <p:spPr>
          <a:xfrm rot="0" flipH="0" flipV="0">
            <a:off x="7009559" y="4339709"/>
            <a:ext cx="553530" cy="369332"/>
          </a:xfrm>
          <a:prstGeom prst="rect">
            <a:avLst/>
          </a:prstGeom>
          <a:noFill/>
          <a:ln>
            <a:noFill/>
          </a:ln>
        </p:spPr>
        <p:txBody>
          <a:bodyPr vert="horz" wrap="square" lIns="0" tIns="0" rIns="0" bIns="0" rtlCol="0" anchor="ctr"/>
          <a:lstStyle/>
          <a:p>
            <a:pPr algn="ctr">
              <a:lnSpc>
                <a:spcPct val="110000"/>
              </a:lnSpc>
            </a:pPr>
            <a:r>
              <a:rPr kumimoji="1" lang="en-US" altLang="zh-CN" sz="1800">
                <a:ln w="12700">
                  <a:noFill/>
                </a:ln>
                <a:solidFill>
                  <a:srgbClr val="FFFFFF">
                    <a:alpha val="100000"/>
                  </a:srgbClr>
                </a:solidFill>
                <a:latin typeface="OPPOSans H"/>
                <a:ea typeface="OPPOSans H"/>
                <a:cs typeface="OPPOSans H"/>
              </a:rPr>
              <a:t>04</a:t>
            </a:r>
            <a:endParaRPr kumimoji="1" lang="zh-CN" altLang="en-US"/>
          </a:p>
        </p:txBody>
      </p:sp>
    </p:spTree>
  </p:cSld>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0"/>
          <p:cNvSpPr txBox="1"/>
          <p:nvPr/>
        </p:nvSpPr>
        <p:spPr>
          <a:xfrm rot="0" flipH="0" flipV="0">
            <a:off x="0" y="0"/>
            <a:ext cx="12192000" cy="6858000"/>
          </a:xfrm>
          <a:prstGeom prst="rect">
            <a:avLst/>
          </a:prstGeom>
          <a:gradFill>
            <a:gsLst>
              <a:gs pos="0">
                <a:schemeClr val="accent1"/>
              </a:gs>
              <a:gs pos="100000">
                <a:schemeClr val="accent1">
                  <a:lumMod val="75000"/>
                </a:schemeClr>
              </a:gs>
            </a:gsLst>
            <a:lin ang="2700000" scaled="1"/>
          </a:gradFill>
          <a:ln w="12700"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3" name="矩形: 圆顶角 16"/>
          <p:cNvSpPr txBox="1"/>
          <p:nvPr/>
        </p:nvSpPr>
        <p:spPr>
          <a:xfrm rot="13440867" flipH="0" flipV="0">
            <a:off x="8919466" y="996661"/>
            <a:ext cx="3438744" cy="8736277"/>
          </a:xfrm>
          <a:prstGeom prst="round2SameRect">
            <a:avLst>
              <a:gd name="adj1" fmla="val 50000"/>
              <a:gd name="adj2" fmla="val 0"/>
            </a:avLst>
          </a:prstGeom>
          <a:noFill/>
          <a:ln w="228600" cap="sq">
            <a:solidFill>
              <a:schemeClr val="accent2">
                <a:lumMod val="60000"/>
                <a:lumOff val="40000"/>
                <a:alpha val="2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4" name="矩形: 圆顶角 17"/>
          <p:cNvSpPr txBox="1"/>
          <p:nvPr/>
        </p:nvSpPr>
        <p:spPr>
          <a:xfrm rot="13440867" flipH="0" flipV="0">
            <a:off x="9606959" y="2442862"/>
            <a:ext cx="1776211" cy="6427234"/>
          </a:xfrm>
          <a:prstGeom prst="round2SameRect">
            <a:avLst>
              <a:gd name="adj1" fmla="val 50000"/>
              <a:gd name="adj2" fmla="val 0"/>
            </a:avLst>
          </a:prstGeom>
          <a:noFill/>
          <a:ln w="228600" cap="sq">
            <a:solidFill>
              <a:schemeClr val="accent2">
                <a:lumMod val="60000"/>
                <a:lumOff val="40000"/>
                <a:alpha val="2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5" name="矩形: 圆顶角 19"/>
          <p:cNvSpPr txBox="1"/>
          <p:nvPr/>
        </p:nvSpPr>
        <p:spPr>
          <a:xfrm rot="2759133" flipH="1" flipV="0">
            <a:off x="-896084" y="-1461258"/>
            <a:ext cx="4229853" cy="8789548"/>
          </a:xfrm>
          <a:prstGeom prst="round2SameRect">
            <a:avLst>
              <a:gd name="adj1" fmla="val 50000"/>
              <a:gd name="adj2" fmla="val 0"/>
            </a:avLst>
          </a:prstGeom>
          <a:noFill/>
          <a:ln w="228600" cap="sq">
            <a:solidFill>
              <a:schemeClr val="accent1">
                <a:lumMod val="60000"/>
                <a:lumOff val="40000"/>
                <a:alpha val="2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6" name="矩形: 圆顶角 20"/>
          <p:cNvSpPr txBox="1"/>
          <p:nvPr/>
        </p:nvSpPr>
        <p:spPr>
          <a:xfrm rot="2759133" flipH="1" flipV="0">
            <a:off x="135223" y="-320314"/>
            <a:ext cx="2184842" cy="6466425"/>
          </a:xfrm>
          <a:prstGeom prst="round2SameRect">
            <a:avLst>
              <a:gd name="adj1" fmla="val 50000"/>
              <a:gd name="adj2" fmla="val 0"/>
            </a:avLst>
          </a:prstGeom>
          <a:noFill/>
          <a:ln w="228600" cap="sq">
            <a:solidFill>
              <a:schemeClr val="accent1">
                <a:lumMod val="60000"/>
                <a:lumOff val="40000"/>
                <a:alpha val="2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7" name="矩形: 圆顶角 1"/>
          <p:cNvSpPr txBox="1"/>
          <p:nvPr/>
        </p:nvSpPr>
        <p:spPr>
          <a:xfrm rot="2759133" flipH="1" flipV="0">
            <a:off x="-6941" y="3694190"/>
            <a:ext cx="2220606" cy="4614374"/>
          </a:xfrm>
          <a:prstGeom prst="round2SameRect">
            <a:avLst>
              <a:gd name="adj1" fmla="val 50000"/>
              <a:gd name="adj2" fmla="val 0"/>
            </a:avLst>
          </a:prstGeom>
          <a:noFill/>
          <a:ln w="127000" cap="sq">
            <a:solidFill>
              <a:schemeClr val="accent2">
                <a:lumMod val="60000"/>
                <a:lumOff val="4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8" name="矩形: 圆顶角 2"/>
          <p:cNvSpPr txBox="1"/>
          <p:nvPr/>
        </p:nvSpPr>
        <p:spPr>
          <a:xfrm rot="2759133" flipH="1" flipV="0">
            <a:off x="534479" y="4293167"/>
            <a:ext cx="1147007" cy="3394771"/>
          </a:xfrm>
          <a:prstGeom prst="round2SameRect">
            <a:avLst>
              <a:gd name="adj1" fmla="val 50000"/>
              <a:gd name="adj2" fmla="val 0"/>
            </a:avLst>
          </a:prstGeom>
          <a:noFill/>
          <a:ln w="127000" cap="sq">
            <a:solidFill>
              <a:schemeClr val="accent2">
                <a:lumMod val="60000"/>
                <a:lumOff val="40000"/>
                <a:alpha val="9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9" name="矩形: 圆顶角 4"/>
          <p:cNvSpPr txBox="1"/>
          <p:nvPr/>
        </p:nvSpPr>
        <p:spPr>
          <a:xfrm rot="13440867" flipH="0" flipV="0">
            <a:off x="10540353" y="-1159021"/>
            <a:ext cx="2220606" cy="5641545"/>
          </a:xfrm>
          <a:prstGeom prst="round2SameRect">
            <a:avLst>
              <a:gd name="adj1" fmla="val 50000"/>
              <a:gd name="adj2" fmla="val 0"/>
            </a:avLst>
          </a:prstGeom>
          <a:noFill/>
          <a:ln w="127000" cap="sq">
            <a:solidFill>
              <a:schemeClr val="accent1">
                <a:lumMod val="60000"/>
                <a:lumOff val="40000"/>
                <a:alpha val="10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10" name="矩形: 圆顶角 5"/>
          <p:cNvSpPr txBox="1"/>
          <p:nvPr/>
        </p:nvSpPr>
        <p:spPr>
          <a:xfrm rot="13440867" flipH="0" flipV="0">
            <a:off x="10984309" y="-225121"/>
            <a:ext cx="1147007" cy="4150456"/>
          </a:xfrm>
          <a:prstGeom prst="round2SameRect">
            <a:avLst>
              <a:gd name="adj1" fmla="val 50000"/>
              <a:gd name="adj2" fmla="val 0"/>
            </a:avLst>
          </a:prstGeom>
          <a:noFill/>
          <a:ln w="127000" cap="sq">
            <a:solidFill>
              <a:schemeClr val="accent1">
                <a:lumMod val="60000"/>
                <a:lumOff val="40000"/>
                <a:alpha val="10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11" name="矩形: 圆角 7"/>
          <p:cNvSpPr txBox="1"/>
          <p:nvPr/>
        </p:nvSpPr>
        <p:spPr>
          <a:xfrm rot="0" flipH="0" flipV="0">
            <a:off x="2315598" y="1727200"/>
            <a:ext cx="7560805" cy="4275951"/>
          </a:xfrm>
          <a:prstGeom prst="roundRect">
            <a:avLst>
              <a:gd name="adj" fmla="val 16667"/>
            </a:avLst>
          </a:prstGeom>
          <a:solidFill>
            <a:schemeClr val="bg1"/>
          </a:solidFill>
          <a:ln w="12700"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12" name="爱设计-4"/>
          <p:cNvSpPr txBox="1"/>
          <p:nvPr/>
        </p:nvSpPr>
        <p:spPr>
          <a:xfrm rot="0" flipH="0" flipV="0">
            <a:off x="4942404" y="742847"/>
            <a:ext cx="2307193" cy="3291430"/>
          </a:xfrm>
          <a:prstGeom prst="rect">
            <a:avLst/>
          </a:prstGeom>
          <a:noFill/>
          <a:ln>
            <a:noFill/>
          </a:ln>
        </p:spPr>
        <p:txBody>
          <a:bodyPr vert="horz" wrap="square" lIns="91440" tIns="45720" rIns="91440" bIns="45720" rtlCol="0" anchor="b"/>
          <a:lstStyle/>
          <a:p>
            <a:pPr algn="ctr">
              <a:lnSpc>
                <a:spcPct val="110000"/>
              </a:lnSpc>
            </a:pPr>
            <a:r>
              <a:rPr kumimoji="1" lang="en-US" altLang="zh-CN" sz="11500">
                <a:ln w="12700">
                  <a:noFill/>
                </a:ln>
                <a:solidFill>
                  <a:srgbClr val="063CE8">
                    <a:alpha val="100000"/>
                  </a:srgbClr>
                </a:solidFill>
                <a:latin typeface="OPPOSans H"/>
                <a:ea typeface="OPPOSans H"/>
                <a:cs typeface="OPPOSans H"/>
              </a:rPr>
              <a:t>01</a:t>
            </a:r>
            <a:endParaRPr kumimoji="1" lang="zh-CN" altLang="en-US"/>
          </a:p>
        </p:txBody>
      </p:sp>
      <p:sp>
        <p:nvSpPr>
          <p:cNvPr id="13" name="矩形 8"/>
          <p:cNvSpPr txBox="1"/>
          <p:nvPr/>
        </p:nvSpPr>
        <p:spPr>
          <a:xfrm rot="0" flipH="0" flipV="0">
            <a:off x="3224356" y="3789344"/>
            <a:ext cx="5743288" cy="1944501"/>
          </a:xfrm>
          <a:prstGeom prst="rect">
            <a:avLst/>
          </a:prstGeom>
          <a:noFill/>
          <a:ln>
            <a:noFill/>
          </a:ln>
        </p:spPr>
        <p:txBody>
          <a:bodyPr vert="horz" wrap="square" lIns="0" tIns="0" rIns="0" bIns="0" rtlCol="0" anchor="t"/>
          <a:lstStyle/>
          <a:p>
            <a:pPr algn="ctr">
              <a:lnSpc>
                <a:spcPct val="110000"/>
              </a:lnSpc>
            </a:pPr>
            <a:r>
              <a:rPr kumimoji="1" lang="en-US" altLang="zh-CN" sz="3600">
                <a:ln w="12700">
                  <a:noFill/>
                </a:ln>
                <a:solidFill>
                  <a:srgbClr val="262626">
                    <a:alpha val="100000"/>
                  </a:srgbClr>
                </a:solidFill>
                <a:latin typeface="Source Han Sans CN Bold"/>
                <a:ea typeface="Source Han Sans CN Bold"/>
                <a:cs typeface="Source Han Sans CN Bold"/>
              </a:rPr>
              <a:t>GEO的基本概念与核心目标</a:t>
            </a:r>
            <a:endParaRPr kumimoji="1" lang="zh-CN" altLang="en-US"/>
          </a:p>
        </p:txBody>
      </p:sp>
    </p:spTree>
  </p:cSld>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2"/>
          <p:cNvSpPr txBox="1"/>
          <p:nvPr/>
        </p:nvSpPr>
        <p:spPr>
          <a:xfrm rot="0" flipH="0" flipV="0">
            <a:off x="0" y="0"/>
            <a:ext cx="12192000" cy="6858000"/>
          </a:xfrm>
          <a:prstGeom prst="rect">
            <a:avLst/>
          </a:prstGeom>
          <a:gradFill>
            <a:gsLst>
              <a:gs pos="0">
                <a:schemeClr val="bg1"/>
              </a:gs>
              <a:gs pos="100000">
                <a:schemeClr val="accent1">
                  <a:lumMod val="20000"/>
                  <a:lumOff val="80000"/>
                </a:schemeClr>
              </a:gs>
            </a:gsLst>
            <a:lin ang="5400000" scaled="1"/>
          </a:gradFill>
          <a:ln w="12700" cap="sq">
            <a:noFill/>
            <a:prstDash val="solid"/>
            <a:miter/>
          </a:ln>
        </p:spPr>
        <p:txBody>
          <a:bodyPr vert="horz" wrap="square" lIns="0" tIns="0" rIns="0" bIns="0" rtlCol="0" anchor="ctr"/>
          <a:lstStyle/>
          <a:p>
            <a:pPr algn="ctr">
              <a:lnSpc>
                <a:spcPct val="110000"/>
              </a:lnSpc>
            </a:pPr>
            <a:endParaRPr kumimoji="1" lang="zh-CN" altLang="en-US"/>
          </a:p>
        </p:txBody>
      </p:sp>
      <p:sp>
        <p:nvSpPr>
          <p:cNvPr id="3" name="标题 1"/>
          <p:cNvSpPr txBox="1"/>
          <p:nvPr/>
        </p:nvSpPr>
        <p:spPr>
          <a:xfrm rot="0" flipH="0" flipV="1">
            <a:off x="3656841" y="1308798"/>
            <a:ext cx="6505075" cy="1422964"/>
          </a:xfrm>
          <a:custGeom>
            <a:avLst/>
            <a:gdLst>
              <a:gd name="connsiteX0" fmla="*/ 0 w 6240379"/>
              <a:gd name="connsiteY0" fmla="*/ 1613495 h 1613495"/>
              <a:gd name="connsiteX1" fmla="*/ 6240379 w 6240379"/>
              <a:gd name="connsiteY1" fmla="*/ 1613495 h 1613495"/>
              <a:gd name="connsiteX2" fmla="*/ 6240379 w 6240379"/>
              <a:gd name="connsiteY2" fmla="*/ 217832 h 1613495"/>
              <a:gd name="connsiteX3" fmla="*/ 652886 w 6240379"/>
              <a:gd name="connsiteY3" fmla="*/ 217832 h 1613495"/>
              <a:gd name="connsiteX4" fmla="*/ 581527 w 6240379"/>
              <a:gd name="connsiteY4" fmla="*/ 0 h 1613495"/>
              <a:gd name="connsiteX5" fmla="*/ 510168 w 6240379"/>
              <a:gd name="connsiteY5" fmla="*/ 217832 h 1613495"/>
              <a:gd name="connsiteX6" fmla="*/ 0 w 6240379"/>
              <a:gd name="connsiteY6" fmla="*/ 217832 h 1613495"/>
            </a:gdLst>
            <a:rect l="l" t="t" r="r" b="b"/>
            <a:pathLst>
              <a:path w="6240379" h="1613495">
                <a:moveTo>
                  <a:pt x="0" y="1613495"/>
                </a:moveTo>
                <a:lnTo>
                  <a:pt x="6240379" y="1613495"/>
                </a:lnTo>
                <a:lnTo>
                  <a:pt x="6240379" y="217832"/>
                </a:lnTo>
                <a:lnTo>
                  <a:pt x="652886" y="217832"/>
                </a:lnTo>
                <a:lnTo>
                  <a:pt x="581527" y="0"/>
                </a:lnTo>
                <a:lnTo>
                  <a:pt x="510168" y="217832"/>
                </a:lnTo>
                <a:lnTo>
                  <a:pt x="0" y="217832"/>
                </a:lnTo>
                <a:close/>
              </a:path>
            </a:pathLst>
          </a:cu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rot="0" flipH="0" flipV="0">
            <a:off x="3769513" y="1621972"/>
            <a:ext cx="4979200" cy="811557"/>
          </a:xfrm>
          <a:prstGeom prst="rect">
            <a:avLst/>
          </a:prstGeom>
          <a:noFill/>
          <a:ln>
            <a:noFill/>
          </a:ln>
        </p:spPr>
        <p:txBody>
          <a:bodyPr vert="horz" wrap="square" lIns="0" tIns="0" rIns="0" bIns="0" rtlCol="0" anchor="t"/>
          <a:lstStyle/>
          <a:p>
            <a:pPr algn="l">
              <a:lnSpc>
                <a:spcPct val="150000"/>
              </a:lnSpc>
            </a:pPr>
            <a:r>
              <a:rPr kumimoji="1" lang="en-US" altLang="zh-CN" sz="1300">
                <a:ln w="12700">
                  <a:noFill/>
                </a:ln>
                <a:solidFill>
                  <a:srgbClr val="FFFFFF">
                    <a:alpha val="100000"/>
                  </a:srgbClr>
                </a:solidFill>
                <a:latin typeface="Source Han Sans"/>
                <a:ea typeface="Source Han Sans"/>
                <a:cs typeface="Source Han Sans"/>
              </a:rPr>
              <a:t>传统搜索引擎优化（SEO）聚焦关键词匹配与链接权重，而GEO面向生成式AI模型（如大语言模型），强调内容语义结构、上下文连贯性与用户意图对齐，以适配AI直接生成答案的需求。</a:t>
            </a:r>
            <a:endParaRPr kumimoji="1" lang="zh-CN" altLang="en-US"/>
          </a:p>
        </p:txBody>
      </p:sp>
      <p:sp>
        <p:nvSpPr>
          <p:cNvPr id="5" name="标题 1"/>
          <p:cNvSpPr txBox="1"/>
          <p:nvPr/>
        </p:nvSpPr>
        <p:spPr>
          <a:xfrm rot="0" flipH="0" flipV="0">
            <a:off x="8868914" y="1252501"/>
            <a:ext cx="1373372" cy="1345596"/>
          </a:xfrm>
          <a:prstGeom prst="rect">
            <a:avLst/>
          </a:prstGeom>
          <a:solidFill>
            <a:schemeClr val="accent1">
              <a:lumMod val="40000"/>
              <a:lumOff val="6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rot="0" flipH="0" flipV="0">
            <a:off x="9342257" y="1696471"/>
            <a:ext cx="494726" cy="457656"/>
          </a:xfrm>
          <a:custGeom>
            <a:avLst/>
            <a:gdLst>
              <a:gd name="connsiteX0" fmla="*/ 56258 w 778320"/>
              <a:gd name="connsiteY0" fmla="*/ 333700 h 720001"/>
              <a:gd name="connsiteX1" fmla="*/ 56258 w 778320"/>
              <a:gd name="connsiteY1" fmla="*/ 627457 h 720001"/>
              <a:gd name="connsiteX2" fmla="*/ 66946 w 778320"/>
              <a:gd name="connsiteY2" fmla="*/ 653054 h 720001"/>
              <a:gd name="connsiteX3" fmla="*/ 92544 w 778320"/>
              <a:gd name="connsiteY3" fmla="*/ 663743 h 720001"/>
              <a:gd name="connsiteX4" fmla="*/ 685683 w 778320"/>
              <a:gd name="connsiteY4" fmla="*/ 663743 h 720001"/>
              <a:gd name="connsiteX5" fmla="*/ 711281 w 778320"/>
              <a:gd name="connsiteY5" fmla="*/ 653054 h 720001"/>
              <a:gd name="connsiteX6" fmla="*/ 721969 w 778320"/>
              <a:gd name="connsiteY6" fmla="*/ 627457 h 720001"/>
              <a:gd name="connsiteX7" fmla="*/ 721969 w 778320"/>
              <a:gd name="connsiteY7" fmla="*/ 333700 h 720001"/>
              <a:gd name="connsiteX8" fmla="*/ 92544 w 778320"/>
              <a:gd name="connsiteY8" fmla="*/ 142049 h 720001"/>
              <a:gd name="connsiteX9" fmla="*/ 56258 w 778320"/>
              <a:gd name="connsiteY9" fmla="*/ 178336 h 720001"/>
              <a:gd name="connsiteX10" fmla="*/ 56258 w 778320"/>
              <a:gd name="connsiteY10" fmla="*/ 277443 h 720001"/>
              <a:gd name="connsiteX11" fmla="*/ 721969 w 778320"/>
              <a:gd name="connsiteY11" fmla="*/ 277443 h 720001"/>
              <a:gd name="connsiteX12" fmla="*/ 721969 w 778320"/>
              <a:gd name="connsiteY12" fmla="*/ 178336 h 720001"/>
              <a:gd name="connsiteX13" fmla="*/ 685683 w 778320"/>
              <a:gd name="connsiteY13" fmla="*/ 142049 h 720001"/>
              <a:gd name="connsiteX14" fmla="*/ 561355 w 778320"/>
              <a:gd name="connsiteY14" fmla="*/ 142049 h 720001"/>
              <a:gd name="connsiteX15" fmla="*/ 561355 w 778320"/>
              <a:gd name="connsiteY15" fmla="*/ 201026 h 720001"/>
              <a:gd name="connsiteX16" fmla="*/ 533226 w 778320"/>
              <a:gd name="connsiteY16" fmla="*/ 229249 h 720001"/>
              <a:gd name="connsiteX17" fmla="*/ 505097 w 778320"/>
              <a:gd name="connsiteY17" fmla="*/ 201120 h 720001"/>
              <a:gd name="connsiteX18" fmla="*/ 505097 w 778320"/>
              <a:gd name="connsiteY18" fmla="*/ 142049 h 720001"/>
              <a:gd name="connsiteX19" fmla="*/ 273129 w 778320"/>
              <a:gd name="connsiteY19" fmla="*/ 142049 h 720001"/>
              <a:gd name="connsiteX20" fmla="*/ 273129 w 778320"/>
              <a:gd name="connsiteY20" fmla="*/ 201026 h 720001"/>
              <a:gd name="connsiteX21" fmla="*/ 245001 w 778320"/>
              <a:gd name="connsiteY21" fmla="*/ 229249 h 720001"/>
              <a:gd name="connsiteX22" fmla="*/ 216872 w 778320"/>
              <a:gd name="connsiteY22" fmla="*/ 201120 h 720001"/>
              <a:gd name="connsiteX23" fmla="*/ 216872 w 778320"/>
              <a:gd name="connsiteY23" fmla="*/ 142049 h 720001"/>
              <a:gd name="connsiteX24" fmla="*/ 245001 w 778320"/>
              <a:gd name="connsiteY24" fmla="*/ 0 h 720001"/>
              <a:gd name="connsiteX25" fmla="*/ 273129 w 778320"/>
              <a:gd name="connsiteY25" fmla="*/ 28129 h 720001"/>
              <a:gd name="connsiteX26" fmla="*/ 273129 w 778320"/>
              <a:gd name="connsiteY26" fmla="*/ 85792 h 720001"/>
              <a:gd name="connsiteX27" fmla="*/ 505097 w 778320"/>
              <a:gd name="connsiteY27" fmla="*/ 85792 h 720001"/>
              <a:gd name="connsiteX28" fmla="*/ 505097 w 778320"/>
              <a:gd name="connsiteY28" fmla="*/ 28129 h 720001"/>
              <a:gd name="connsiteX29" fmla="*/ 533226 w 778320"/>
              <a:gd name="connsiteY29" fmla="*/ 0 h 720001"/>
              <a:gd name="connsiteX30" fmla="*/ 561355 w 778320"/>
              <a:gd name="connsiteY30" fmla="*/ 28129 h 720001"/>
              <a:gd name="connsiteX31" fmla="*/ 561355 w 778320"/>
              <a:gd name="connsiteY31" fmla="*/ 85792 h 720001"/>
              <a:gd name="connsiteX32" fmla="*/ 685683 w 778320"/>
              <a:gd name="connsiteY32" fmla="*/ 85792 h 720001"/>
              <a:gd name="connsiteX33" fmla="*/ 778320 w 778320"/>
              <a:gd name="connsiteY33" fmla="*/ 178336 h 720001"/>
              <a:gd name="connsiteX34" fmla="*/ 778320 w 778320"/>
              <a:gd name="connsiteY34" fmla="*/ 627457 h 720001"/>
              <a:gd name="connsiteX35" fmla="*/ 685777 w 778320"/>
              <a:gd name="connsiteY35" fmla="*/ 720001 h 720001"/>
              <a:gd name="connsiteX36" fmla="*/ 92544 w 778320"/>
              <a:gd name="connsiteY36" fmla="*/ 720001 h 720001"/>
              <a:gd name="connsiteX37" fmla="*/ 0 w 778320"/>
              <a:gd name="connsiteY37" fmla="*/ 627457 h 720001"/>
              <a:gd name="connsiteX38" fmla="*/ 0 w 778320"/>
              <a:gd name="connsiteY38" fmla="*/ 333700 h 720001"/>
              <a:gd name="connsiteX39" fmla="*/ 0 w 778320"/>
              <a:gd name="connsiteY39" fmla="*/ 277443 h 720001"/>
              <a:gd name="connsiteX40" fmla="*/ 0 w 778320"/>
              <a:gd name="connsiteY40" fmla="*/ 178336 h 720001"/>
              <a:gd name="connsiteX41" fmla="*/ 92544 w 778320"/>
              <a:gd name="connsiteY41" fmla="*/ 85792 h 720001"/>
              <a:gd name="connsiteX42" fmla="*/ 216872 w 778320"/>
              <a:gd name="connsiteY42" fmla="*/ 85792 h 720001"/>
              <a:gd name="connsiteX43" fmla="*/ 216872 w 778320"/>
              <a:gd name="connsiteY43" fmla="*/ 28129 h 720001"/>
              <a:gd name="connsiteX44" fmla="*/ 245001 w 778320"/>
              <a:gd name="connsiteY44" fmla="*/ 0 h 720001"/>
            </a:gdLst>
            <a:rect l="l" t="t" r="r" b="b"/>
            <a:pathLst>
              <a:path w="778320" h="720001">
                <a:moveTo>
                  <a:pt x="56258" y="333700"/>
                </a:moveTo>
                <a:lnTo>
                  <a:pt x="56258" y="627457"/>
                </a:lnTo>
                <a:cubicBezTo>
                  <a:pt x="56258" y="637115"/>
                  <a:pt x="60008" y="646116"/>
                  <a:pt x="66946" y="653054"/>
                </a:cubicBezTo>
                <a:cubicBezTo>
                  <a:pt x="73885" y="659899"/>
                  <a:pt x="82980" y="663743"/>
                  <a:pt x="92544" y="663743"/>
                </a:cubicBezTo>
                <a:lnTo>
                  <a:pt x="685683" y="663743"/>
                </a:lnTo>
                <a:cubicBezTo>
                  <a:pt x="695341" y="663743"/>
                  <a:pt x="704342" y="659993"/>
                  <a:pt x="711281" y="653054"/>
                </a:cubicBezTo>
                <a:cubicBezTo>
                  <a:pt x="718125" y="646116"/>
                  <a:pt x="721969" y="637021"/>
                  <a:pt x="721969" y="627457"/>
                </a:cubicBezTo>
                <a:lnTo>
                  <a:pt x="721969" y="333700"/>
                </a:lnTo>
                <a:close/>
                <a:moveTo>
                  <a:pt x="92544" y="142049"/>
                </a:moveTo>
                <a:cubicBezTo>
                  <a:pt x="72478" y="142049"/>
                  <a:pt x="56258" y="158364"/>
                  <a:pt x="56258" y="178336"/>
                </a:cubicBezTo>
                <a:lnTo>
                  <a:pt x="56258" y="277443"/>
                </a:lnTo>
                <a:lnTo>
                  <a:pt x="721969" y="277443"/>
                </a:lnTo>
                <a:lnTo>
                  <a:pt x="721969" y="178336"/>
                </a:lnTo>
                <a:cubicBezTo>
                  <a:pt x="721969" y="158270"/>
                  <a:pt x="705655" y="142049"/>
                  <a:pt x="685683" y="142049"/>
                </a:cubicBezTo>
                <a:lnTo>
                  <a:pt x="561355" y="142049"/>
                </a:lnTo>
                <a:lnTo>
                  <a:pt x="561355" y="201026"/>
                </a:lnTo>
                <a:cubicBezTo>
                  <a:pt x="561355" y="216591"/>
                  <a:pt x="548790" y="229249"/>
                  <a:pt x="533226" y="229249"/>
                </a:cubicBezTo>
                <a:cubicBezTo>
                  <a:pt x="517661" y="229249"/>
                  <a:pt x="505097" y="216685"/>
                  <a:pt x="505097" y="201120"/>
                </a:cubicBezTo>
                <a:lnTo>
                  <a:pt x="505097" y="142049"/>
                </a:lnTo>
                <a:lnTo>
                  <a:pt x="273129" y="142049"/>
                </a:lnTo>
                <a:lnTo>
                  <a:pt x="273129" y="201026"/>
                </a:lnTo>
                <a:cubicBezTo>
                  <a:pt x="273129" y="216591"/>
                  <a:pt x="260565" y="229249"/>
                  <a:pt x="245001" y="229249"/>
                </a:cubicBezTo>
                <a:cubicBezTo>
                  <a:pt x="229436" y="229249"/>
                  <a:pt x="216872" y="216685"/>
                  <a:pt x="216872" y="201120"/>
                </a:cubicBezTo>
                <a:lnTo>
                  <a:pt x="216872" y="142049"/>
                </a:lnTo>
                <a:close/>
                <a:moveTo>
                  <a:pt x="245001" y="0"/>
                </a:moveTo>
                <a:cubicBezTo>
                  <a:pt x="260565" y="0"/>
                  <a:pt x="273129" y="12564"/>
                  <a:pt x="273129" y="28129"/>
                </a:cubicBezTo>
                <a:lnTo>
                  <a:pt x="273129" y="85792"/>
                </a:lnTo>
                <a:lnTo>
                  <a:pt x="505097" y="85792"/>
                </a:lnTo>
                <a:lnTo>
                  <a:pt x="505097" y="28129"/>
                </a:lnTo>
                <a:cubicBezTo>
                  <a:pt x="505097" y="12564"/>
                  <a:pt x="517661" y="0"/>
                  <a:pt x="533226" y="0"/>
                </a:cubicBezTo>
                <a:cubicBezTo>
                  <a:pt x="548790" y="0"/>
                  <a:pt x="561355" y="12564"/>
                  <a:pt x="561355" y="28129"/>
                </a:cubicBezTo>
                <a:lnTo>
                  <a:pt x="561355" y="85792"/>
                </a:lnTo>
                <a:lnTo>
                  <a:pt x="685683" y="85792"/>
                </a:lnTo>
                <a:cubicBezTo>
                  <a:pt x="736784" y="85792"/>
                  <a:pt x="778227" y="127235"/>
                  <a:pt x="778320" y="178336"/>
                </a:cubicBezTo>
                <a:lnTo>
                  <a:pt x="778320" y="627457"/>
                </a:lnTo>
                <a:cubicBezTo>
                  <a:pt x="778320" y="678370"/>
                  <a:pt x="736690" y="720001"/>
                  <a:pt x="685777" y="720001"/>
                </a:cubicBezTo>
                <a:lnTo>
                  <a:pt x="92544" y="720001"/>
                </a:lnTo>
                <a:cubicBezTo>
                  <a:pt x="41631" y="720001"/>
                  <a:pt x="0" y="678370"/>
                  <a:pt x="0" y="627457"/>
                </a:cubicBezTo>
                <a:lnTo>
                  <a:pt x="0" y="333700"/>
                </a:lnTo>
                <a:lnTo>
                  <a:pt x="0" y="277443"/>
                </a:lnTo>
                <a:lnTo>
                  <a:pt x="0" y="178336"/>
                </a:lnTo>
                <a:cubicBezTo>
                  <a:pt x="0" y="127235"/>
                  <a:pt x="41443" y="85792"/>
                  <a:pt x="92544" y="85792"/>
                </a:cubicBezTo>
                <a:lnTo>
                  <a:pt x="216872" y="85792"/>
                </a:lnTo>
                <a:lnTo>
                  <a:pt x="216872" y="28129"/>
                </a:lnTo>
                <a:cubicBezTo>
                  <a:pt x="216872" y="12564"/>
                  <a:pt x="229436" y="0"/>
                  <a:pt x="245001" y="0"/>
                </a:cubicBezTo>
                <a:close/>
              </a:path>
            </a:pathLst>
          </a:custGeom>
          <a:solidFill>
            <a:schemeClr val="accent1"/>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7" name="标题 1"/>
          <p:cNvSpPr txBox="1"/>
          <p:nvPr/>
        </p:nvSpPr>
        <p:spPr>
          <a:xfrm rot="0" flipH="0" flipV="0">
            <a:off x="3769513" y="1356423"/>
            <a:ext cx="4979200" cy="247984"/>
          </a:xfrm>
          <a:prstGeom prst="rect">
            <a:avLst/>
          </a:prstGeom>
          <a:noFill/>
          <a:ln>
            <a:noFill/>
          </a:ln>
        </p:spPr>
        <p:txBody>
          <a:bodyPr vert="horz" wrap="square" lIns="0" tIns="0" rIns="0" bIns="0" rtlCol="0" anchor="b"/>
          <a:lstStyle/>
          <a:p>
            <a:pPr algn="l">
              <a:lnSpc>
                <a:spcPct val="130000"/>
              </a:lnSpc>
            </a:pPr>
            <a:r>
              <a:rPr kumimoji="1" lang="en-US" altLang="zh-CN" sz="1600">
                <a:ln w="12700">
                  <a:noFill/>
                </a:ln>
                <a:solidFill>
                  <a:srgbClr val="FFFFFF">
                    <a:alpha val="100000"/>
                  </a:srgbClr>
                </a:solidFill>
                <a:latin typeface="Source Han Sans CN Bold"/>
                <a:ea typeface="Source Han Sans CN Bold"/>
                <a:cs typeface="Source Han Sans CN Bold"/>
              </a:rPr>
              <a:t>从SEO到GEO的范式转移</a:t>
            </a:r>
            <a:endParaRPr kumimoji="1" lang="zh-CN" altLang="en-US"/>
          </a:p>
        </p:txBody>
      </p:sp>
      <p:sp>
        <p:nvSpPr>
          <p:cNvPr id="8" name="标题 1"/>
          <p:cNvSpPr txBox="1"/>
          <p:nvPr/>
        </p:nvSpPr>
        <p:spPr>
          <a:xfrm rot="0" flipH="1" flipV="1">
            <a:off x="2148136" y="2947676"/>
            <a:ext cx="6505075" cy="1422964"/>
          </a:xfrm>
          <a:custGeom>
            <a:avLst/>
            <a:gdLst>
              <a:gd name="connsiteX0" fmla="*/ 0 w 6240379"/>
              <a:gd name="connsiteY0" fmla="*/ 1613495 h 1613495"/>
              <a:gd name="connsiteX1" fmla="*/ 6240379 w 6240379"/>
              <a:gd name="connsiteY1" fmla="*/ 1613495 h 1613495"/>
              <a:gd name="connsiteX2" fmla="*/ 6240379 w 6240379"/>
              <a:gd name="connsiteY2" fmla="*/ 217832 h 1613495"/>
              <a:gd name="connsiteX3" fmla="*/ 652886 w 6240379"/>
              <a:gd name="connsiteY3" fmla="*/ 217832 h 1613495"/>
              <a:gd name="connsiteX4" fmla="*/ 581527 w 6240379"/>
              <a:gd name="connsiteY4" fmla="*/ 0 h 1613495"/>
              <a:gd name="connsiteX5" fmla="*/ 510168 w 6240379"/>
              <a:gd name="connsiteY5" fmla="*/ 217832 h 1613495"/>
              <a:gd name="connsiteX6" fmla="*/ 0 w 6240379"/>
              <a:gd name="connsiteY6" fmla="*/ 217832 h 1613495"/>
            </a:gdLst>
            <a:rect l="l" t="t" r="r" b="b"/>
            <a:pathLst>
              <a:path w="6240379" h="1613495">
                <a:moveTo>
                  <a:pt x="0" y="1613495"/>
                </a:moveTo>
                <a:lnTo>
                  <a:pt x="6240379" y="1613495"/>
                </a:lnTo>
                <a:lnTo>
                  <a:pt x="6240379" y="217832"/>
                </a:lnTo>
                <a:lnTo>
                  <a:pt x="652886" y="217832"/>
                </a:lnTo>
                <a:lnTo>
                  <a:pt x="581527" y="0"/>
                </a:lnTo>
                <a:lnTo>
                  <a:pt x="510168" y="217832"/>
                </a:lnTo>
                <a:lnTo>
                  <a:pt x="0" y="217832"/>
                </a:lnTo>
                <a:close/>
              </a:path>
            </a:pathLst>
          </a:custGeom>
          <a:solidFill>
            <a:schemeClr val="bg1"/>
          </a:solid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rot="0" flipH="0" flipV="0">
            <a:off x="3521508" y="3298419"/>
            <a:ext cx="4964480" cy="811557"/>
          </a:xfrm>
          <a:prstGeom prst="rect">
            <a:avLst/>
          </a:prstGeom>
          <a:noFill/>
          <a:ln>
            <a:noFill/>
          </a:ln>
        </p:spPr>
        <p:txBody>
          <a:bodyPr vert="horz" wrap="square" lIns="0" tIns="0" rIns="0" bIns="0" rtlCol="0" anchor="t"/>
          <a:lstStyle/>
          <a:p>
            <a:pPr algn="r">
              <a:lnSpc>
                <a:spcPct val="150000"/>
              </a:lnSpc>
            </a:pPr>
            <a:r>
              <a:rPr kumimoji="1" lang="en-US" altLang="zh-CN" sz="1300">
                <a:ln w="12700">
                  <a:noFill/>
                </a:ln>
                <a:solidFill>
                  <a:srgbClr val="262626">
                    <a:alpha val="100000"/>
                  </a:srgbClr>
                </a:solidFill>
                <a:latin typeface="Source Han Sans"/>
                <a:ea typeface="Source Han Sans"/>
                <a:cs typeface="Source Han Sans"/>
              </a:rPr>
              <a:t>大模型推理能力提升、自然语言理解深化及搜索结果“零点击化”趋势共同推动GEO兴起，其核心在于让内容更易被AI系统识别、提取并用于生成可信、准确的回答。</a:t>
            </a:r>
            <a:endParaRPr kumimoji="1" lang="zh-CN" altLang="en-US"/>
          </a:p>
        </p:txBody>
      </p:sp>
      <p:sp>
        <p:nvSpPr>
          <p:cNvPr id="10" name="标题 1"/>
          <p:cNvSpPr txBox="1"/>
          <p:nvPr/>
        </p:nvSpPr>
        <p:spPr>
          <a:xfrm rot="0" flipH="0" flipV="0">
            <a:off x="2039079" y="2893760"/>
            <a:ext cx="1373372" cy="1345596"/>
          </a:xfrm>
          <a:prstGeom prst="rect">
            <a:avLst/>
          </a:prstGeom>
          <a:solidFill>
            <a:schemeClr val="accent1">
              <a:lumMod val="40000"/>
              <a:lumOff val="6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rot="0" flipH="0" flipV="0">
            <a:off x="2478401" y="3361953"/>
            <a:ext cx="494728" cy="409210"/>
          </a:xfrm>
          <a:custGeom>
            <a:avLst/>
            <a:gdLst>
              <a:gd name="connsiteX0" fmla="*/ 153878 w 870468"/>
              <a:gd name="connsiteY0" fmla="*/ 353026 h 720000"/>
              <a:gd name="connsiteX1" fmla="*/ 449972 w 870468"/>
              <a:gd name="connsiteY1" fmla="*/ 353026 h 720000"/>
              <a:gd name="connsiteX2" fmla="*/ 489985 w 870468"/>
              <a:gd name="connsiteY2" fmla="*/ 393039 h 720000"/>
              <a:gd name="connsiteX3" fmla="*/ 449972 w 870468"/>
              <a:gd name="connsiteY3" fmla="*/ 433051 h 720000"/>
              <a:gd name="connsiteX4" fmla="*/ 153878 w 870468"/>
              <a:gd name="connsiteY4" fmla="*/ 433051 h 720000"/>
              <a:gd name="connsiteX5" fmla="*/ 113865 w 870468"/>
              <a:gd name="connsiteY5" fmla="*/ 393039 h 720000"/>
              <a:gd name="connsiteX6" fmla="*/ 153878 w 870468"/>
              <a:gd name="connsiteY6" fmla="*/ 353026 h 720000"/>
              <a:gd name="connsiteX7" fmla="*/ 68708 w 870468"/>
              <a:gd name="connsiteY7" fmla="*/ 275858 h 720000"/>
              <a:gd name="connsiteX8" fmla="*/ 68708 w 870468"/>
              <a:gd name="connsiteY8" fmla="*/ 603735 h 720000"/>
              <a:gd name="connsiteX9" fmla="*/ 116266 w 870468"/>
              <a:gd name="connsiteY9" fmla="*/ 651293 h 720000"/>
              <a:gd name="connsiteX10" fmla="*/ 598821 w 870468"/>
              <a:gd name="connsiteY10" fmla="*/ 651293 h 720000"/>
              <a:gd name="connsiteX11" fmla="*/ 754317 w 870468"/>
              <a:gd name="connsiteY11" fmla="*/ 651293 h 720000"/>
              <a:gd name="connsiteX12" fmla="*/ 801875 w 870468"/>
              <a:gd name="connsiteY12" fmla="*/ 603735 h 720000"/>
              <a:gd name="connsiteX13" fmla="*/ 801875 w 870468"/>
              <a:gd name="connsiteY13" fmla="*/ 275858 h 720000"/>
              <a:gd name="connsiteX14" fmla="*/ 598821 w 870468"/>
              <a:gd name="connsiteY14" fmla="*/ 275858 h 720000"/>
              <a:gd name="connsiteX15" fmla="*/ 116266 w 870468"/>
              <a:gd name="connsiteY15" fmla="*/ 68593 h 720000"/>
              <a:gd name="connsiteX16" fmla="*/ 68708 w 870468"/>
              <a:gd name="connsiteY16" fmla="*/ 116151 h 720000"/>
              <a:gd name="connsiteX17" fmla="*/ 68708 w 870468"/>
              <a:gd name="connsiteY17" fmla="*/ 207265 h 720000"/>
              <a:gd name="connsiteX18" fmla="*/ 598821 w 870468"/>
              <a:gd name="connsiteY18" fmla="*/ 207265 h 720000"/>
              <a:gd name="connsiteX19" fmla="*/ 801875 w 870468"/>
              <a:gd name="connsiteY19" fmla="*/ 207265 h 720000"/>
              <a:gd name="connsiteX20" fmla="*/ 801875 w 870468"/>
              <a:gd name="connsiteY20" fmla="*/ 116151 h 720000"/>
              <a:gd name="connsiteX21" fmla="*/ 754317 w 870468"/>
              <a:gd name="connsiteY21" fmla="*/ 68593 h 720000"/>
              <a:gd name="connsiteX22" fmla="*/ 598821 w 870468"/>
              <a:gd name="connsiteY22" fmla="*/ 68593 h 720000"/>
              <a:gd name="connsiteX23" fmla="*/ 116266 w 870468"/>
              <a:gd name="connsiteY23" fmla="*/ 0 h 720000"/>
              <a:gd name="connsiteX24" fmla="*/ 598821 w 870468"/>
              <a:gd name="connsiteY24" fmla="*/ 0 h 720000"/>
              <a:gd name="connsiteX25" fmla="*/ 754317 w 870468"/>
              <a:gd name="connsiteY25" fmla="*/ 0 h 720000"/>
              <a:gd name="connsiteX26" fmla="*/ 870468 w 870468"/>
              <a:gd name="connsiteY26" fmla="*/ 116151 h 720000"/>
              <a:gd name="connsiteX27" fmla="*/ 870468 w 870468"/>
              <a:gd name="connsiteY27" fmla="*/ 241562 h 720000"/>
              <a:gd name="connsiteX28" fmla="*/ 870468 w 870468"/>
              <a:gd name="connsiteY28" fmla="*/ 603735 h 720000"/>
              <a:gd name="connsiteX29" fmla="*/ 754317 w 870468"/>
              <a:gd name="connsiteY29" fmla="*/ 720000 h 720000"/>
              <a:gd name="connsiteX30" fmla="*/ 598821 w 870468"/>
              <a:gd name="connsiteY30" fmla="*/ 720000 h 720000"/>
              <a:gd name="connsiteX31" fmla="*/ 116266 w 870468"/>
              <a:gd name="connsiteY31" fmla="*/ 720000 h 720000"/>
              <a:gd name="connsiteX32" fmla="*/ 115 w 870468"/>
              <a:gd name="connsiteY32" fmla="*/ 603849 h 720000"/>
              <a:gd name="connsiteX33" fmla="*/ 115 w 870468"/>
              <a:gd name="connsiteY33" fmla="*/ 241841 h 720000"/>
              <a:gd name="connsiteX34" fmla="*/ 0 w 870468"/>
              <a:gd name="connsiteY34" fmla="*/ 241562 h 720000"/>
              <a:gd name="connsiteX35" fmla="*/ 115 w 870468"/>
              <a:gd name="connsiteY35" fmla="*/ 241284 h 720000"/>
              <a:gd name="connsiteX36" fmla="*/ 115 w 870468"/>
              <a:gd name="connsiteY36" fmla="*/ 116151 h 720000"/>
              <a:gd name="connsiteX37" fmla="*/ 116266 w 870468"/>
              <a:gd name="connsiteY37" fmla="*/ 0 h 720000"/>
            </a:gdLst>
            <a:rect l="l" t="t" r="r" b="b"/>
            <a:pathLst>
              <a:path w="870468" h="720000">
                <a:moveTo>
                  <a:pt x="153878" y="353026"/>
                </a:moveTo>
                <a:lnTo>
                  <a:pt x="449972" y="353026"/>
                </a:lnTo>
                <a:cubicBezTo>
                  <a:pt x="472036" y="353026"/>
                  <a:pt x="489985" y="370975"/>
                  <a:pt x="489985" y="393039"/>
                </a:cubicBezTo>
                <a:cubicBezTo>
                  <a:pt x="489985" y="415103"/>
                  <a:pt x="472150" y="433051"/>
                  <a:pt x="449972" y="433051"/>
                </a:cubicBezTo>
                <a:lnTo>
                  <a:pt x="153878" y="433051"/>
                </a:lnTo>
                <a:cubicBezTo>
                  <a:pt x="131814" y="433051"/>
                  <a:pt x="113865" y="415103"/>
                  <a:pt x="113865" y="393039"/>
                </a:cubicBezTo>
                <a:cubicBezTo>
                  <a:pt x="113865" y="370975"/>
                  <a:pt x="131814" y="353026"/>
                  <a:pt x="153878" y="353026"/>
                </a:cubicBezTo>
                <a:close/>
                <a:moveTo>
                  <a:pt x="68708" y="275858"/>
                </a:moveTo>
                <a:lnTo>
                  <a:pt x="68708" y="603735"/>
                </a:lnTo>
                <a:cubicBezTo>
                  <a:pt x="68708" y="630029"/>
                  <a:pt x="90087" y="651293"/>
                  <a:pt x="116266" y="651293"/>
                </a:cubicBezTo>
                <a:lnTo>
                  <a:pt x="598821" y="651293"/>
                </a:lnTo>
                <a:lnTo>
                  <a:pt x="754317" y="651293"/>
                </a:lnTo>
                <a:cubicBezTo>
                  <a:pt x="780611" y="651293"/>
                  <a:pt x="801875" y="629915"/>
                  <a:pt x="801875" y="603735"/>
                </a:cubicBezTo>
                <a:lnTo>
                  <a:pt x="801875" y="275858"/>
                </a:lnTo>
                <a:lnTo>
                  <a:pt x="598821" y="275858"/>
                </a:lnTo>
                <a:close/>
                <a:moveTo>
                  <a:pt x="116266" y="68593"/>
                </a:moveTo>
                <a:cubicBezTo>
                  <a:pt x="89972" y="68593"/>
                  <a:pt x="68708" y="89972"/>
                  <a:pt x="68708" y="116151"/>
                </a:cubicBezTo>
                <a:lnTo>
                  <a:pt x="68708" y="207265"/>
                </a:lnTo>
                <a:lnTo>
                  <a:pt x="598821" y="207265"/>
                </a:lnTo>
                <a:lnTo>
                  <a:pt x="801875" y="207265"/>
                </a:lnTo>
                <a:lnTo>
                  <a:pt x="801875" y="116151"/>
                </a:lnTo>
                <a:cubicBezTo>
                  <a:pt x="801875" y="89857"/>
                  <a:pt x="780497" y="68593"/>
                  <a:pt x="754317" y="68593"/>
                </a:cubicBezTo>
                <a:lnTo>
                  <a:pt x="598821" y="68593"/>
                </a:lnTo>
                <a:close/>
                <a:moveTo>
                  <a:pt x="116266" y="0"/>
                </a:moveTo>
                <a:lnTo>
                  <a:pt x="598821" y="0"/>
                </a:lnTo>
                <a:lnTo>
                  <a:pt x="754317" y="0"/>
                </a:lnTo>
                <a:cubicBezTo>
                  <a:pt x="818338" y="0"/>
                  <a:pt x="870468" y="52131"/>
                  <a:pt x="870468" y="116151"/>
                </a:cubicBezTo>
                <a:lnTo>
                  <a:pt x="870468" y="241562"/>
                </a:lnTo>
                <a:lnTo>
                  <a:pt x="870468" y="603735"/>
                </a:lnTo>
                <a:cubicBezTo>
                  <a:pt x="870468" y="667869"/>
                  <a:pt x="818338" y="720000"/>
                  <a:pt x="754317" y="720000"/>
                </a:cubicBezTo>
                <a:lnTo>
                  <a:pt x="598821" y="720000"/>
                </a:lnTo>
                <a:lnTo>
                  <a:pt x="116266" y="720000"/>
                </a:lnTo>
                <a:cubicBezTo>
                  <a:pt x="52246" y="720000"/>
                  <a:pt x="115" y="667869"/>
                  <a:pt x="115" y="603849"/>
                </a:cubicBezTo>
                <a:lnTo>
                  <a:pt x="115" y="241841"/>
                </a:lnTo>
                <a:lnTo>
                  <a:pt x="0" y="241562"/>
                </a:lnTo>
                <a:lnTo>
                  <a:pt x="115" y="241284"/>
                </a:lnTo>
                <a:lnTo>
                  <a:pt x="115" y="116151"/>
                </a:lnTo>
                <a:cubicBezTo>
                  <a:pt x="115" y="52131"/>
                  <a:pt x="52246" y="0"/>
                  <a:pt x="116266" y="0"/>
                </a:cubicBezTo>
                <a:close/>
              </a:path>
            </a:pathLst>
          </a:custGeom>
          <a:solidFill>
            <a:schemeClr val="accent1"/>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12" name="标题 1"/>
          <p:cNvSpPr txBox="1"/>
          <p:nvPr/>
        </p:nvSpPr>
        <p:spPr>
          <a:xfrm rot="0" flipH="0" flipV="0">
            <a:off x="3521508" y="3032870"/>
            <a:ext cx="4964480" cy="247984"/>
          </a:xfrm>
          <a:prstGeom prst="rect">
            <a:avLst/>
          </a:prstGeom>
          <a:noFill/>
          <a:ln>
            <a:noFill/>
          </a:ln>
        </p:spPr>
        <p:txBody>
          <a:bodyPr vert="horz" wrap="square" lIns="0" tIns="0" rIns="0" bIns="0" rtlCol="0" anchor="b"/>
          <a:lstStyle/>
          <a:p>
            <a:pPr algn="r">
              <a:lnSpc>
                <a:spcPct val="130000"/>
              </a:lnSpc>
            </a:pPr>
            <a:r>
              <a:rPr kumimoji="1" lang="en-US" altLang="zh-CN" sz="1600">
                <a:ln w="12700">
                  <a:noFill/>
                </a:ln>
                <a:solidFill>
                  <a:srgbClr val="262626">
                    <a:alpha val="100000"/>
                  </a:srgbClr>
                </a:solidFill>
                <a:latin typeface="Source Han Sans CN Bold"/>
                <a:ea typeface="Source Han Sans CN Bold"/>
                <a:cs typeface="Source Han Sans CN Bold"/>
              </a:rPr>
              <a:t>GEO的技术驱动因素</a:t>
            </a:r>
            <a:endParaRPr kumimoji="1" lang="zh-CN" altLang="en-US"/>
          </a:p>
        </p:txBody>
      </p:sp>
      <p:sp>
        <p:nvSpPr>
          <p:cNvPr id="13" name="标题 1"/>
          <p:cNvSpPr txBox="1"/>
          <p:nvPr/>
        </p:nvSpPr>
        <p:spPr>
          <a:xfrm rot="0" flipH="0" flipV="1">
            <a:off x="3656841" y="4711136"/>
            <a:ext cx="6505075" cy="1422964"/>
          </a:xfrm>
          <a:custGeom>
            <a:avLst/>
            <a:gdLst>
              <a:gd name="connsiteX0" fmla="*/ 0 w 6240379"/>
              <a:gd name="connsiteY0" fmla="*/ 1613495 h 1613495"/>
              <a:gd name="connsiteX1" fmla="*/ 6240379 w 6240379"/>
              <a:gd name="connsiteY1" fmla="*/ 1613495 h 1613495"/>
              <a:gd name="connsiteX2" fmla="*/ 6240379 w 6240379"/>
              <a:gd name="connsiteY2" fmla="*/ 217832 h 1613495"/>
              <a:gd name="connsiteX3" fmla="*/ 652886 w 6240379"/>
              <a:gd name="connsiteY3" fmla="*/ 217832 h 1613495"/>
              <a:gd name="connsiteX4" fmla="*/ 581527 w 6240379"/>
              <a:gd name="connsiteY4" fmla="*/ 0 h 1613495"/>
              <a:gd name="connsiteX5" fmla="*/ 510168 w 6240379"/>
              <a:gd name="connsiteY5" fmla="*/ 217832 h 1613495"/>
              <a:gd name="connsiteX6" fmla="*/ 0 w 6240379"/>
              <a:gd name="connsiteY6" fmla="*/ 217832 h 1613495"/>
            </a:gdLst>
            <a:rect l="l" t="t" r="r" b="b"/>
            <a:pathLst>
              <a:path w="6240379" h="1613495">
                <a:moveTo>
                  <a:pt x="0" y="1613495"/>
                </a:moveTo>
                <a:lnTo>
                  <a:pt x="6240379" y="1613495"/>
                </a:lnTo>
                <a:lnTo>
                  <a:pt x="6240379" y="217832"/>
                </a:lnTo>
                <a:lnTo>
                  <a:pt x="652886" y="217832"/>
                </a:lnTo>
                <a:lnTo>
                  <a:pt x="581527" y="0"/>
                </a:lnTo>
                <a:lnTo>
                  <a:pt x="510168" y="217832"/>
                </a:lnTo>
                <a:lnTo>
                  <a:pt x="0" y="217832"/>
                </a:lnTo>
                <a:close/>
              </a:path>
            </a:pathLst>
          </a:cu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4" name="标题 1"/>
          <p:cNvSpPr txBox="1"/>
          <p:nvPr/>
        </p:nvSpPr>
        <p:spPr>
          <a:xfrm rot="0" flipH="0" flipV="0">
            <a:off x="3769513" y="5024310"/>
            <a:ext cx="4979200" cy="811557"/>
          </a:xfrm>
          <a:prstGeom prst="rect">
            <a:avLst/>
          </a:prstGeom>
          <a:noFill/>
          <a:ln>
            <a:noFill/>
          </a:ln>
        </p:spPr>
        <p:txBody>
          <a:bodyPr vert="horz" wrap="square" lIns="0" tIns="0" rIns="0" bIns="0" rtlCol="0" anchor="t"/>
          <a:lstStyle/>
          <a:p>
            <a:pPr algn="l">
              <a:lnSpc>
                <a:spcPct val="150000"/>
              </a:lnSpc>
            </a:pPr>
            <a:r>
              <a:rPr kumimoji="1" lang="en-US" altLang="zh-CN" sz="1300">
                <a:ln w="12700">
                  <a:noFill/>
                </a:ln>
                <a:solidFill>
                  <a:srgbClr val="FFFFFF">
                    <a:alpha val="100000"/>
                  </a:srgbClr>
                </a:solidFill>
                <a:latin typeface="Source Han Sans"/>
                <a:ea typeface="Source Han Sans"/>
                <a:cs typeface="Source Han Sans"/>
              </a:rPr>
              <a:t>答案引擎优化（AEO）侧重在传统搜索中占据精选摘要位置，而GEO更进一步，要求内容具备可被生成式模型直接引用或重构的结构化语义特征，是AEO在生成式时代的延伸与升级。</a:t>
            </a:r>
            <a:endParaRPr kumimoji="1" lang="zh-CN" altLang="en-US"/>
          </a:p>
        </p:txBody>
      </p:sp>
      <p:sp>
        <p:nvSpPr>
          <p:cNvPr id="15" name="标题 1"/>
          <p:cNvSpPr txBox="1"/>
          <p:nvPr/>
        </p:nvSpPr>
        <p:spPr>
          <a:xfrm rot="0" flipH="0" flipV="0">
            <a:off x="8868914" y="4654839"/>
            <a:ext cx="1373372" cy="1345596"/>
          </a:xfrm>
          <a:prstGeom prst="rect">
            <a:avLst/>
          </a:prstGeom>
          <a:solidFill>
            <a:schemeClr val="accent1">
              <a:lumMod val="40000"/>
              <a:lumOff val="6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6" name="标题 1"/>
          <p:cNvSpPr txBox="1"/>
          <p:nvPr/>
        </p:nvSpPr>
        <p:spPr>
          <a:xfrm rot="0" flipH="0" flipV="0">
            <a:off x="9342257" y="5098809"/>
            <a:ext cx="494726" cy="457656"/>
          </a:xfrm>
          <a:custGeom>
            <a:avLst/>
            <a:gdLst>
              <a:gd name="connsiteX0" fmla="*/ 56258 w 778320"/>
              <a:gd name="connsiteY0" fmla="*/ 333700 h 720001"/>
              <a:gd name="connsiteX1" fmla="*/ 56258 w 778320"/>
              <a:gd name="connsiteY1" fmla="*/ 627457 h 720001"/>
              <a:gd name="connsiteX2" fmla="*/ 66946 w 778320"/>
              <a:gd name="connsiteY2" fmla="*/ 653054 h 720001"/>
              <a:gd name="connsiteX3" fmla="*/ 92544 w 778320"/>
              <a:gd name="connsiteY3" fmla="*/ 663743 h 720001"/>
              <a:gd name="connsiteX4" fmla="*/ 685683 w 778320"/>
              <a:gd name="connsiteY4" fmla="*/ 663743 h 720001"/>
              <a:gd name="connsiteX5" fmla="*/ 711281 w 778320"/>
              <a:gd name="connsiteY5" fmla="*/ 653054 h 720001"/>
              <a:gd name="connsiteX6" fmla="*/ 721969 w 778320"/>
              <a:gd name="connsiteY6" fmla="*/ 627457 h 720001"/>
              <a:gd name="connsiteX7" fmla="*/ 721969 w 778320"/>
              <a:gd name="connsiteY7" fmla="*/ 333700 h 720001"/>
              <a:gd name="connsiteX8" fmla="*/ 92544 w 778320"/>
              <a:gd name="connsiteY8" fmla="*/ 142049 h 720001"/>
              <a:gd name="connsiteX9" fmla="*/ 56258 w 778320"/>
              <a:gd name="connsiteY9" fmla="*/ 178336 h 720001"/>
              <a:gd name="connsiteX10" fmla="*/ 56258 w 778320"/>
              <a:gd name="connsiteY10" fmla="*/ 277443 h 720001"/>
              <a:gd name="connsiteX11" fmla="*/ 721969 w 778320"/>
              <a:gd name="connsiteY11" fmla="*/ 277443 h 720001"/>
              <a:gd name="connsiteX12" fmla="*/ 721969 w 778320"/>
              <a:gd name="connsiteY12" fmla="*/ 178336 h 720001"/>
              <a:gd name="connsiteX13" fmla="*/ 685683 w 778320"/>
              <a:gd name="connsiteY13" fmla="*/ 142049 h 720001"/>
              <a:gd name="connsiteX14" fmla="*/ 561355 w 778320"/>
              <a:gd name="connsiteY14" fmla="*/ 142049 h 720001"/>
              <a:gd name="connsiteX15" fmla="*/ 561355 w 778320"/>
              <a:gd name="connsiteY15" fmla="*/ 201026 h 720001"/>
              <a:gd name="connsiteX16" fmla="*/ 533226 w 778320"/>
              <a:gd name="connsiteY16" fmla="*/ 229249 h 720001"/>
              <a:gd name="connsiteX17" fmla="*/ 505097 w 778320"/>
              <a:gd name="connsiteY17" fmla="*/ 201120 h 720001"/>
              <a:gd name="connsiteX18" fmla="*/ 505097 w 778320"/>
              <a:gd name="connsiteY18" fmla="*/ 142049 h 720001"/>
              <a:gd name="connsiteX19" fmla="*/ 273129 w 778320"/>
              <a:gd name="connsiteY19" fmla="*/ 142049 h 720001"/>
              <a:gd name="connsiteX20" fmla="*/ 273129 w 778320"/>
              <a:gd name="connsiteY20" fmla="*/ 201026 h 720001"/>
              <a:gd name="connsiteX21" fmla="*/ 245001 w 778320"/>
              <a:gd name="connsiteY21" fmla="*/ 229249 h 720001"/>
              <a:gd name="connsiteX22" fmla="*/ 216872 w 778320"/>
              <a:gd name="connsiteY22" fmla="*/ 201120 h 720001"/>
              <a:gd name="connsiteX23" fmla="*/ 216872 w 778320"/>
              <a:gd name="connsiteY23" fmla="*/ 142049 h 720001"/>
              <a:gd name="connsiteX24" fmla="*/ 245001 w 778320"/>
              <a:gd name="connsiteY24" fmla="*/ 0 h 720001"/>
              <a:gd name="connsiteX25" fmla="*/ 273129 w 778320"/>
              <a:gd name="connsiteY25" fmla="*/ 28129 h 720001"/>
              <a:gd name="connsiteX26" fmla="*/ 273129 w 778320"/>
              <a:gd name="connsiteY26" fmla="*/ 85792 h 720001"/>
              <a:gd name="connsiteX27" fmla="*/ 505097 w 778320"/>
              <a:gd name="connsiteY27" fmla="*/ 85792 h 720001"/>
              <a:gd name="connsiteX28" fmla="*/ 505097 w 778320"/>
              <a:gd name="connsiteY28" fmla="*/ 28129 h 720001"/>
              <a:gd name="connsiteX29" fmla="*/ 533226 w 778320"/>
              <a:gd name="connsiteY29" fmla="*/ 0 h 720001"/>
              <a:gd name="connsiteX30" fmla="*/ 561355 w 778320"/>
              <a:gd name="connsiteY30" fmla="*/ 28129 h 720001"/>
              <a:gd name="connsiteX31" fmla="*/ 561355 w 778320"/>
              <a:gd name="connsiteY31" fmla="*/ 85792 h 720001"/>
              <a:gd name="connsiteX32" fmla="*/ 685683 w 778320"/>
              <a:gd name="connsiteY32" fmla="*/ 85792 h 720001"/>
              <a:gd name="connsiteX33" fmla="*/ 778320 w 778320"/>
              <a:gd name="connsiteY33" fmla="*/ 178336 h 720001"/>
              <a:gd name="connsiteX34" fmla="*/ 778320 w 778320"/>
              <a:gd name="connsiteY34" fmla="*/ 627457 h 720001"/>
              <a:gd name="connsiteX35" fmla="*/ 685777 w 778320"/>
              <a:gd name="connsiteY35" fmla="*/ 720001 h 720001"/>
              <a:gd name="connsiteX36" fmla="*/ 92544 w 778320"/>
              <a:gd name="connsiteY36" fmla="*/ 720001 h 720001"/>
              <a:gd name="connsiteX37" fmla="*/ 0 w 778320"/>
              <a:gd name="connsiteY37" fmla="*/ 627457 h 720001"/>
              <a:gd name="connsiteX38" fmla="*/ 0 w 778320"/>
              <a:gd name="connsiteY38" fmla="*/ 333700 h 720001"/>
              <a:gd name="connsiteX39" fmla="*/ 0 w 778320"/>
              <a:gd name="connsiteY39" fmla="*/ 277443 h 720001"/>
              <a:gd name="connsiteX40" fmla="*/ 0 w 778320"/>
              <a:gd name="connsiteY40" fmla="*/ 178336 h 720001"/>
              <a:gd name="connsiteX41" fmla="*/ 92544 w 778320"/>
              <a:gd name="connsiteY41" fmla="*/ 85792 h 720001"/>
              <a:gd name="connsiteX42" fmla="*/ 216872 w 778320"/>
              <a:gd name="connsiteY42" fmla="*/ 85792 h 720001"/>
              <a:gd name="connsiteX43" fmla="*/ 216872 w 778320"/>
              <a:gd name="connsiteY43" fmla="*/ 28129 h 720001"/>
              <a:gd name="connsiteX44" fmla="*/ 245001 w 778320"/>
              <a:gd name="connsiteY44" fmla="*/ 0 h 720001"/>
            </a:gdLst>
            <a:rect l="l" t="t" r="r" b="b"/>
            <a:pathLst>
              <a:path w="778320" h="720001">
                <a:moveTo>
                  <a:pt x="56258" y="333700"/>
                </a:moveTo>
                <a:lnTo>
                  <a:pt x="56258" y="627457"/>
                </a:lnTo>
                <a:cubicBezTo>
                  <a:pt x="56258" y="637115"/>
                  <a:pt x="60008" y="646116"/>
                  <a:pt x="66946" y="653054"/>
                </a:cubicBezTo>
                <a:cubicBezTo>
                  <a:pt x="73885" y="659899"/>
                  <a:pt x="82980" y="663743"/>
                  <a:pt x="92544" y="663743"/>
                </a:cubicBezTo>
                <a:lnTo>
                  <a:pt x="685683" y="663743"/>
                </a:lnTo>
                <a:cubicBezTo>
                  <a:pt x="695341" y="663743"/>
                  <a:pt x="704342" y="659993"/>
                  <a:pt x="711281" y="653054"/>
                </a:cubicBezTo>
                <a:cubicBezTo>
                  <a:pt x="718125" y="646116"/>
                  <a:pt x="721969" y="637021"/>
                  <a:pt x="721969" y="627457"/>
                </a:cubicBezTo>
                <a:lnTo>
                  <a:pt x="721969" y="333700"/>
                </a:lnTo>
                <a:close/>
                <a:moveTo>
                  <a:pt x="92544" y="142049"/>
                </a:moveTo>
                <a:cubicBezTo>
                  <a:pt x="72478" y="142049"/>
                  <a:pt x="56258" y="158364"/>
                  <a:pt x="56258" y="178336"/>
                </a:cubicBezTo>
                <a:lnTo>
                  <a:pt x="56258" y="277443"/>
                </a:lnTo>
                <a:lnTo>
                  <a:pt x="721969" y="277443"/>
                </a:lnTo>
                <a:lnTo>
                  <a:pt x="721969" y="178336"/>
                </a:lnTo>
                <a:cubicBezTo>
                  <a:pt x="721969" y="158270"/>
                  <a:pt x="705655" y="142049"/>
                  <a:pt x="685683" y="142049"/>
                </a:cubicBezTo>
                <a:lnTo>
                  <a:pt x="561355" y="142049"/>
                </a:lnTo>
                <a:lnTo>
                  <a:pt x="561355" y="201026"/>
                </a:lnTo>
                <a:cubicBezTo>
                  <a:pt x="561355" y="216591"/>
                  <a:pt x="548790" y="229249"/>
                  <a:pt x="533226" y="229249"/>
                </a:cubicBezTo>
                <a:cubicBezTo>
                  <a:pt x="517661" y="229249"/>
                  <a:pt x="505097" y="216685"/>
                  <a:pt x="505097" y="201120"/>
                </a:cubicBezTo>
                <a:lnTo>
                  <a:pt x="505097" y="142049"/>
                </a:lnTo>
                <a:lnTo>
                  <a:pt x="273129" y="142049"/>
                </a:lnTo>
                <a:lnTo>
                  <a:pt x="273129" y="201026"/>
                </a:lnTo>
                <a:cubicBezTo>
                  <a:pt x="273129" y="216591"/>
                  <a:pt x="260565" y="229249"/>
                  <a:pt x="245001" y="229249"/>
                </a:cubicBezTo>
                <a:cubicBezTo>
                  <a:pt x="229436" y="229249"/>
                  <a:pt x="216872" y="216685"/>
                  <a:pt x="216872" y="201120"/>
                </a:cubicBezTo>
                <a:lnTo>
                  <a:pt x="216872" y="142049"/>
                </a:lnTo>
                <a:close/>
                <a:moveTo>
                  <a:pt x="245001" y="0"/>
                </a:moveTo>
                <a:cubicBezTo>
                  <a:pt x="260565" y="0"/>
                  <a:pt x="273129" y="12564"/>
                  <a:pt x="273129" y="28129"/>
                </a:cubicBezTo>
                <a:lnTo>
                  <a:pt x="273129" y="85792"/>
                </a:lnTo>
                <a:lnTo>
                  <a:pt x="505097" y="85792"/>
                </a:lnTo>
                <a:lnTo>
                  <a:pt x="505097" y="28129"/>
                </a:lnTo>
                <a:cubicBezTo>
                  <a:pt x="505097" y="12564"/>
                  <a:pt x="517661" y="0"/>
                  <a:pt x="533226" y="0"/>
                </a:cubicBezTo>
                <a:cubicBezTo>
                  <a:pt x="548790" y="0"/>
                  <a:pt x="561355" y="12564"/>
                  <a:pt x="561355" y="28129"/>
                </a:cubicBezTo>
                <a:lnTo>
                  <a:pt x="561355" y="85792"/>
                </a:lnTo>
                <a:lnTo>
                  <a:pt x="685683" y="85792"/>
                </a:lnTo>
                <a:cubicBezTo>
                  <a:pt x="736784" y="85792"/>
                  <a:pt x="778227" y="127235"/>
                  <a:pt x="778320" y="178336"/>
                </a:cubicBezTo>
                <a:lnTo>
                  <a:pt x="778320" y="627457"/>
                </a:lnTo>
                <a:cubicBezTo>
                  <a:pt x="778320" y="678370"/>
                  <a:pt x="736690" y="720001"/>
                  <a:pt x="685777" y="720001"/>
                </a:cubicBezTo>
                <a:lnTo>
                  <a:pt x="92544" y="720001"/>
                </a:lnTo>
                <a:cubicBezTo>
                  <a:pt x="41631" y="720001"/>
                  <a:pt x="0" y="678370"/>
                  <a:pt x="0" y="627457"/>
                </a:cubicBezTo>
                <a:lnTo>
                  <a:pt x="0" y="333700"/>
                </a:lnTo>
                <a:lnTo>
                  <a:pt x="0" y="277443"/>
                </a:lnTo>
                <a:lnTo>
                  <a:pt x="0" y="178336"/>
                </a:lnTo>
                <a:cubicBezTo>
                  <a:pt x="0" y="127235"/>
                  <a:pt x="41443" y="85792"/>
                  <a:pt x="92544" y="85792"/>
                </a:cubicBezTo>
                <a:lnTo>
                  <a:pt x="216872" y="85792"/>
                </a:lnTo>
                <a:lnTo>
                  <a:pt x="216872" y="28129"/>
                </a:lnTo>
                <a:cubicBezTo>
                  <a:pt x="216872" y="12564"/>
                  <a:pt x="229436" y="0"/>
                  <a:pt x="245001" y="0"/>
                </a:cubicBezTo>
                <a:close/>
              </a:path>
            </a:pathLst>
          </a:custGeom>
          <a:solidFill>
            <a:schemeClr val="accent1"/>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17" name="标题 1"/>
          <p:cNvSpPr txBox="1"/>
          <p:nvPr/>
        </p:nvSpPr>
        <p:spPr>
          <a:xfrm rot="0" flipH="0" flipV="0">
            <a:off x="3769513" y="4758761"/>
            <a:ext cx="4979200" cy="247984"/>
          </a:xfrm>
          <a:prstGeom prst="rect">
            <a:avLst/>
          </a:prstGeom>
          <a:noFill/>
          <a:ln>
            <a:noFill/>
          </a:ln>
        </p:spPr>
        <p:txBody>
          <a:bodyPr vert="horz" wrap="square" lIns="0" tIns="0" rIns="0" bIns="0" rtlCol="0" anchor="b"/>
          <a:lstStyle/>
          <a:p>
            <a:pPr algn="l">
              <a:lnSpc>
                <a:spcPct val="130000"/>
              </a:lnSpc>
            </a:pPr>
            <a:r>
              <a:rPr kumimoji="1" lang="en-US" altLang="zh-CN" sz="1600">
                <a:ln w="12700">
                  <a:noFill/>
                </a:ln>
                <a:solidFill>
                  <a:srgbClr val="FFFFFF">
                    <a:alpha val="100000"/>
                  </a:srgbClr>
                </a:solidFill>
                <a:latin typeface="Source Han Sans CN Bold"/>
                <a:ea typeface="Source Han Sans CN Bold"/>
                <a:cs typeface="Source Han Sans CN Bold"/>
              </a:rPr>
              <a:t>GEO与AEO的关系辨析</a:t>
            </a:r>
            <a:endParaRPr kumimoji="1" lang="zh-CN" altLang="en-US"/>
          </a:p>
        </p:txBody>
      </p:sp>
      <p:sp>
        <p:nvSpPr>
          <p:cNvPr id="18" name="任意多边形: 形状 1"/>
          <p:cNvSpPr txBox="1"/>
          <p:nvPr/>
        </p:nvSpPr>
        <p:spPr>
          <a:xfrm rot="0" flipH="0" flipV="0">
            <a:off x="-79617" y="841646"/>
            <a:ext cx="7670683" cy="68406"/>
          </a:xfrm>
          <a:custGeom>
            <a:avLst/>
            <a:gdLst>
              <a:gd name="connsiteX0" fmla="*/ 0 w 856648"/>
              <a:gd name="connsiteY0" fmla="*/ 0 h 637990"/>
              <a:gd name="connsiteX1" fmla="*/ 537653 w 856648"/>
              <a:gd name="connsiteY1" fmla="*/ 0 h 637990"/>
              <a:gd name="connsiteX2" fmla="*/ 856648 w 856648"/>
              <a:gd name="connsiteY2" fmla="*/ 318995 h 637990"/>
              <a:gd name="connsiteX3" fmla="*/ 537653 w 856648"/>
              <a:gd name="connsiteY3" fmla="*/ 637990 h 637990"/>
              <a:gd name="connsiteX4" fmla="*/ 0 w 856648"/>
              <a:gd name="connsiteY4" fmla="*/ 637990 h 637990"/>
            </a:gdLst>
            <a:rect l="l" t="t" r="r" b="b"/>
            <a:pathLst>
              <a:path w="856648" h="637990">
                <a:moveTo>
                  <a:pt x="0" y="0"/>
                </a:moveTo>
                <a:lnTo>
                  <a:pt x="537653" y="0"/>
                </a:lnTo>
                <a:cubicBezTo>
                  <a:pt x="713829" y="0"/>
                  <a:pt x="856648" y="142819"/>
                  <a:pt x="856648" y="318995"/>
                </a:cubicBezTo>
                <a:cubicBezTo>
                  <a:pt x="856648" y="495171"/>
                  <a:pt x="713829" y="637990"/>
                  <a:pt x="537653" y="637990"/>
                </a:cubicBezTo>
                <a:lnTo>
                  <a:pt x="0" y="637990"/>
                </a:lnTo>
                <a:close/>
              </a:path>
            </a:pathLst>
          </a:custGeom>
          <a:solidFill>
            <a:schemeClr val="accent1"/>
          </a:solidFill>
          <a:ln w="12700" cap="sq">
            <a:noFill/>
            <a:miter/>
          </a:ln>
          <a:effectLst>
            <a:outerShdw dist="0" blurRad="63500" dir="0" sx="102000" sy="102000" kx="0" ky="0" algn="ctr" rotWithShape="0">
              <a:schemeClr val="accent1">
                <a:alpha val="4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9" name="任意多边形: 形状 2"/>
          <p:cNvSpPr txBox="1"/>
          <p:nvPr/>
        </p:nvSpPr>
        <p:spPr>
          <a:xfrm rot="0" flipH="0" flipV="0">
            <a:off x="11223007" y="-110983"/>
            <a:ext cx="985486" cy="463572"/>
          </a:xfrm>
          <a:custGeom>
            <a:avLst/>
            <a:gdLst>
              <a:gd name="connsiteX0" fmla="*/ 12946 w 673100"/>
              <a:gd name="connsiteY0" fmla="*/ 0 h 383117"/>
              <a:gd name="connsiteX1" fmla="*/ 673100 w 673100"/>
              <a:gd name="connsiteY1" fmla="*/ 0 h 383117"/>
              <a:gd name="connsiteX2" fmla="*/ 673100 w 673100"/>
              <a:gd name="connsiteY2" fmla="*/ 383117 h 383117"/>
              <a:gd name="connsiteX3" fmla="*/ 318995 w 673100"/>
              <a:gd name="connsiteY3" fmla="*/ 383117 h 383117"/>
              <a:gd name="connsiteX4" fmla="*/ 0 w 673100"/>
              <a:gd name="connsiteY4" fmla="*/ 64122 h 383117"/>
            </a:gdLst>
            <a:rect l="l" t="t" r="r" b="b"/>
            <a:pathLst>
              <a:path w="673100" h="383117">
                <a:moveTo>
                  <a:pt x="12946" y="0"/>
                </a:moveTo>
                <a:lnTo>
                  <a:pt x="673100" y="0"/>
                </a:lnTo>
                <a:lnTo>
                  <a:pt x="673100" y="383117"/>
                </a:lnTo>
                <a:lnTo>
                  <a:pt x="318995" y="383117"/>
                </a:lnTo>
                <a:cubicBezTo>
                  <a:pt x="142819" y="383117"/>
                  <a:pt x="0" y="240298"/>
                  <a:pt x="0" y="64122"/>
                </a:cubicBezTo>
                <a:close/>
              </a:path>
            </a:pathLst>
          </a:custGeom>
          <a:solidFill>
            <a:schemeClr val="accent1"/>
          </a:solidFill>
          <a:ln w="12700" cap="sq">
            <a:noFill/>
            <a:miter/>
          </a:ln>
          <a:effectLst>
            <a:outerShdw dist="0" blurRad="63500" dir="0" sx="102000" sy="102000" kx="0" ky="0" algn="ctr" rotWithShape="0">
              <a:schemeClr val="accent1">
                <a:alpha val="4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20" name="文本框 3"/>
          <p:cNvSpPr txBox="1"/>
          <p:nvPr/>
        </p:nvSpPr>
        <p:spPr>
          <a:xfrm rot="0" flipH="0" flipV="0">
            <a:off x="751724" y="214775"/>
            <a:ext cx="7701382" cy="542071"/>
          </a:xfrm>
          <a:prstGeom prst="rect">
            <a:avLst/>
          </a:prstGeom>
          <a:noFill/>
          <a:ln>
            <a:noFill/>
          </a:ln>
        </p:spPr>
        <p:txBody>
          <a:bodyPr vert="horz" wrap="square" lIns="0" tIns="0" rIns="0" bIns="0" rtlCol="0" anchor="ctr"/>
          <a:lstStyle/>
          <a:p>
            <a:pPr algn="l">
              <a:lnSpc>
                <a:spcPct val="130000"/>
              </a:lnSpc>
            </a:pPr>
            <a:r>
              <a:rPr kumimoji="1" lang="en-US" altLang="zh-CN" sz="2800">
                <a:ln w="12700">
                  <a:noFill/>
                </a:ln>
                <a:solidFill>
                  <a:srgbClr val="000000">
                    <a:alpha val="100000"/>
                  </a:srgbClr>
                </a:solidFill>
                <a:latin typeface="Source Han Sans CN Bold"/>
                <a:ea typeface="Source Han Sans CN Bold"/>
                <a:cs typeface="Source Han Sans CN Bold"/>
              </a:rPr>
              <a:t>GEO的定义与演进背景</a:t>
            </a:r>
            <a:endParaRPr kumimoji="1" lang="zh-CN" altLang="en-US"/>
          </a:p>
        </p:txBody>
      </p:sp>
      <p:sp>
        <p:nvSpPr>
          <p:cNvPr id="21" name="任意多边形: 形状 4"/>
          <p:cNvSpPr txBox="1"/>
          <p:nvPr/>
        </p:nvSpPr>
        <p:spPr>
          <a:xfrm rot="0" flipH="1" flipV="0">
            <a:off x="-572360" y="-58056"/>
            <a:ext cx="985486" cy="463572"/>
          </a:xfrm>
          <a:custGeom>
            <a:avLst/>
            <a:gdLst>
              <a:gd name="connsiteX0" fmla="*/ 12946 w 673100"/>
              <a:gd name="connsiteY0" fmla="*/ 0 h 383117"/>
              <a:gd name="connsiteX1" fmla="*/ 673100 w 673100"/>
              <a:gd name="connsiteY1" fmla="*/ 0 h 383117"/>
              <a:gd name="connsiteX2" fmla="*/ 673100 w 673100"/>
              <a:gd name="connsiteY2" fmla="*/ 383117 h 383117"/>
              <a:gd name="connsiteX3" fmla="*/ 318995 w 673100"/>
              <a:gd name="connsiteY3" fmla="*/ 383117 h 383117"/>
              <a:gd name="connsiteX4" fmla="*/ 0 w 673100"/>
              <a:gd name="connsiteY4" fmla="*/ 64122 h 383117"/>
            </a:gdLst>
            <a:rect l="l" t="t" r="r" b="b"/>
            <a:pathLst>
              <a:path w="673100" h="383117">
                <a:moveTo>
                  <a:pt x="12946" y="0"/>
                </a:moveTo>
                <a:lnTo>
                  <a:pt x="673100" y="0"/>
                </a:lnTo>
                <a:lnTo>
                  <a:pt x="673100" y="383117"/>
                </a:lnTo>
                <a:lnTo>
                  <a:pt x="318995" y="383117"/>
                </a:lnTo>
                <a:cubicBezTo>
                  <a:pt x="142819" y="383117"/>
                  <a:pt x="0" y="240298"/>
                  <a:pt x="0" y="64122"/>
                </a:cubicBezTo>
                <a:close/>
              </a:path>
            </a:pathLst>
          </a:custGeom>
          <a:solidFill>
            <a:schemeClr val="accent1"/>
          </a:solidFill>
          <a:ln w="12700" cap="sq">
            <a:noFill/>
            <a:miter/>
          </a:ln>
          <a:effectLst>
            <a:outerShdw dist="0" blurRad="63500" dir="0" sx="102000" sy="102000" kx="0" ky="0" algn="ctr" rotWithShape="0">
              <a:schemeClr val="accent1">
                <a:alpha val="4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22" name="任意多边形: 形状 5"/>
          <p:cNvSpPr txBox="1"/>
          <p:nvPr/>
        </p:nvSpPr>
        <p:spPr>
          <a:xfrm rot="0" flipH="0" flipV="0">
            <a:off x="11845307" y="326594"/>
            <a:ext cx="985486" cy="463572"/>
          </a:xfrm>
          <a:custGeom>
            <a:avLst/>
            <a:gdLst>
              <a:gd name="connsiteX0" fmla="*/ 12946 w 673100"/>
              <a:gd name="connsiteY0" fmla="*/ 0 h 383117"/>
              <a:gd name="connsiteX1" fmla="*/ 673100 w 673100"/>
              <a:gd name="connsiteY1" fmla="*/ 0 h 383117"/>
              <a:gd name="connsiteX2" fmla="*/ 673100 w 673100"/>
              <a:gd name="connsiteY2" fmla="*/ 383117 h 383117"/>
              <a:gd name="connsiteX3" fmla="*/ 318995 w 673100"/>
              <a:gd name="connsiteY3" fmla="*/ 383117 h 383117"/>
              <a:gd name="connsiteX4" fmla="*/ 0 w 673100"/>
              <a:gd name="connsiteY4" fmla="*/ 64122 h 383117"/>
            </a:gdLst>
            <a:rect l="l" t="t" r="r" b="b"/>
            <a:pathLst>
              <a:path w="673100" h="383117">
                <a:moveTo>
                  <a:pt x="12946" y="0"/>
                </a:moveTo>
                <a:lnTo>
                  <a:pt x="673100" y="0"/>
                </a:lnTo>
                <a:lnTo>
                  <a:pt x="673100" y="383117"/>
                </a:lnTo>
                <a:lnTo>
                  <a:pt x="318995" y="383117"/>
                </a:lnTo>
                <a:cubicBezTo>
                  <a:pt x="142819" y="383117"/>
                  <a:pt x="0" y="240298"/>
                  <a:pt x="0" y="64122"/>
                </a:cubicBezTo>
                <a:close/>
              </a:path>
            </a:pathLst>
          </a:custGeom>
          <a:solidFill>
            <a:schemeClr val="accent1"/>
          </a:solidFill>
          <a:ln w="12700" cap="sq">
            <a:noFill/>
            <a:miter/>
          </a:ln>
          <a:effectLst>
            <a:outerShdw dist="0" blurRad="63500" dir="0" sx="102000" sy="102000" kx="0" ky="0" algn="ctr" rotWithShape="0">
              <a:schemeClr val="accent1">
                <a:alpha val="40000"/>
              </a:schemeClr>
            </a:outerShdw>
          </a:effectLst>
        </p:spPr>
        <p:txBody>
          <a:bodyPr vert="horz" wrap="square" lIns="91440" tIns="45720" rIns="91440" bIns="45720" rtlCol="0" anchor="ctr"/>
          <a:lstStyle/>
          <a:p>
            <a:pPr algn="ctr">
              <a:lnSpc>
                <a:spcPct val="110000"/>
              </a:lnSpc>
            </a:pPr>
            <a:endParaRPr kumimoji="1" lang="zh-CN" altLang="en-US"/>
          </a:p>
        </p:txBody>
      </p:sp>
    </p:spTree>
  </p:cSld>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2"/>
          <p:cNvSpPr txBox="1"/>
          <p:nvPr/>
        </p:nvSpPr>
        <p:spPr>
          <a:xfrm rot="0" flipH="0" flipV="0">
            <a:off x="1" y="1"/>
            <a:ext cx="12192000" cy="6858000"/>
          </a:xfrm>
          <a:prstGeom prst="rect">
            <a:avLst/>
          </a:prstGeom>
          <a:gradFill>
            <a:gsLst>
              <a:gs pos="0">
                <a:schemeClr val="bg1"/>
              </a:gs>
              <a:gs pos="100000">
                <a:schemeClr val="accent1">
                  <a:lumMod val="20000"/>
                  <a:lumOff val="80000"/>
                </a:schemeClr>
              </a:gs>
            </a:gsLst>
            <a:lin ang="5400000" scaled="1"/>
          </a:gradFill>
          <a:ln w="12700" cap="sq">
            <a:noFill/>
            <a:prstDash val="solid"/>
            <a:miter/>
          </a:ln>
        </p:spPr>
        <p:txBody>
          <a:bodyPr vert="horz" wrap="square" lIns="0" tIns="0" rIns="0" bIns="0" rtlCol="0" anchor="ctr"/>
          <a:lstStyle/>
          <a:p>
            <a:pPr algn="ctr">
              <a:lnSpc>
                <a:spcPct val="110000"/>
              </a:lnSpc>
            </a:pPr>
            <a:endParaRPr kumimoji="1" lang="zh-CN" altLang="en-US"/>
          </a:p>
        </p:txBody>
      </p:sp>
      <p:cxnSp>
        <p:nvCxnSpPr>
          <p:cNvPr id="3" name="线条 1"/>
          <p:cNvCxnSpPr/>
          <p:nvPr/>
        </p:nvCxnSpPr>
        <p:spPr>
          <a:xfrm rot="0" flipH="0" flipV="0">
            <a:off x="728412" y="2228813"/>
            <a:ext cx="10722476" cy="0"/>
          </a:xfrm>
          <a:prstGeom prst="line">
            <a:avLst/>
          </a:prstGeom>
          <a:noFill/>
          <a:ln w="12700" cap="sq">
            <a:solidFill>
              <a:schemeClr val="bg1">
                <a:lumMod val="85000"/>
              </a:schemeClr>
            </a:solidFill>
            <a:miter/>
          </a:ln>
        </p:spPr>
      </p:cxnSp>
      <p:sp>
        <p:nvSpPr>
          <p:cNvPr id="4" name="标题 1"/>
          <p:cNvSpPr txBox="1"/>
          <p:nvPr/>
        </p:nvSpPr>
        <p:spPr>
          <a:xfrm rot="0" flipH="0" flipV="0">
            <a:off x="914403" y="2101553"/>
            <a:ext cx="268220" cy="268220"/>
          </a:xfrm>
          <a:prstGeom prst="ellipse">
            <a:avLst/>
          </a:prstGeom>
          <a:solidFill>
            <a:schemeClr val="accent1">
              <a:lumMod val="40000"/>
              <a:lumOff val="6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rot="0" flipH="0" flipV="0">
            <a:off x="985084" y="2650957"/>
            <a:ext cx="3214771" cy="2630901"/>
          </a:xfrm>
          <a:custGeom>
            <a:avLst/>
            <a:gdLst>
              <a:gd name="connsiteX0" fmla="*/ 75367 w 3214771"/>
              <a:gd name="connsiteY0" fmla="*/ 0 h 2518606"/>
              <a:gd name="connsiteX1" fmla="*/ 150731 w 3214771"/>
              <a:gd name="connsiteY1" fmla="*/ 352925 h 2518606"/>
              <a:gd name="connsiteX2" fmla="*/ 2853817 w 3214771"/>
              <a:gd name="connsiteY2" fmla="*/ 352925 h 2518606"/>
              <a:gd name="connsiteX3" fmla="*/ 3214771 w 3214771"/>
              <a:gd name="connsiteY3" fmla="*/ 713879 h 2518606"/>
              <a:gd name="connsiteX4" fmla="*/ 3214771 w 3214771"/>
              <a:gd name="connsiteY4" fmla="*/ 2518606 h 2518606"/>
              <a:gd name="connsiteX5" fmla="*/ 360954 w 3214771"/>
              <a:gd name="connsiteY5" fmla="*/ 2518606 h 2518606"/>
              <a:gd name="connsiteX6" fmla="*/ 0 w 3214771"/>
              <a:gd name="connsiteY6" fmla="*/ 2157652 h 2518606"/>
              <a:gd name="connsiteX7" fmla="*/ 0 w 3214771"/>
              <a:gd name="connsiteY7" fmla="*/ 352925 h 2518606"/>
              <a:gd name="connsiteX8" fmla="*/ 2 w 3214771"/>
              <a:gd name="connsiteY8" fmla="*/ 352925 h 2518606"/>
            </a:gdLst>
            <a:rect l="l" t="t" r="r" b="b"/>
            <a:pathLst>
              <a:path w="3214771" h="2518606">
                <a:moveTo>
                  <a:pt x="75367" y="0"/>
                </a:moveTo>
                <a:lnTo>
                  <a:pt x="150731" y="352925"/>
                </a:lnTo>
                <a:lnTo>
                  <a:pt x="2853817" y="352925"/>
                </a:lnTo>
                <a:cubicBezTo>
                  <a:pt x="3053166" y="352925"/>
                  <a:pt x="3214771" y="514530"/>
                  <a:pt x="3214771" y="713879"/>
                </a:cubicBezTo>
                <a:lnTo>
                  <a:pt x="3214771" y="2518606"/>
                </a:lnTo>
                <a:lnTo>
                  <a:pt x="360954" y="2518606"/>
                </a:lnTo>
                <a:cubicBezTo>
                  <a:pt x="161605" y="2518606"/>
                  <a:pt x="0" y="2357001"/>
                  <a:pt x="0" y="2157652"/>
                </a:cubicBezTo>
                <a:lnTo>
                  <a:pt x="0" y="352925"/>
                </a:lnTo>
                <a:lnTo>
                  <a:pt x="2" y="352925"/>
                </a:lnTo>
                <a:close/>
              </a:path>
            </a:pathLst>
          </a:custGeom>
          <a:solidFill>
            <a:schemeClr val="bg1"/>
          </a:solid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rot="0" flipH="0" flipV="0">
            <a:off x="4482263" y="2650957"/>
            <a:ext cx="3214771" cy="2630901"/>
          </a:xfrm>
          <a:custGeom>
            <a:avLst/>
            <a:gdLst>
              <a:gd name="connsiteX0" fmla="*/ 75367 w 3214771"/>
              <a:gd name="connsiteY0" fmla="*/ 0 h 2518606"/>
              <a:gd name="connsiteX1" fmla="*/ 150731 w 3214771"/>
              <a:gd name="connsiteY1" fmla="*/ 352925 h 2518606"/>
              <a:gd name="connsiteX2" fmla="*/ 2853817 w 3214771"/>
              <a:gd name="connsiteY2" fmla="*/ 352925 h 2518606"/>
              <a:gd name="connsiteX3" fmla="*/ 3214771 w 3214771"/>
              <a:gd name="connsiteY3" fmla="*/ 713879 h 2518606"/>
              <a:gd name="connsiteX4" fmla="*/ 3214771 w 3214771"/>
              <a:gd name="connsiteY4" fmla="*/ 2518606 h 2518606"/>
              <a:gd name="connsiteX5" fmla="*/ 360954 w 3214771"/>
              <a:gd name="connsiteY5" fmla="*/ 2518606 h 2518606"/>
              <a:gd name="connsiteX6" fmla="*/ 0 w 3214771"/>
              <a:gd name="connsiteY6" fmla="*/ 2157652 h 2518606"/>
              <a:gd name="connsiteX7" fmla="*/ 0 w 3214771"/>
              <a:gd name="connsiteY7" fmla="*/ 352925 h 2518606"/>
              <a:gd name="connsiteX8" fmla="*/ 3 w 3214771"/>
              <a:gd name="connsiteY8" fmla="*/ 352925 h 2518606"/>
            </a:gdLst>
            <a:rect l="l" t="t" r="r" b="b"/>
            <a:pathLst>
              <a:path w="3214771" h="2518606">
                <a:moveTo>
                  <a:pt x="75367" y="0"/>
                </a:moveTo>
                <a:lnTo>
                  <a:pt x="150731" y="352925"/>
                </a:lnTo>
                <a:lnTo>
                  <a:pt x="2853817" y="352925"/>
                </a:lnTo>
                <a:cubicBezTo>
                  <a:pt x="3053166" y="352925"/>
                  <a:pt x="3214771" y="514530"/>
                  <a:pt x="3214771" y="713879"/>
                </a:cubicBezTo>
                <a:lnTo>
                  <a:pt x="3214771" y="2518606"/>
                </a:lnTo>
                <a:lnTo>
                  <a:pt x="360954" y="2518606"/>
                </a:lnTo>
                <a:cubicBezTo>
                  <a:pt x="161605" y="2518606"/>
                  <a:pt x="0" y="2357001"/>
                  <a:pt x="0" y="2157652"/>
                </a:cubicBezTo>
                <a:lnTo>
                  <a:pt x="0" y="352925"/>
                </a:lnTo>
                <a:lnTo>
                  <a:pt x="3" y="352925"/>
                </a:lnTo>
                <a:close/>
              </a:path>
            </a:pathLst>
          </a:custGeom>
          <a:solidFill>
            <a:schemeClr val="bg1"/>
          </a:solidFill>
          <a:ln w="12700" cap="sq">
            <a:solidFill>
              <a:schemeClr val="accent2"/>
            </a:solidFill>
            <a:miter/>
          </a:ln>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rot="0" flipH="0" flipV="0">
            <a:off x="7979442" y="2650957"/>
            <a:ext cx="3214771" cy="2630901"/>
          </a:xfrm>
          <a:custGeom>
            <a:avLst/>
            <a:gdLst>
              <a:gd name="connsiteX0" fmla="*/ 75367 w 3214771"/>
              <a:gd name="connsiteY0" fmla="*/ 0 h 2518606"/>
              <a:gd name="connsiteX1" fmla="*/ 150731 w 3214771"/>
              <a:gd name="connsiteY1" fmla="*/ 352925 h 2518606"/>
              <a:gd name="connsiteX2" fmla="*/ 2853817 w 3214771"/>
              <a:gd name="connsiteY2" fmla="*/ 352925 h 2518606"/>
              <a:gd name="connsiteX3" fmla="*/ 3214771 w 3214771"/>
              <a:gd name="connsiteY3" fmla="*/ 713879 h 2518606"/>
              <a:gd name="connsiteX4" fmla="*/ 3214771 w 3214771"/>
              <a:gd name="connsiteY4" fmla="*/ 2518606 h 2518606"/>
              <a:gd name="connsiteX5" fmla="*/ 360954 w 3214771"/>
              <a:gd name="connsiteY5" fmla="*/ 2518606 h 2518606"/>
              <a:gd name="connsiteX6" fmla="*/ 0 w 3214771"/>
              <a:gd name="connsiteY6" fmla="*/ 2157652 h 2518606"/>
              <a:gd name="connsiteX7" fmla="*/ 0 w 3214771"/>
              <a:gd name="connsiteY7" fmla="*/ 352925 h 2518606"/>
              <a:gd name="connsiteX8" fmla="*/ 3 w 3214771"/>
              <a:gd name="connsiteY8" fmla="*/ 352925 h 2518606"/>
            </a:gdLst>
            <a:rect l="l" t="t" r="r" b="b"/>
            <a:pathLst>
              <a:path w="3214771" h="2518606">
                <a:moveTo>
                  <a:pt x="75367" y="0"/>
                </a:moveTo>
                <a:lnTo>
                  <a:pt x="150731" y="352925"/>
                </a:lnTo>
                <a:lnTo>
                  <a:pt x="2853817" y="352925"/>
                </a:lnTo>
                <a:cubicBezTo>
                  <a:pt x="3053166" y="352925"/>
                  <a:pt x="3214771" y="514530"/>
                  <a:pt x="3214771" y="713879"/>
                </a:cubicBezTo>
                <a:lnTo>
                  <a:pt x="3214771" y="2518606"/>
                </a:lnTo>
                <a:lnTo>
                  <a:pt x="360954" y="2518606"/>
                </a:lnTo>
                <a:cubicBezTo>
                  <a:pt x="161605" y="2518606"/>
                  <a:pt x="0" y="2357001"/>
                  <a:pt x="0" y="2157652"/>
                </a:cubicBezTo>
                <a:lnTo>
                  <a:pt x="0" y="352925"/>
                </a:lnTo>
                <a:lnTo>
                  <a:pt x="3" y="352925"/>
                </a:lnTo>
                <a:close/>
              </a:path>
            </a:pathLst>
          </a:custGeom>
          <a:solidFill>
            <a:schemeClr val="bg1"/>
          </a:solid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rot="0" flipH="0" flipV="0">
            <a:off x="1135406" y="3830899"/>
            <a:ext cx="2914126" cy="1319831"/>
          </a:xfrm>
          <a:prstGeom prst="rect">
            <a:avLst/>
          </a:prstGeom>
          <a:noFill/>
          <a:ln cap="sq">
            <a:noFill/>
          </a:ln>
        </p:spPr>
        <p:txBody>
          <a:bodyPr vert="horz" wrap="square" lIns="0" tIns="0" rIns="0" bIns="0" rtlCol="0" anchor="t"/>
          <a:lstStyle/>
          <a:p>
            <a:pPr algn="l">
              <a:lnSpc>
                <a:spcPct val="150000"/>
              </a:lnSpc>
            </a:pPr>
            <a:r>
              <a:rPr kumimoji="1" lang="en-US" altLang="zh-CN" sz="1300">
                <a:ln w="12700">
                  <a:noFill/>
                </a:ln>
                <a:solidFill>
                  <a:srgbClr val="262626">
                    <a:alpha val="100000"/>
                  </a:srgbClr>
                </a:solidFill>
                <a:latin typeface="Source Han Sans"/>
                <a:ea typeface="Source Han Sans"/>
                <a:cs typeface="Source Han Sans"/>
              </a:rPr>
              <a:t>GEO旨在使优质内容成为大模型回答用户问题时优先调用或引用的信息源，从而在AI原生搜索场景中获得更高可见性与权威背书。</a:t>
            </a:r>
            <a:endParaRPr kumimoji="1" lang="zh-CN" altLang="en-US"/>
          </a:p>
        </p:txBody>
      </p:sp>
      <p:sp>
        <p:nvSpPr>
          <p:cNvPr id="9" name="标题 1"/>
          <p:cNvSpPr txBox="1"/>
          <p:nvPr/>
        </p:nvSpPr>
        <p:spPr>
          <a:xfrm rot="0" flipH="0" flipV="0">
            <a:off x="1135405" y="3103302"/>
            <a:ext cx="2914125" cy="649198"/>
          </a:xfrm>
          <a:prstGeom prst="rect">
            <a:avLst/>
          </a:prstGeom>
          <a:noFill/>
          <a:ln cap="sq">
            <a:noFill/>
          </a:ln>
        </p:spPr>
        <p:txBody>
          <a:bodyPr vert="horz" wrap="square" lIns="0" tIns="0" rIns="0" bIns="0" rtlCol="0" anchor="b"/>
          <a:lstStyle/>
          <a:p>
            <a:pPr algn="l">
              <a:lnSpc>
                <a:spcPct val="130000"/>
              </a:lnSpc>
            </a:pPr>
            <a:r>
              <a:rPr kumimoji="1" lang="en-US" altLang="zh-CN" sz="1600">
                <a:ln w="12700">
                  <a:noFill/>
                </a:ln>
                <a:solidFill>
                  <a:srgbClr val="063CE8">
                    <a:alpha val="100000"/>
                  </a:srgbClr>
                </a:solidFill>
                <a:latin typeface="Source Han Sans CN Bold"/>
                <a:ea typeface="Source Han Sans CN Bold"/>
                <a:cs typeface="Source Han Sans CN Bold"/>
              </a:rPr>
              <a:t>提升内容在AI生成结果中的曝光率</a:t>
            </a:r>
            <a:endParaRPr kumimoji="1" lang="zh-CN" altLang="en-US"/>
          </a:p>
        </p:txBody>
      </p:sp>
      <p:sp>
        <p:nvSpPr>
          <p:cNvPr id="10" name="标题 1"/>
          <p:cNvSpPr txBox="1"/>
          <p:nvPr/>
        </p:nvSpPr>
        <p:spPr>
          <a:xfrm rot="0" flipH="0" flipV="0">
            <a:off x="4632585" y="3830899"/>
            <a:ext cx="2914126" cy="1325301"/>
          </a:xfrm>
          <a:prstGeom prst="rect">
            <a:avLst/>
          </a:prstGeom>
          <a:noFill/>
          <a:ln cap="sq">
            <a:noFill/>
          </a:ln>
        </p:spPr>
        <p:txBody>
          <a:bodyPr vert="horz" wrap="square" lIns="0" tIns="0" rIns="0" bIns="0" rtlCol="0" anchor="t"/>
          <a:lstStyle/>
          <a:p>
            <a:pPr algn="l">
              <a:lnSpc>
                <a:spcPct val="150000"/>
              </a:lnSpc>
            </a:pPr>
            <a:r>
              <a:rPr kumimoji="1" lang="en-US" altLang="zh-CN" sz="1300">
                <a:ln w="12700">
                  <a:noFill/>
                </a:ln>
                <a:solidFill>
                  <a:srgbClr val="262626">
                    <a:alpha val="100000"/>
                  </a:srgbClr>
                </a:solidFill>
                <a:latin typeface="Source Han Sans"/>
                <a:ea typeface="Source Han Sans"/>
                <a:cs typeface="Source Han Sans"/>
              </a:rPr>
              <a:t>通过明确的事实陈述、结构化数据嵌入（如Schema标记）、权威来源引用等方式，GEO优化内容的机器可读性，帮助AI快速验证并准确复现关键信息。</a:t>
            </a:r>
            <a:endParaRPr kumimoji="1" lang="zh-CN" altLang="en-US"/>
          </a:p>
        </p:txBody>
      </p:sp>
      <p:sp>
        <p:nvSpPr>
          <p:cNvPr id="11" name="标题 1"/>
          <p:cNvSpPr txBox="1"/>
          <p:nvPr/>
        </p:nvSpPr>
        <p:spPr>
          <a:xfrm rot="0" flipH="0" flipV="0">
            <a:off x="4632584" y="3103302"/>
            <a:ext cx="2914125" cy="649198"/>
          </a:xfrm>
          <a:prstGeom prst="rect">
            <a:avLst/>
          </a:prstGeom>
          <a:noFill/>
          <a:ln cap="sq">
            <a:noFill/>
          </a:ln>
        </p:spPr>
        <p:txBody>
          <a:bodyPr vert="horz" wrap="square" lIns="0" tIns="0" rIns="0" bIns="0" rtlCol="0" anchor="b"/>
          <a:lstStyle/>
          <a:p>
            <a:pPr algn="l">
              <a:lnSpc>
                <a:spcPct val="130000"/>
              </a:lnSpc>
            </a:pPr>
            <a:r>
              <a:rPr kumimoji="1" lang="en-US" altLang="zh-CN" sz="1600">
                <a:ln w="12700">
                  <a:noFill/>
                </a:ln>
                <a:solidFill>
                  <a:srgbClr val="C6AB6A">
                    <a:alpha val="100000"/>
                  </a:srgbClr>
                </a:solidFill>
                <a:latin typeface="Source Han Sans CN Bold"/>
                <a:ea typeface="Source Han Sans CN Bold"/>
                <a:cs typeface="Source Han Sans CN Bold"/>
              </a:rPr>
              <a:t>增强信息的可提取性与可信度</a:t>
            </a:r>
            <a:endParaRPr kumimoji="1" lang="zh-CN" altLang="en-US"/>
          </a:p>
        </p:txBody>
      </p:sp>
      <p:sp>
        <p:nvSpPr>
          <p:cNvPr id="12" name="标题 1"/>
          <p:cNvSpPr txBox="1"/>
          <p:nvPr/>
        </p:nvSpPr>
        <p:spPr>
          <a:xfrm rot="0" flipH="0" flipV="0">
            <a:off x="8129764" y="3741998"/>
            <a:ext cx="2914126" cy="1325302"/>
          </a:xfrm>
          <a:prstGeom prst="rect">
            <a:avLst/>
          </a:prstGeom>
          <a:noFill/>
          <a:ln cap="sq">
            <a:noFill/>
          </a:ln>
        </p:spPr>
        <p:txBody>
          <a:bodyPr vert="horz" wrap="square" lIns="0" tIns="0" rIns="0" bIns="0" rtlCol="0" anchor="t"/>
          <a:lstStyle/>
          <a:p>
            <a:pPr algn="l">
              <a:lnSpc>
                <a:spcPct val="150000"/>
              </a:lnSpc>
            </a:pPr>
            <a:r>
              <a:rPr kumimoji="1" lang="en-US" altLang="zh-CN" sz="1300">
                <a:ln w="12700">
                  <a:noFill/>
                </a:ln>
                <a:solidFill>
                  <a:srgbClr val="262626">
                    <a:alpha val="100000"/>
                  </a:srgbClr>
                </a:solidFill>
                <a:latin typeface="Source Han Sans"/>
                <a:ea typeface="Source Han Sans"/>
                <a:cs typeface="Source Han Sans"/>
              </a:rPr>
              <a:t>GEO强调内容需围绕真实用户问题展开，采用问答式、情境化或步骤化表达，使AI在理解查询意图后能高效匹配并重组相关内容，生成自然流畅且高相关性的回答。</a:t>
            </a:r>
            <a:endParaRPr kumimoji="1" lang="zh-CN" altLang="en-US"/>
          </a:p>
        </p:txBody>
      </p:sp>
      <p:sp>
        <p:nvSpPr>
          <p:cNvPr id="13" name="标题 1"/>
          <p:cNvSpPr txBox="1"/>
          <p:nvPr/>
        </p:nvSpPr>
        <p:spPr>
          <a:xfrm rot="0" flipH="0" flipV="0">
            <a:off x="8129763" y="3103302"/>
            <a:ext cx="2914125" cy="649198"/>
          </a:xfrm>
          <a:prstGeom prst="rect">
            <a:avLst/>
          </a:prstGeom>
          <a:noFill/>
          <a:ln cap="sq">
            <a:noFill/>
          </a:ln>
        </p:spPr>
        <p:txBody>
          <a:bodyPr vert="horz" wrap="square" lIns="0" tIns="0" rIns="0" bIns="0" rtlCol="0" anchor="b"/>
          <a:lstStyle/>
          <a:p>
            <a:pPr algn="l">
              <a:lnSpc>
                <a:spcPct val="130000"/>
              </a:lnSpc>
            </a:pPr>
            <a:r>
              <a:rPr kumimoji="1" lang="en-US" altLang="zh-CN" sz="1600">
                <a:ln w="12700">
                  <a:noFill/>
                </a:ln>
                <a:solidFill>
                  <a:srgbClr val="063CE8">
                    <a:alpha val="100000"/>
                  </a:srgbClr>
                </a:solidFill>
                <a:latin typeface="Source Han Sans CN Bold"/>
                <a:ea typeface="Source Han Sans CN Bold"/>
                <a:cs typeface="Source Han Sans CN Bold"/>
              </a:rPr>
              <a:t>对齐用户意图与生成逻辑</a:t>
            </a:r>
            <a:endParaRPr kumimoji="1" lang="zh-CN" altLang="en-US"/>
          </a:p>
        </p:txBody>
      </p:sp>
      <p:sp>
        <p:nvSpPr>
          <p:cNvPr id="14" name="标题 1"/>
          <p:cNvSpPr txBox="1"/>
          <p:nvPr/>
        </p:nvSpPr>
        <p:spPr>
          <a:xfrm rot="0" flipH="0" flipV="0">
            <a:off x="973353" y="2160503"/>
            <a:ext cx="150321" cy="150321"/>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5" name="标题 1"/>
          <p:cNvSpPr txBox="1"/>
          <p:nvPr/>
        </p:nvSpPr>
        <p:spPr>
          <a:xfrm rot="0" flipH="0" flipV="0">
            <a:off x="973353" y="2160503"/>
            <a:ext cx="150321" cy="150321"/>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6" name="标题 1"/>
          <p:cNvSpPr txBox="1"/>
          <p:nvPr/>
        </p:nvSpPr>
        <p:spPr>
          <a:xfrm rot="0" flipH="0" flipV="0">
            <a:off x="4411582" y="2101553"/>
            <a:ext cx="268220" cy="268220"/>
          </a:xfrm>
          <a:prstGeom prst="ellipse">
            <a:avLst/>
          </a:prstGeom>
          <a:solidFill>
            <a:schemeClr val="accent2">
              <a:lumMod val="20000"/>
              <a:lumOff val="8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7" name="标题 1"/>
          <p:cNvSpPr txBox="1"/>
          <p:nvPr/>
        </p:nvSpPr>
        <p:spPr>
          <a:xfrm rot="0" flipH="0" flipV="0">
            <a:off x="4470532" y="2160503"/>
            <a:ext cx="150321" cy="150321"/>
          </a:xfrm>
          <a:prstGeom prst="ellipse">
            <a:avLst/>
          </a:prstGeom>
          <a:solidFill>
            <a:schemeClr val="accent2"/>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8" name="标题 1"/>
          <p:cNvSpPr txBox="1"/>
          <p:nvPr/>
        </p:nvSpPr>
        <p:spPr>
          <a:xfrm rot="0" flipH="0" flipV="0">
            <a:off x="7908761" y="2101553"/>
            <a:ext cx="268220" cy="268220"/>
          </a:xfrm>
          <a:prstGeom prst="ellipse">
            <a:avLst/>
          </a:prstGeom>
          <a:solidFill>
            <a:schemeClr val="accent1">
              <a:lumMod val="40000"/>
              <a:lumOff val="6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9" name="标题 1"/>
          <p:cNvSpPr txBox="1"/>
          <p:nvPr/>
        </p:nvSpPr>
        <p:spPr>
          <a:xfrm rot="0" flipH="0" flipV="0">
            <a:off x="7967711" y="2160503"/>
            <a:ext cx="150321" cy="150321"/>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0" name="标题 1"/>
          <p:cNvSpPr txBox="1"/>
          <p:nvPr/>
        </p:nvSpPr>
        <p:spPr>
          <a:xfrm rot="0" flipH="0" flipV="0">
            <a:off x="7967711" y="2160503"/>
            <a:ext cx="150321" cy="150321"/>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1" name="任意多边形: 形状 1"/>
          <p:cNvSpPr txBox="1"/>
          <p:nvPr/>
        </p:nvSpPr>
        <p:spPr>
          <a:xfrm rot="0" flipH="0" flipV="0">
            <a:off x="-79617" y="841646"/>
            <a:ext cx="7670683" cy="68406"/>
          </a:xfrm>
          <a:custGeom>
            <a:avLst/>
            <a:gdLst>
              <a:gd name="connsiteX0" fmla="*/ 0 w 856648"/>
              <a:gd name="connsiteY0" fmla="*/ 0 h 637990"/>
              <a:gd name="connsiteX1" fmla="*/ 537653 w 856648"/>
              <a:gd name="connsiteY1" fmla="*/ 0 h 637990"/>
              <a:gd name="connsiteX2" fmla="*/ 856648 w 856648"/>
              <a:gd name="connsiteY2" fmla="*/ 318995 h 637990"/>
              <a:gd name="connsiteX3" fmla="*/ 537653 w 856648"/>
              <a:gd name="connsiteY3" fmla="*/ 637990 h 637990"/>
              <a:gd name="connsiteX4" fmla="*/ 0 w 856648"/>
              <a:gd name="connsiteY4" fmla="*/ 637990 h 637990"/>
            </a:gdLst>
            <a:rect l="l" t="t" r="r" b="b"/>
            <a:pathLst>
              <a:path w="856648" h="637990">
                <a:moveTo>
                  <a:pt x="0" y="0"/>
                </a:moveTo>
                <a:lnTo>
                  <a:pt x="537653" y="0"/>
                </a:lnTo>
                <a:cubicBezTo>
                  <a:pt x="713829" y="0"/>
                  <a:pt x="856648" y="142819"/>
                  <a:pt x="856648" y="318995"/>
                </a:cubicBezTo>
                <a:cubicBezTo>
                  <a:pt x="856648" y="495171"/>
                  <a:pt x="713829" y="637990"/>
                  <a:pt x="537653" y="637990"/>
                </a:cubicBezTo>
                <a:lnTo>
                  <a:pt x="0" y="637990"/>
                </a:lnTo>
                <a:close/>
              </a:path>
            </a:pathLst>
          </a:custGeom>
          <a:solidFill>
            <a:schemeClr val="accent1"/>
          </a:solidFill>
          <a:ln w="12700" cap="sq">
            <a:noFill/>
            <a:miter/>
          </a:ln>
          <a:effectLst>
            <a:outerShdw dist="0" blurRad="63500" dir="0" sx="102000" sy="102000" kx="0" ky="0" algn="ctr" rotWithShape="0">
              <a:schemeClr val="accent1">
                <a:alpha val="4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22" name="任意多边形: 形状 2"/>
          <p:cNvSpPr txBox="1"/>
          <p:nvPr/>
        </p:nvSpPr>
        <p:spPr>
          <a:xfrm rot="0" flipH="0" flipV="0">
            <a:off x="11223007" y="-110983"/>
            <a:ext cx="985486" cy="463572"/>
          </a:xfrm>
          <a:custGeom>
            <a:avLst/>
            <a:gdLst>
              <a:gd name="connsiteX0" fmla="*/ 12946 w 673100"/>
              <a:gd name="connsiteY0" fmla="*/ 0 h 383117"/>
              <a:gd name="connsiteX1" fmla="*/ 673100 w 673100"/>
              <a:gd name="connsiteY1" fmla="*/ 0 h 383117"/>
              <a:gd name="connsiteX2" fmla="*/ 673100 w 673100"/>
              <a:gd name="connsiteY2" fmla="*/ 383117 h 383117"/>
              <a:gd name="connsiteX3" fmla="*/ 318995 w 673100"/>
              <a:gd name="connsiteY3" fmla="*/ 383117 h 383117"/>
              <a:gd name="connsiteX4" fmla="*/ 0 w 673100"/>
              <a:gd name="connsiteY4" fmla="*/ 64122 h 383117"/>
            </a:gdLst>
            <a:rect l="l" t="t" r="r" b="b"/>
            <a:pathLst>
              <a:path w="673100" h="383117">
                <a:moveTo>
                  <a:pt x="12946" y="0"/>
                </a:moveTo>
                <a:lnTo>
                  <a:pt x="673100" y="0"/>
                </a:lnTo>
                <a:lnTo>
                  <a:pt x="673100" y="383117"/>
                </a:lnTo>
                <a:lnTo>
                  <a:pt x="318995" y="383117"/>
                </a:lnTo>
                <a:cubicBezTo>
                  <a:pt x="142819" y="383117"/>
                  <a:pt x="0" y="240298"/>
                  <a:pt x="0" y="64122"/>
                </a:cubicBezTo>
                <a:close/>
              </a:path>
            </a:pathLst>
          </a:custGeom>
          <a:solidFill>
            <a:schemeClr val="accent1"/>
          </a:solidFill>
          <a:ln w="12700" cap="sq">
            <a:noFill/>
            <a:miter/>
          </a:ln>
          <a:effectLst>
            <a:outerShdw dist="0" blurRad="63500" dir="0" sx="102000" sy="102000" kx="0" ky="0" algn="ctr" rotWithShape="0">
              <a:schemeClr val="accent1">
                <a:alpha val="4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23" name="文本框 3"/>
          <p:cNvSpPr txBox="1"/>
          <p:nvPr/>
        </p:nvSpPr>
        <p:spPr>
          <a:xfrm rot="0" flipH="0" flipV="0">
            <a:off x="751724" y="214775"/>
            <a:ext cx="7701382" cy="542071"/>
          </a:xfrm>
          <a:prstGeom prst="rect">
            <a:avLst/>
          </a:prstGeom>
          <a:noFill/>
          <a:ln>
            <a:noFill/>
          </a:ln>
        </p:spPr>
        <p:txBody>
          <a:bodyPr vert="horz" wrap="square" lIns="0" tIns="0" rIns="0" bIns="0" rtlCol="0" anchor="ctr"/>
          <a:lstStyle/>
          <a:p>
            <a:pPr algn="l">
              <a:lnSpc>
                <a:spcPct val="130000"/>
              </a:lnSpc>
            </a:pPr>
            <a:r>
              <a:rPr kumimoji="1" lang="en-US" altLang="zh-CN" sz="2800">
                <a:ln w="12700">
                  <a:noFill/>
                </a:ln>
                <a:solidFill>
                  <a:srgbClr val="000000">
                    <a:alpha val="100000"/>
                  </a:srgbClr>
                </a:solidFill>
                <a:latin typeface="Source Han Sans CN Bold"/>
                <a:ea typeface="Source Han Sans CN Bold"/>
                <a:cs typeface="Source Han Sans CN Bold"/>
              </a:rPr>
              <a:t>GEO的核心目标与价值定位</a:t>
            </a:r>
            <a:endParaRPr kumimoji="1" lang="zh-CN" altLang="en-US"/>
          </a:p>
        </p:txBody>
      </p:sp>
      <p:sp>
        <p:nvSpPr>
          <p:cNvPr id="24" name="任意多边形: 形状 4"/>
          <p:cNvSpPr txBox="1"/>
          <p:nvPr/>
        </p:nvSpPr>
        <p:spPr>
          <a:xfrm rot="0" flipH="1" flipV="0">
            <a:off x="-572360" y="-58056"/>
            <a:ext cx="985486" cy="463572"/>
          </a:xfrm>
          <a:custGeom>
            <a:avLst/>
            <a:gdLst>
              <a:gd name="connsiteX0" fmla="*/ 12946 w 673100"/>
              <a:gd name="connsiteY0" fmla="*/ 0 h 383117"/>
              <a:gd name="connsiteX1" fmla="*/ 673100 w 673100"/>
              <a:gd name="connsiteY1" fmla="*/ 0 h 383117"/>
              <a:gd name="connsiteX2" fmla="*/ 673100 w 673100"/>
              <a:gd name="connsiteY2" fmla="*/ 383117 h 383117"/>
              <a:gd name="connsiteX3" fmla="*/ 318995 w 673100"/>
              <a:gd name="connsiteY3" fmla="*/ 383117 h 383117"/>
              <a:gd name="connsiteX4" fmla="*/ 0 w 673100"/>
              <a:gd name="connsiteY4" fmla="*/ 64122 h 383117"/>
            </a:gdLst>
            <a:rect l="l" t="t" r="r" b="b"/>
            <a:pathLst>
              <a:path w="673100" h="383117">
                <a:moveTo>
                  <a:pt x="12946" y="0"/>
                </a:moveTo>
                <a:lnTo>
                  <a:pt x="673100" y="0"/>
                </a:lnTo>
                <a:lnTo>
                  <a:pt x="673100" y="383117"/>
                </a:lnTo>
                <a:lnTo>
                  <a:pt x="318995" y="383117"/>
                </a:lnTo>
                <a:cubicBezTo>
                  <a:pt x="142819" y="383117"/>
                  <a:pt x="0" y="240298"/>
                  <a:pt x="0" y="64122"/>
                </a:cubicBezTo>
                <a:close/>
              </a:path>
            </a:pathLst>
          </a:custGeom>
          <a:solidFill>
            <a:schemeClr val="accent1"/>
          </a:solidFill>
          <a:ln w="12700" cap="sq">
            <a:noFill/>
            <a:miter/>
          </a:ln>
          <a:effectLst>
            <a:outerShdw dist="0" blurRad="63500" dir="0" sx="102000" sy="102000" kx="0" ky="0" algn="ctr" rotWithShape="0">
              <a:schemeClr val="accent1">
                <a:alpha val="4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25" name="任意多边形: 形状 5"/>
          <p:cNvSpPr txBox="1"/>
          <p:nvPr/>
        </p:nvSpPr>
        <p:spPr>
          <a:xfrm rot="0" flipH="0" flipV="0">
            <a:off x="11845307" y="326594"/>
            <a:ext cx="985486" cy="463572"/>
          </a:xfrm>
          <a:custGeom>
            <a:avLst/>
            <a:gdLst>
              <a:gd name="connsiteX0" fmla="*/ 12946 w 673100"/>
              <a:gd name="connsiteY0" fmla="*/ 0 h 383117"/>
              <a:gd name="connsiteX1" fmla="*/ 673100 w 673100"/>
              <a:gd name="connsiteY1" fmla="*/ 0 h 383117"/>
              <a:gd name="connsiteX2" fmla="*/ 673100 w 673100"/>
              <a:gd name="connsiteY2" fmla="*/ 383117 h 383117"/>
              <a:gd name="connsiteX3" fmla="*/ 318995 w 673100"/>
              <a:gd name="connsiteY3" fmla="*/ 383117 h 383117"/>
              <a:gd name="connsiteX4" fmla="*/ 0 w 673100"/>
              <a:gd name="connsiteY4" fmla="*/ 64122 h 383117"/>
            </a:gdLst>
            <a:rect l="l" t="t" r="r" b="b"/>
            <a:pathLst>
              <a:path w="673100" h="383117">
                <a:moveTo>
                  <a:pt x="12946" y="0"/>
                </a:moveTo>
                <a:lnTo>
                  <a:pt x="673100" y="0"/>
                </a:lnTo>
                <a:lnTo>
                  <a:pt x="673100" y="383117"/>
                </a:lnTo>
                <a:lnTo>
                  <a:pt x="318995" y="383117"/>
                </a:lnTo>
                <a:cubicBezTo>
                  <a:pt x="142819" y="383117"/>
                  <a:pt x="0" y="240298"/>
                  <a:pt x="0" y="64122"/>
                </a:cubicBezTo>
                <a:close/>
              </a:path>
            </a:pathLst>
          </a:custGeom>
          <a:solidFill>
            <a:schemeClr val="accent1"/>
          </a:solidFill>
          <a:ln w="12700" cap="sq">
            <a:noFill/>
            <a:miter/>
          </a:ln>
          <a:effectLst>
            <a:outerShdw dist="0" blurRad="63500" dir="0" sx="102000" sy="102000" kx="0" ky="0" algn="ctr" rotWithShape="0">
              <a:schemeClr val="accent1">
                <a:alpha val="40000"/>
              </a:schemeClr>
            </a:outerShdw>
          </a:effectLst>
        </p:spPr>
        <p:txBody>
          <a:bodyPr vert="horz" wrap="square" lIns="91440" tIns="45720" rIns="91440" bIns="45720" rtlCol="0" anchor="ctr"/>
          <a:lstStyle/>
          <a:p>
            <a:pPr algn="ctr">
              <a:lnSpc>
                <a:spcPct val="110000"/>
              </a:lnSpc>
            </a:pPr>
            <a:endParaRPr kumimoji="1" lang="zh-CN" altLang="en-US"/>
          </a:p>
        </p:txBody>
      </p:sp>
    </p:spTree>
  </p:cSld>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0"/>
          <p:cNvSpPr txBox="1"/>
          <p:nvPr/>
        </p:nvSpPr>
        <p:spPr>
          <a:xfrm rot="0" flipH="0" flipV="0">
            <a:off x="0" y="0"/>
            <a:ext cx="12192000" cy="6858000"/>
          </a:xfrm>
          <a:prstGeom prst="rect">
            <a:avLst/>
          </a:prstGeom>
          <a:gradFill>
            <a:gsLst>
              <a:gs pos="0">
                <a:schemeClr val="accent1"/>
              </a:gs>
              <a:gs pos="100000">
                <a:schemeClr val="accent1">
                  <a:lumMod val="75000"/>
                </a:schemeClr>
              </a:gs>
            </a:gsLst>
            <a:lin ang="2700000" scaled="1"/>
          </a:gradFill>
          <a:ln w="12700"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3" name="矩形: 圆顶角 16"/>
          <p:cNvSpPr txBox="1"/>
          <p:nvPr/>
        </p:nvSpPr>
        <p:spPr>
          <a:xfrm rot="13440867" flipH="0" flipV="0">
            <a:off x="8919466" y="996661"/>
            <a:ext cx="3438744" cy="8736277"/>
          </a:xfrm>
          <a:prstGeom prst="round2SameRect">
            <a:avLst>
              <a:gd name="adj1" fmla="val 50000"/>
              <a:gd name="adj2" fmla="val 0"/>
            </a:avLst>
          </a:prstGeom>
          <a:noFill/>
          <a:ln w="228600" cap="sq">
            <a:solidFill>
              <a:schemeClr val="accent2">
                <a:lumMod val="60000"/>
                <a:lumOff val="40000"/>
                <a:alpha val="2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4" name="矩形: 圆顶角 17"/>
          <p:cNvSpPr txBox="1"/>
          <p:nvPr/>
        </p:nvSpPr>
        <p:spPr>
          <a:xfrm rot="13440867" flipH="0" flipV="0">
            <a:off x="9606959" y="2442862"/>
            <a:ext cx="1776211" cy="6427234"/>
          </a:xfrm>
          <a:prstGeom prst="round2SameRect">
            <a:avLst>
              <a:gd name="adj1" fmla="val 50000"/>
              <a:gd name="adj2" fmla="val 0"/>
            </a:avLst>
          </a:prstGeom>
          <a:noFill/>
          <a:ln w="228600" cap="sq">
            <a:solidFill>
              <a:schemeClr val="accent2">
                <a:lumMod val="60000"/>
                <a:lumOff val="40000"/>
                <a:alpha val="2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5" name="矩形: 圆顶角 19"/>
          <p:cNvSpPr txBox="1"/>
          <p:nvPr/>
        </p:nvSpPr>
        <p:spPr>
          <a:xfrm rot="2759133" flipH="1" flipV="0">
            <a:off x="-896084" y="-1461258"/>
            <a:ext cx="4229853" cy="8789548"/>
          </a:xfrm>
          <a:prstGeom prst="round2SameRect">
            <a:avLst>
              <a:gd name="adj1" fmla="val 50000"/>
              <a:gd name="adj2" fmla="val 0"/>
            </a:avLst>
          </a:prstGeom>
          <a:noFill/>
          <a:ln w="228600" cap="sq">
            <a:solidFill>
              <a:schemeClr val="accent1">
                <a:lumMod val="60000"/>
                <a:lumOff val="40000"/>
                <a:alpha val="2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6" name="矩形: 圆顶角 20"/>
          <p:cNvSpPr txBox="1"/>
          <p:nvPr/>
        </p:nvSpPr>
        <p:spPr>
          <a:xfrm rot="2759133" flipH="1" flipV="0">
            <a:off x="135223" y="-320314"/>
            <a:ext cx="2184842" cy="6466425"/>
          </a:xfrm>
          <a:prstGeom prst="round2SameRect">
            <a:avLst>
              <a:gd name="adj1" fmla="val 50000"/>
              <a:gd name="adj2" fmla="val 0"/>
            </a:avLst>
          </a:prstGeom>
          <a:noFill/>
          <a:ln w="228600" cap="sq">
            <a:solidFill>
              <a:schemeClr val="accent1">
                <a:lumMod val="60000"/>
                <a:lumOff val="40000"/>
                <a:alpha val="2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7" name="矩形: 圆顶角 1"/>
          <p:cNvSpPr txBox="1"/>
          <p:nvPr/>
        </p:nvSpPr>
        <p:spPr>
          <a:xfrm rot="2759133" flipH="1" flipV="0">
            <a:off x="-6941" y="3694190"/>
            <a:ext cx="2220606" cy="4614374"/>
          </a:xfrm>
          <a:prstGeom prst="round2SameRect">
            <a:avLst>
              <a:gd name="adj1" fmla="val 50000"/>
              <a:gd name="adj2" fmla="val 0"/>
            </a:avLst>
          </a:prstGeom>
          <a:noFill/>
          <a:ln w="127000" cap="sq">
            <a:solidFill>
              <a:schemeClr val="accent2">
                <a:lumMod val="60000"/>
                <a:lumOff val="4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8" name="矩形: 圆顶角 2"/>
          <p:cNvSpPr txBox="1"/>
          <p:nvPr/>
        </p:nvSpPr>
        <p:spPr>
          <a:xfrm rot="2759133" flipH="1" flipV="0">
            <a:off x="534479" y="4293167"/>
            <a:ext cx="1147007" cy="3394771"/>
          </a:xfrm>
          <a:prstGeom prst="round2SameRect">
            <a:avLst>
              <a:gd name="adj1" fmla="val 50000"/>
              <a:gd name="adj2" fmla="val 0"/>
            </a:avLst>
          </a:prstGeom>
          <a:noFill/>
          <a:ln w="127000" cap="sq">
            <a:solidFill>
              <a:schemeClr val="accent2">
                <a:lumMod val="60000"/>
                <a:lumOff val="40000"/>
                <a:alpha val="9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9" name="矩形: 圆顶角 4"/>
          <p:cNvSpPr txBox="1"/>
          <p:nvPr/>
        </p:nvSpPr>
        <p:spPr>
          <a:xfrm rot="13440867" flipH="0" flipV="0">
            <a:off x="10540353" y="-1159021"/>
            <a:ext cx="2220606" cy="5641545"/>
          </a:xfrm>
          <a:prstGeom prst="round2SameRect">
            <a:avLst>
              <a:gd name="adj1" fmla="val 50000"/>
              <a:gd name="adj2" fmla="val 0"/>
            </a:avLst>
          </a:prstGeom>
          <a:noFill/>
          <a:ln w="127000" cap="sq">
            <a:solidFill>
              <a:schemeClr val="accent1">
                <a:lumMod val="60000"/>
                <a:lumOff val="40000"/>
                <a:alpha val="10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10" name="矩形: 圆顶角 5"/>
          <p:cNvSpPr txBox="1"/>
          <p:nvPr/>
        </p:nvSpPr>
        <p:spPr>
          <a:xfrm rot="13440867" flipH="0" flipV="0">
            <a:off x="10984309" y="-225121"/>
            <a:ext cx="1147007" cy="4150456"/>
          </a:xfrm>
          <a:prstGeom prst="round2SameRect">
            <a:avLst>
              <a:gd name="adj1" fmla="val 50000"/>
              <a:gd name="adj2" fmla="val 0"/>
            </a:avLst>
          </a:prstGeom>
          <a:noFill/>
          <a:ln w="127000" cap="sq">
            <a:solidFill>
              <a:schemeClr val="accent1">
                <a:lumMod val="60000"/>
                <a:lumOff val="40000"/>
                <a:alpha val="10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11" name="矩形: 圆角 7"/>
          <p:cNvSpPr txBox="1"/>
          <p:nvPr/>
        </p:nvSpPr>
        <p:spPr>
          <a:xfrm rot="0" flipH="0" flipV="0">
            <a:off x="2315598" y="1727200"/>
            <a:ext cx="7560805" cy="4275951"/>
          </a:xfrm>
          <a:prstGeom prst="roundRect">
            <a:avLst>
              <a:gd name="adj" fmla="val 16667"/>
            </a:avLst>
          </a:prstGeom>
          <a:solidFill>
            <a:schemeClr val="bg1"/>
          </a:solidFill>
          <a:ln w="12700"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12" name="爱设计-4"/>
          <p:cNvSpPr txBox="1"/>
          <p:nvPr/>
        </p:nvSpPr>
        <p:spPr>
          <a:xfrm rot="0" flipH="0" flipV="0">
            <a:off x="4942404" y="742847"/>
            <a:ext cx="2307193" cy="3291430"/>
          </a:xfrm>
          <a:prstGeom prst="rect">
            <a:avLst/>
          </a:prstGeom>
          <a:noFill/>
          <a:ln>
            <a:noFill/>
          </a:ln>
        </p:spPr>
        <p:txBody>
          <a:bodyPr vert="horz" wrap="square" lIns="91440" tIns="45720" rIns="91440" bIns="45720" rtlCol="0" anchor="b"/>
          <a:lstStyle/>
          <a:p>
            <a:pPr algn="ctr">
              <a:lnSpc>
                <a:spcPct val="110000"/>
              </a:lnSpc>
            </a:pPr>
            <a:r>
              <a:rPr kumimoji="1" lang="en-US" altLang="zh-CN" sz="11500">
                <a:ln w="12700">
                  <a:noFill/>
                </a:ln>
                <a:solidFill>
                  <a:srgbClr val="063CE8">
                    <a:alpha val="100000"/>
                  </a:srgbClr>
                </a:solidFill>
                <a:latin typeface="OPPOSans H"/>
                <a:ea typeface="OPPOSans H"/>
                <a:cs typeface="OPPOSans H"/>
              </a:rPr>
              <a:t>02</a:t>
            </a:r>
            <a:endParaRPr kumimoji="1" lang="zh-CN" altLang="en-US"/>
          </a:p>
        </p:txBody>
      </p:sp>
      <p:sp>
        <p:nvSpPr>
          <p:cNvPr id="13" name="矩形 8"/>
          <p:cNvSpPr txBox="1"/>
          <p:nvPr/>
        </p:nvSpPr>
        <p:spPr>
          <a:xfrm rot="0" flipH="0" flipV="0">
            <a:off x="3224356" y="3789344"/>
            <a:ext cx="5743288" cy="1944501"/>
          </a:xfrm>
          <a:prstGeom prst="rect">
            <a:avLst/>
          </a:prstGeom>
          <a:noFill/>
          <a:ln>
            <a:noFill/>
          </a:ln>
        </p:spPr>
        <p:txBody>
          <a:bodyPr vert="horz" wrap="square" lIns="0" tIns="0" rIns="0" bIns="0" rtlCol="0" anchor="t"/>
          <a:lstStyle/>
          <a:p>
            <a:pPr algn="ctr">
              <a:lnSpc>
                <a:spcPct val="110000"/>
              </a:lnSpc>
            </a:pPr>
            <a:r>
              <a:rPr kumimoji="1" lang="en-US" altLang="zh-CN" sz="3600">
                <a:ln w="12700">
                  <a:noFill/>
                </a:ln>
                <a:solidFill>
                  <a:srgbClr val="262626">
                    <a:alpha val="100000"/>
                  </a:srgbClr>
                </a:solidFill>
                <a:latin typeface="Source Han Sans CN Bold"/>
                <a:ea typeface="Source Han Sans CN Bold"/>
                <a:cs typeface="Source Han Sans CN Bold"/>
              </a:rPr>
              <a:t>GEO与传统SEO的关键差异</a:t>
            </a:r>
            <a:endParaRPr kumimoji="1" lang="zh-CN" altLang="en-US"/>
          </a:p>
        </p:txBody>
      </p:sp>
    </p:spTree>
  </p:cSld>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2"/>
          <p:cNvSpPr txBox="1"/>
          <p:nvPr/>
        </p:nvSpPr>
        <p:spPr>
          <a:xfrm rot="0" flipH="0" flipV="0">
            <a:off x="0" y="0"/>
            <a:ext cx="12192000" cy="6858000"/>
          </a:xfrm>
          <a:prstGeom prst="rect">
            <a:avLst/>
          </a:prstGeom>
          <a:gradFill>
            <a:gsLst>
              <a:gs pos="0">
                <a:schemeClr val="bg1"/>
              </a:gs>
              <a:gs pos="100000">
                <a:schemeClr val="accent1">
                  <a:lumMod val="20000"/>
                  <a:lumOff val="80000"/>
                </a:schemeClr>
              </a:gs>
            </a:gsLst>
            <a:lin ang="5400000" scaled="1"/>
          </a:gradFill>
          <a:ln w="12700" cap="sq">
            <a:noFill/>
            <a:prstDash val="solid"/>
            <a:miter/>
          </a:ln>
        </p:spPr>
        <p:txBody>
          <a:bodyPr vert="horz" wrap="square" lIns="0" tIns="0" rIns="0" bIns="0" rtlCol="0" anchor="ctr"/>
          <a:lstStyle/>
          <a:p>
            <a:pPr algn="ctr">
              <a:lnSpc>
                <a:spcPct val="110000"/>
              </a:lnSpc>
            </a:pPr>
            <a:endParaRPr kumimoji="1" lang="zh-CN" altLang="en-US"/>
          </a:p>
        </p:txBody>
      </p:sp>
      <p:sp>
        <p:nvSpPr>
          <p:cNvPr id="3" name="标题 1"/>
          <p:cNvSpPr txBox="1"/>
          <p:nvPr/>
        </p:nvSpPr>
        <p:spPr>
          <a:xfrm rot="0" flipH="0" flipV="0">
            <a:off x="1014730" y="3908639"/>
            <a:ext cx="2539999" cy="427141"/>
          </a:xfrm>
          <a:prstGeom prst="rect">
            <a:avLst/>
          </a:prstGeom>
          <a:noFill/>
          <a:ln>
            <a:noFill/>
          </a:ln>
        </p:spPr>
        <p:txBody>
          <a:bodyPr vert="horz" wrap="square" lIns="0" tIns="0" rIns="0" bIns="0" rtlCol="0" anchor="b"/>
          <a:lstStyle/>
          <a:p>
            <a:pPr algn="ctr">
              <a:lnSpc>
                <a:spcPct val="130000"/>
              </a:lnSpc>
            </a:pPr>
            <a:r>
              <a:rPr kumimoji="1" lang="en-US" altLang="zh-CN" sz="1600">
                <a:ln w="12700">
                  <a:noFill/>
                </a:ln>
                <a:solidFill>
                  <a:srgbClr val="000000">
                    <a:alpha val="100000"/>
                  </a:srgbClr>
                </a:solidFill>
                <a:latin typeface="Source Han Sans CN Bold"/>
                <a:ea typeface="Source Han Sans CN Bold"/>
                <a:cs typeface="Source Han Sans CN Bold"/>
              </a:rPr>
              <a:t>从关键词匹配到意图理解</a:t>
            </a:r>
            <a:endParaRPr kumimoji="1" lang="zh-CN" altLang="en-US"/>
          </a:p>
        </p:txBody>
      </p:sp>
      <p:sp>
        <p:nvSpPr>
          <p:cNvPr id="4" name="标题 1"/>
          <p:cNvSpPr txBox="1"/>
          <p:nvPr/>
        </p:nvSpPr>
        <p:spPr>
          <a:xfrm rot="0" flipH="0" flipV="0">
            <a:off x="1073149" y="4501828"/>
            <a:ext cx="2423162" cy="1733872"/>
          </a:xfrm>
          <a:prstGeom prst="rect">
            <a:avLst/>
          </a:prstGeom>
          <a:noFill/>
          <a:ln>
            <a:noFill/>
          </a:ln>
        </p:spPr>
        <p:txBody>
          <a:bodyPr vert="horz" wrap="square" lIns="0" tIns="0" rIns="0" bIns="0" rtlCol="0" anchor="t"/>
          <a:lstStyle/>
          <a:p>
            <a:pPr algn="ctr">
              <a:lnSpc>
                <a:spcPct val="150000"/>
              </a:lnSpc>
            </a:pPr>
            <a:r>
              <a:rPr kumimoji="1" lang="en-US" altLang="zh-CN" sz="1400">
                <a:ln w="12700">
                  <a:noFill/>
                </a:ln>
                <a:solidFill>
                  <a:srgbClr val="404040">
                    <a:alpha val="100000"/>
                  </a:srgbClr>
                </a:solidFill>
                <a:latin typeface="Source Han Sans"/>
                <a:ea typeface="Source Han Sans"/>
                <a:cs typeface="Source Han Sans"/>
              </a:rPr>
              <a:t>传统SEO聚焦于关键词在页面中的密度与位置，而GEO更关注用户查询背后的深层意图，通过语义分析和上下文理解生成精准回答。</a:t>
            </a:r>
            <a:endParaRPr kumimoji="1" lang="zh-CN" altLang="en-US"/>
          </a:p>
        </p:txBody>
      </p:sp>
      <p:sp>
        <p:nvSpPr>
          <p:cNvPr id="5" name="标题 1"/>
          <p:cNvSpPr txBox="1"/>
          <p:nvPr/>
        </p:nvSpPr>
        <p:spPr>
          <a:xfrm rot="0" flipH="0" flipV="0">
            <a:off x="4826001" y="3908639"/>
            <a:ext cx="2539999" cy="427141"/>
          </a:xfrm>
          <a:prstGeom prst="rect">
            <a:avLst/>
          </a:prstGeom>
          <a:noFill/>
          <a:ln>
            <a:noFill/>
          </a:ln>
        </p:spPr>
        <p:txBody>
          <a:bodyPr vert="horz" wrap="square" lIns="0" tIns="0" rIns="0" bIns="0" rtlCol="0" anchor="b"/>
          <a:lstStyle/>
          <a:p>
            <a:pPr algn="ctr">
              <a:lnSpc>
                <a:spcPct val="130000"/>
              </a:lnSpc>
            </a:pPr>
            <a:r>
              <a:rPr kumimoji="1" lang="en-US" altLang="zh-CN" sz="1600">
                <a:ln w="12700">
                  <a:noFill/>
                </a:ln>
                <a:solidFill>
                  <a:srgbClr val="000000">
                    <a:alpha val="100000"/>
                  </a:srgbClr>
                </a:solidFill>
                <a:latin typeface="Source Han Sans CN Bold"/>
                <a:ea typeface="Source Han Sans CN Bold"/>
                <a:cs typeface="Source Han Sans CN Bold"/>
              </a:rPr>
              <a:t>从静态内容到动态生成</a:t>
            </a:r>
            <a:endParaRPr kumimoji="1" lang="zh-CN" altLang="en-US"/>
          </a:p>
        </p:txBody>
      </p:sp>
      <p:sp>
        <p:nvSpPr>
          <p:cNvPr id="6" name="标题 1"/>
          <p:cNvSpPr txBox="1"/>
          <p:nvPr/>
        </p:nvSpPr>
        <p:spPr>
          <a:xfrm rot="0" flipH="0" flipV="0">
            <a:off x="4884420" y="4501828"/>
            <a:ext cx="2423162" cy="1733872"/>
          </a:xfrm>
          <a:prstGeom prst="rect">
            <a:avLst/>
          </a:prstGeom>
          <a:noFill/>
          <a:ln>
            <a:noFill/>
          </a:ln>
        </p:spPr>
        <p:txBody>
          <a:bodyPr vert="horz" wrap="square" lIns="0" tIns="0" rIns="0" bIns="0" rtlCol="0" anchor="t"/>
          <a:lstStyle/>
          <a:p>
            <a:pPr algn="ctr">
              <a:lnSpc>
                <a:spcPct val="150000"/>
              </a:lnSpc>
            </a:pPr>
            <a:r>
              <a:rPr kumimoji="1" lang="en-US" altLang="zh-CN" sz="1400">
                <a:ln w="12700">
                  <a:noFill/>
                </a:ln>
                <a:solidFill>
                  <a:srgbClr val="404040">
                    <a:alpha val="100000"/>
                  </a:srgbClr>
                </a:solidFill>
                <a:latin typeface="Source Han Sans"/>
                <a:ea typeface="Source Han Sans"/>
                <a:cs typeface="Source Han Sans"/>
              </a:rPr>
              <a:t>SEO依赖预先编写并部署的静态网页内容，GEO则基于实时输入动态生成响应，内容在用户提问瞬间才被创建，无需提前索引。</a:t>
            </a:r>
            <a:endParaRPr kumimoji="1" lang="zh-CN" altLang="en-US"/>
          </a:p>
        </p:txBody>
      </p:sp>
      <p:sp>
        <p:nvSpPr>
          <p:cNvPr id="7" name="标题 1"/>
          <p:cNvSpPr txBox="1"/>
          <p:nvPr/>
        </p:nvSpPr>
        <p:spPr>
          <a:xfrm rot="0" flipH="0" flipV="0">
            <a:off x="8679451" y="3908639"/>
            <a:ext cx="2539999" cy="427141"/>
          </a:xfrm>
          <a:prstGeom prst="rect">
            <a:avLst/>
          </a:prstGeom>
          <a:noFill/>
          <a:ln>
            <a:noFill/>
          </a:ln>
        </p:spPr>
        <p:txBody>
          <a:bodyPr vert="horz" wrap="square" lIns="0" tIns="0" rIns="0" bIns="0" rtlCol="0" anchor="b"/>
          <a:lstStyle/>
          <a:p>
            <a:pPr algn="ctr">
              <a:lnSpc>
                <a:spcPct val="130000"/>
              </a:lnSpc>
            </a:pPr>
            <a:r>
              <a:rPr kumimoji="1" lang="en-US" altLang="zh-CN" sz="1600">
                <a:ln w="12700">
                  <a:noFill/>
                </a:ln>
                <a:solidFill>
                  <a:srgbClr val="000000">
                    <a:alpha val="100000"/>
                  </a:srgbClr>
                </a:solidFill>
                <a:latin typeface="Source Han Sans CN Bold"/>
                <a:ea typeface="Source Han Sans CN Bold"/>
                <a:cs typeface="Source Han Sans CN Bold"/>
              </a:rPr>
              <a:t>从页面排名到答案质量评估</a:t>
            </a:r>
            <a:endParaRPr kumimoji="1" lang="zh-CN" altLang="en-US"/>
          </a:p>
        </p:txBody>
      </p:sp>
      <p:sp>
        <p:nvSpPr>
          <p:cNvPr id="8" name="标题 1"/>
          <p:cNvSpPr txBox="1"/>
          <p:nvPr/>
        </p:nvSpPr>
        <p:spPr>
          <a:xfrm rot="0" flipH="0" flipV="0">
            <a:off x="8737870" y="4501828"/>
            <a:ext cx="2423162" cy="1733872"/>
          </a:xfrm>
          <a:prstGeom prst="rect">
            <a:avLst/>
          </a:prstGeom>
          <a:noFill/>
          <a:ln>
            <a:noFill/>
          </a:ln>
        </p:spPr>
        <p:txBody>
          <a:bodyPr vert="horz" wrap="square" lIns="0" tIns="0" rIns="0" bIns="0" rtlCol="0" anchor="t"/>
          <a:lstStyle/>
          <a:p>
            <a:pPr algn="ctr">
              <a:lnSpc>
                <a:spcPct val="150000"/>
              </a:lnSpc>
            </a:pPr>
            <a:r>
              <a:rPr kumimoji="1" lang="en-US" altLang="zh-CN" sz="1400">
                <a:ln w="12700">
                  <a:noFill/>
                </a:ln>
                <a:solidFill>
                  <a:srgbClr val="404040">
                    <a:alpha val="100000"/>
                  </a:srgbClr>
                </a:solidFill>
                <a:latin typeface="Source Han Sans"/>
                <a:ea typeface="Source Han Sans"/>
                <a:cs typeface="Source Han Sans"/>
              </a:rPr>
              <a:t>传统搜索引擎以页面权威性和相关性排序，GEO则由大模型直接判断信息的准确性、连贯性与有用性，跳过页面层级直接输出最优答案。</a:t>
            </a:r>
            <a:endParaRPr kumimoji="1" lang="zh-CN" altLang="en-US"/>
          </a:p>
        </p:txBody>
      </p:sp>
      <p:sp>
        <p:nvSpPr>
          <p:cNvPr id="9" name="标题 1"/>
          <p:cNvSpPr txBox="1"/>
          <p:nvPr/>
        </p:nvSpPr>
        <p:spPr>
          <a:xfrm rot="0" flipH="0" flipV="0">
            <a:off x="1949965" y="3247159"/>
            <a:ext cx="669530" cy="175358"/>
          </a:xfrm>
          <a:custGeom>
            <a:avLst/>
            <a:gdLst>
              <a:gd name="connsiteX0" fmla="*/ 778672 w 778671"/>
              <a:gd name="connsiteY0" fmla="*/ 187955 h 375910"/>
              <a:gd name="connsiteX1" fmla="*/ 389336 w 778671"/>
              <a:gd name="connsiteY1" fmla="*/ 375911 h 375910"/>
              <a:gd name="connsiteX2" fmla="*/ 0 w 778671"/>
              <a:gd name="connsiteY2" fmla="*/ 187955 h 375910"/>
              <a:gd name="connsiteX3" fmla="*/ 389336 w 778671"/>
              <a:gd name="connsiteY3" fmla="*/ 0 h 375910"/>
              <a:gd name="connsiteX4" fmla="*/ 778672 w 778671"/>
              <a:gd name="connsiteY4" fmla="*/ 187955 h 375910"/>
            </a:gdLst>
            <a:rect l="l" t="t" r="r" b="b"/>
            <a:pathLst>
              <a:path w="778671" h="375910">
                <a:moveTo>
                  <a:pt x="778672" y="187955"/>
                </a:moveTo>
                <a:cubicBezTo>
                  <a:pt x="778672" y="291760"/>
                  <a:pt x="604360" y="375911"/>
                  <a:pt x="389336" y="375911"/>
                </a:cubicBezTo>
                <a:cubicBezTo>
                  <a:pt x="174312" y="375911"/>
                  <a:pt x="0" y="291760"/>
                  <a:pt x="0" y="187955"/>
                </a:cubicBezTo>
                <a:cubicBezTo>
                  <a:pt x="0" y="84150"/>
                  <a:pt x="174312" y="0"/>
                  <a:pt x="389336" y="0"/>
                </a:cubicBezTo>
                <a:cubicBezTo>
                  <a:pt x="604360" y="0"/>
                  <a:pt x="778672" y="84150"/>
                  <a:pt x="778672" y="187955"/>
                </a:cubicBezTo>
                <a:close/>
              </a:path>
            </a:pathLst>
          </a:custGeom>
          <a:solidFill>
            <a:schemeClr val="bg1">
              <a:lumMod val="95000"/>
            </a:schemeClr>
          </a:solidFill>
          <a:ln cap="flat">
            <a:noFill/>
            <a:prstDash val="solid"/>
            <a:miter/>
          </a:ln>
        </p:spPr>
        <p:txBody>
          <a:bodyPr vert="horz" wrap="square" lIns="91440" tIns="45720" rIns="91440" bIns="45720" rtlCol="0" anchor="ctr"/>
          <a:lstStyle/>
          <a:p>
            <a:pPr algn="l">
              <a:lnSpc>
                <a:spcPct val="100000"/>
              </a:lnSpc>
            </a:pPr>
            <a:endParaRPr kumimoji="1" lang="zh-CN" altLang="en-US"/>
          </a:p>
        </p:txBody>
      </p:sp>
      <p:sp>
        <p:nvSpPr>
          <p:cNvPr id="10" name="标题 1"/>
          <p:cNvSpPr txBox="1"/>
          <p:nvPr/>
        </p:nvSpPr>
        <p:spPr>
          <a:xfrm rot="0" flipH="0" flipV="0">
            <a:off x="1749105" y="2101369"/>
            <a:ext cx="1071249" cy="1253533"/>
          </a:xfrm>
          <a:custGeom>
            <a:avLst/>
            <a:gdLst>
              <a:gd name="connsiteX0" fmla="*/ 710840 w 1245875"/>
              <a:gd name="connsiteY0" fmla="*/ 1422970 h 1457874"/>
              <a:gd name="connsiteX1" fmla="*/ 1245707 w 1245875"/>
              <a:gd name="connsiteY1" fmla="*/ 610064 h 1457874"/>
              <a:gd name="connsiteX2" fmla="*/ 622770 w 1245875"/>
              <a:gd name="connsiteY2" fmla="*/ -120 h 1457874"/>
              <a:gd name="connsiteX3" fmla="*/ -168 w 1245875"/>
              <a:gd name="connsiteY3" fmla="*/ 610064 h 1457874"/>
              <a:gd name="connsiteX4" fmla="*/ 534699 w 1245875"/>
              <a:gd name="connsiteY4" fmla="*/ 1422970 h 1457874"/>
              <a:gd name="connsiteX5" fmla="*/ 534699 w 1245875"/>
              <a:gd name="connsiteY5" fmla="*/ 1422970 h 1457874"/>
              <a:gd name="connsiteX6" fmla="*/ 710840 w 1245875"/>
              <a:gd name="connsiteY6" fmla="*/ 1422970 h 1457874"/>
            </a:gdLst>
            <a:rect l="l" t="t" r="r" b="b"/>
            <a:pathLst>
              <a:path w="1245875" h="1457874">
                <a:moveTo>
                  <a:pt x="710840" y="1422970"/>
                </a:moveTo>
                <a:cubicBezTo>
                  <a:pt x="1067418" y="1089196"/>
                  <a:pt x="1245707" y="818229"/>
                  <a:pt x="1245707" y="610064"/>
                </a:cubicBezTo>
                <a:cubicBezTo>
                  <a:pt x="1245707" y="273060"/>
                  <a:pt x="966808" y="-120"/>
                  <a:pt x="622770" y="-120"/>
                </a:cubicBezTo>
                <a:cubicBezTo>
                  <a:pt x="278731" y="-120"/>
                  <a:pt x="-168" y="273060"/>
                  <a:pt x="-168" y="610064"/>
                </a:cubicBezTo>
                <a:cubicBezTo>
                  <a:pt x="-168" y="818229"/>
                  <a:pt x="178121" y="1089196"/>
                  <a:pt x="534699" y="1422970"/>
                </a:cubicBezTo>
                <a:lnTo>
                  <a:pt x="534699" y="1422970"/>
                </a:lnTo>
                <a:cubicBezTo>
                  <a:pt x="584255" y="1469350"/>
                  <a:pt x="661287" y="1469350"/>
                  <a:pt x="710840" y="1422970"/>
                </a:cubicBezTo>
                <a:close/>
              </a:path>
            </a:pathLst>
          </a:custGeom>
          <a:gradFill>
            <a:gsLst>
              <a:gs pos="0">
                <a:schemeClr val="accent1"/>
              </a:gs>
              <a:gs pos="100000">
                <a:schemeClr val="accent1">
                  <a:lumMod val="60000"/>
                  <a:lumOff val="40000"/>
                  <a:alpha val="100000"/>
                </a:schemeClr>
              </a:gs>
            </a:gsLst>
            <a:lin ang="16200000" scaled="0"/>
          </a:gradFill>
          <a:ln w="12700" cap="sq">
            <a:noFill/>
            <a:miter/>
          </a:ln>
        </p:spPr>
        <p:txBody>
          <a:bodyPr vert="horz" wrap="square" lIns="91440" tIns="45720" rIns="91440" bIns="45720" rtlCol="0" anchor="ctr"/>
          <a:lstStyle/>
          <a:p>
            <a:pPr algn="ctr">
              <a:lnSpc>
                <a:spcPct val="100000"/>
              </a:lnSpc>
            </a:pPr>
            <a:endParaRPr kumimoji="1" lang="zh-CN" altLang="en-US"/>
          </a:p>
        </p:txBody>
      </p:sp>
      <p:sp>
        <p:nvSpPr>
          <p:cNvPr id="11" name="标题 1"/>
          <p:cNvSpPr txBox="1"/>
          <p:nvPr/>
        </p:nvSpPr>
        <p:spPr>
          <a:xfrm rot="0" flipH="0" flipV="0">
            <a:off x="2005645" y="2339439"/>
            <a:ext cx="558170" cy="558170"/>
          </a:xfrm>
          <a:custGeom>
            <a:avLst/>
            <a:gdLst>
              <a:gd name="connsiteX0" fmla="*/ 472573 w 472573"/>
              <a:gd name="connsiteY0" fmla="*/ 236287 h 472573"/>
              <a:gd name="connsiteX1" fmla="*/ 236287 w 472573"/>
              <a:gd name="connsiteY1" fmla="*/ 472573 h 472573"/>
              <a:gd name="connsiteX2" fmla="*/ 0 w 472573"/>
              <a:gd name="connsiteY2" fmla="*/ 236287 h 472573"/>
              <a:gd name="connsiteX3" fmla="*/ 236287 w 472573"/>
              <a:gd name="connsiteY3" fmla="*/ 0 h 472573"/>
              <a:gd name="connsiteX4" fmla="*/ 472573 w 472573"/>
              <a:gd name="connsiteY4" fmla="*/ 236287 h 472573"/>
            </a:gdLst>
            <a:rect l="l" t="t" r="r" b="b"/>
            <a:pathLst>
              <a:path w="472573" h="472573">
                <a:moveTo>
                  <a:pt x="472573" y="236287"/>
                </a:moveTo>
                <a:cubicBezTo>
                  <a:pt x="472573" y="366784"/>
                  <a:pt x="366784" y="472573"/>
                  <a:pt x="236287" y="472573"/>
                </a:cubicBezTo>
                <a:cubicBezTo>
                  <a:pt x="105789" y="472573"/>
                  <a:pt x="0" y="366784"/>
                  <a:pt x="0" y="236287"/>
                </a:cubicBezTo>
                <a:cubicBezTo>
                  <a:pt x="0" y="105789"/>
                  <a:pt x="105789" y="0"/>
                  <a:pt x="236287" y="0"/>
                </a:cubicBezTo>
                <a:cubicBezTo>
                  <a:pt x="366784" y="0"/>
                  <a:pt x="472573" y="105789"/>
                  <a:pt x="472573" y="236287"/>
                </a:cubicBezTo>
                <a:close/>
              </a:path>
            </a:pathLst>
          </a:custGeom>
          <a:solidFill>
            <a:schemeClr val="bg1"/>
          </a:solidFill>
          <a:ln cap="flat">
            <a:noFill/>
            <a:prstDash val="solid"/>
            <a:miter/>
          </a:ln>
        </p:spPr>
        <p:txBody>
          <a:bodyPr vert="horz" wrap="square" lIns="91440" tIns="45720" rIns="91440" bIns="45720" rtlCol="0" anchor="ctr"/>
          <a:lstStyle/>
          <a:p>
            <a:pPr algn="l">
              <a:lnSpc>
                <a:spcPct val="100000"/>
              </a:lnSpc>
            </a:pPr>
            <a:endParaRPr kumimoji="1" lang="zh-CN" altLang="en-US"/>
          </a:p>
        </p:txBody>
      </p:sp>
      <p:sp>
        <p:nvSpPr>
          <p:cNvPr id="12" name="标题 1"/>
          <p:cNvSpPr txBox="1"/>
          <p:nvPr/>
        </p:nvSpPr>
        <p:spPr>
          <a:xfrm rot="0" flipH="0" flipV="0">
            <a:off x="2043749" y="2448608"/>
            <a:ext cx="481961" cy="279527"/>
          </a:xfrm>
          <a:prstGeom prst="rect">
            <a:avLst/>
          </a:prstGeom>
          <a:noFill/>
          <a:ln>
            <a:noFill/>
          </a:ln>
        </p:spPr>
        <p:txBody>
          <a:bodyPr vert="horz" wrap="square" lIns="0" tIns="0" rIns="0" bIns="0" rtlCol="0" anchor="b"/>
          <a:lstStyle/>
          <a:p>
            <a:pPr algn="ctr">
              <a:lnSpc>
                <a:spcPct val="130000"/>
              </a:lnSpc>
            </a:pPr>
            <a:r>
              <a:rPr kumimoji="1" lang="en-US" altLang="zh-CN" sz="1600">
                <a:ln w="12700">
                  <a:noFill/>
                </a:ln>
                <a:solidFill>
                  <a:srgbClr val="063CE8">
                    <a:alpha val="100000"/>
                  </a:srgbClr>
                </a:solidFill>
                <a:latin typeface="OPPOSans H"/>
                <a:ea typeface="OPPOSans H"/>
                <a:cs typeface="OPPOSans H"/>
              </a:rPr>
              <a:t>01</a:t>
            </a:r>
            <a:endParaRPr kumimoji="1" lang="zh-CN" altLang="en-US"/>
          </a:p>
        </p:txBody>
      </p:sp>
      <p:sp>
        <p:nvSpPr>
          <p:cNvPr id="13" name="标题 1"/>
          <p:cNvSpPr txBox="1"/>
          <p:nvPr/>
        </p:nvSpPr>
        <p:spPr>
          <a:xfrm rot="0" flipH="0" flipV="0">
            <a:off x="9614686" y="3247159"/>
            <a:ext cx="669530" cy="175358"/>
          </a:xfrm>
          <a:custGeom>
            <a:avLst/>
            <a:gdLst>
              <a:gd name="connsiteX0" fmla="*/ 778672 w 778671"/>
              <a:gd name="connsiteY0" fmla="*/ 187955 h 375910"/>
              <a:gd name="connsiteX1" fmla="*/ 389336 w 778671"/>
              <a:gd name="connsiteY1" fmla="*/ 375911 h 375910"/>
              <a:gd name="connsiteX2" fmla="*/ 0 w 778671"/>
              <a:gd name="connsiteY2" fmla="*/ 187955 h 375910"/>
              <a:gd name="connsiteX3" fmla="*/ 389336 w 778671"/>
              <a:gd name="connsiteY3" fmla="*/ 0 h 375910"/>
              <a:gd name="connsiteX4" fmla="*/ 778672 w 778671"/>
              <a:gd name="connsiteY4" fmla="*/ 187955 h 375910"/>
            </a:gdLst>
            <a:rect l="l" t="t" r="r" b="b"/>
            <a:pathLst>
              <a:path w="778671" h="375910">
                <a:moveTo>
                  <a:pt x="778672" y="187955"/>
                </a:moveTo>
                <a:cubicBezTo>
                  <a:pt x="778672" y="291760"/>
                  <a:pt x="604360" y="375911"/>
                  <a:pt x="389336" y="375911"/>
                </a:cubicBezTo>
                <a:cubicBezTo>
                  <a:pt x="174312" y="375911"/>
                  <a:pt x="0" y="291760"/>
                  <a:pt x="0" y="187955"/>
                </a:cubicBezTo>
                <a:cubicBezTo>
                  <a:pt x="0" y="84150"/>
                  <a:pt x="174312" y="0"/>
                  <a:pt x="389336" y="0"/>
                </a:cubicBezTo>
                <a:cubicBezTo>
                  <a:pt x="604360" y="0"/>
                  <a:pt x="778672" y="84150"/>
                  <a:pt x="778672" y="187955"/>
                </a:cubicBezTo>
                <a:close/>
              </a:path>
            </a:pathLst>
          </a:custGeom>
          <a:solidFill>
            <a:schemeClr val="bg1">
              <a:lumMod val="95000"/>
            </a:schemeClr>
          </a:solidFill>
          <a:ln cap="flat">
            <a:noFill/>
            <a:prstDash val="solid"/>
            <a:miter/>
          </a:ln>
        </p:spPr>
        <p:txBody>
          <a:bodyPr vert="horz" wrap="square" lIns="91440" tIns="45720" rIns="91440" bIns="45720" rtlCol="0" anchor="ctr"/>
          <a:lstStyle/>
          <a:p>
            <a:pPr algn="l">
              <a:lnSpc>
                <a:spcPct val="100000"/>
              </a:lnSpc>
            </a:pPr>
            <a:endParaRPr kumimoji="1" lang="zh-CN" altLang="en-US"/>
          </a:p>
        </p:txBody>
      </p:sp>
      <p:sp>
        <p:nvSpPr>
          <p:cNvPr id="14" name="标题 1"/>
          <p:cNvSpPr txBox="1"/>
          <p:nvPr/>
        </p:nvSpPr>
        <p:spPr>
          <a:xfrm rot="0" flipH="0" flipV="0">
            <a:off x="9413826" y="2101369"/>
            <a:ext cx="1071249" cy="1253533"/>
          </a:xfrm>
          <a:custGeom>
            <a:avLst/>
            <a:gdLst>
              <a:gd name="connsiteX0" fmla="*/ 710840 w 1245875"/>
              <a:gd name="connsiteY0" fmla="*/ 1422970 h 1457874"/>
              <a:gd name="connsiteX1" fmla="*/ 1245707 w 1245875"/>
              <a:gd name="connsiteY1" fmla="*/ 610064 h 1457874"/>
              <a:gd name="connsiteX2" fmla="*/ 622770 w 1245875"/>
              <a:gd name="connsiteY2" fmla="*/ -120 h 1457874"/>
              <a:gd name="connsiteX3" fmla="*/ -168 w 1245875"/>
              <a:gd name="connsiteY3" fmla="*/ 610064 h 1457874"/>
              <a:gd name="connsiteX4" fmla="*/ 534699 w 1245875"/>
              <a:gd name="connsiteY4" fmla="*/ 1422970 h 1457874"/>
              <a:gd name="connsiteX5" fmla="*/ 534699 w 1245875"/>
              <a:gd name="connsiteY5" fmla="*/ 1422970 h 1457874"/>
              <a:gd name="connsiteX6" fmla="*/ 710840 w 1245875"/>
              <a:gd name="connsiteY6" fmla="*/ 1422970 h 1457874"/>
            </a:gdLst>
            <a:rect l="l" t="t" r="r" b="b"/>
            <a:pathLst>
              <a:path w="1245875" h="1457874">
                <a:moveTo>
                  <a:pt x="710840" y="1422970"/>
                </a:moveTo>
                <a:cubicBezTo>
                  <a:pt x="1067418" y="1089196"/>
                  <a:pt x="1245707" y="818229"/>
                  <a:pt x="1245707" y="610064"/>
                </a:cubicBezTo>
                <a:cubicBezTo>
                  <a:pt x="1245707" y="273060"/>
                  <a:pt x="966808" y="-120"/>
                  <a:pt x="622770" y="-120"/>
                </a:cubicBezTo>
                <a:cubicBezTo>
                  <a:pt x="278731" y="-120"/>
                  <a:pt x="-168" y="273060"/>
                  <a:pt x="-168" y="610064"/>
                </a:cubicBezTo>
                <a:cubicBezTo>
                  <a:pt x="-168" y="818229"/>
                  <a:pt x="178121" y="1089196"/>
                  <a:pt x="534699" y="1422970"/>
                </a:cubicBezTo>
                <a:lnTo>
                  <a:pt x="534699" y="1422970"/>
                </a:lnTo>
                <a:cubicBezTo>
                  <a:pt x="584255" y="1469350"/>
                  <a:pt x="661287" y="1469350"/>
                  <a:pt x="710840" y="1422970"/>
                </a:cubicBezTo>
                <a:close/>
              </a:path>
            </a:pathLst>
          </a:custGeom>
          <a:gradFill>
            <a:gsLst>
              <a:gs pos="0">
                <a:schemeClr val="accent1"/>
              </a:gs>
              <a:gs pos="100000">
                <a:schemeClr val="accent1">
                  <a:lumMod val="60000"/>
                  <a:lumOff val="40000"/>
                  <a:alpha val="100000"/>
                </a:schemeClr>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5" name="标题 1"/>
          <p:cNvSpPr txBox="1"/>
          <p:nvPr/>
        </p:nvSpPr>
        <p:spPr>
          <a:xfrm rot="0" flipH="0" flipV="0">
            <a:off x="9670366" y="2314039"/>
            <a:ext cx="558170" cy="558170"/>
          </a:xfrm>
          <a:custGeom>
            <a:avLst/>
            <a:gdLst>
              <a:gd name="connsiteX0" fmla="*/ 472573 w 472573"/>
              <a:gd name="connsiteY0" fmla="*/ 236287 h 472573"/>
              <a:gd name="connsiteX1" fmla="*/ 236287 w 472573"/>
              <a:gd name="connsiteY1" fmla="*/ 472573 h 472573"/>
              <a:gd name="connsiteX2" fmla="*/ 0 w 472573"/>
              <a:gd name="connsiteY2" fmla="*/ 236287 h 472573"/>
              <a:gd name="connsiteX3" fmla="*/ 236287 w 472573"/>
              <a:gd name="connsiteY3" fmla="*/ 0 h 472573"/>
              <a:gd name="connsiteX4" fmla="*/ 472573 w 472573"/>
              <a:gd name="connsiteY4" fmla="*/ 236287 h 472573"/>
            </a:gdLst>
            <a:rect l="l" t="t" r="r" b="b"/>
            <a:pathLst>
              <a:path w="472573" h="472573">
                <a:moveTo>
                  <a:pt x="472573" y="236287"/>
                </a:moveTo>
                <a:cubicBezTo>
                  <a:pt x="472573" y="366784"/>
                  <a:pt x="366784" y="472573"/>
                  <a:pt x="236287" y="472573"/>
                </a:cubicBezTo>
                <a:cubicBezTo>
                  <a:pt x="105789" y="472573"/>
                  <a:pt x="0" y="366784"/>
                  <a:pt x="0" y="236287"/>
                </a:cubicBezTo>
                <a:cubicBezTo>
                  <a:pt x="0" y="105789"/>
                  <a:pt x="105789" y="0"/>
                  <a:pt x="236287" y="0"/>
                </a:cubicBezTo>
                <a:cubicBezTo>
                  <a:pt x="366784" y="0"/>
                  <a:pt x="472573" y="105789"/>
                  <a:pt x="472573" y="236287"/>
                </a:cubicBezTo>
                <a:close/>
              </a:path>
            </a:pathLst>
          </a:custGeom>
          <a:solidFill>
            <a:schemeClr val="bg1"/>
          </a:solidFill>
          <a:ln cap="flat">
            <a:noFill/>
            <a:prstDash val="solid"/>
            <a:miter/>
          </a:ln>
        </p:spPr>
        <p:txBody>
          <a:bodyPr vert="horz" wrap="square" lIns="91440" tIns="45720" rIns="91440" bIns="45720" rtlCol="0" anchor="ctr"/>
          <a:lstStyle/>
          <a:p>
            <a:pPr algn="l">
              <a:lnSpc>
                <a:spcPct val="100000"/>
              </a:lnSpc>
            </a:pPr>
            <a:endParaRPr kumimoji="1" lang="zh-CN" altLang="en-US"/>
          </a:p>
        </p:txBody>
      </p:sp>
      <p:sp>
        <p:nvSpPr>
          <p:cNvPr id="16" name="标题 1"/>
          <p:cNvSpPr txBox="1"/>
          <p:nvPr/>
        </p:nvSpPr>
        <p:spPr>
          <a:xfrm rot="0" flipH="0" flipV="0">
            <a:off x="9708470" y="2448608"/>
            <a:ext cx="481961" cy="279527"/>
          </a:xfrm>
          <a:prstGeom prst="rect">
            <a:avLst/>
          </a:prstGeom>
          <a:noFill/>
          <a:ln>
            <a:noFill/>
          </a:ln>
        </p:spPr>
        <p:txBody>
          <a:bodyPr vert="horz" wrap="square" lIns="0" tIns="0" rIns="0" bIns="0" rtlCol="0" anchor="b"/>
          <a:lstStyle/>
          <a:p>
            <a:pPr algn="ctr">
              <a:lnSpc>
                <a:spcPct val="130000"/>
              </a:lnSpc>
            </a:pPr>
            <a:r>
              <a:rPr kumimoji="1" lang="en-US" altLang="zh-CN" sz="1600">
                <a:ln w="12700">
                  <a:noFill/>
                </a:ln>
                <a:solidFill>
                  <a:srgbClr val="063CE8">
                    <a:alpha val="100000"/>
                  </a:srgbClr>
                </a:solidFill>
                <a:latin typeface="OPPOSans H"/>
                <a:ea typeface="OPPOSans H"/>
                <a:cs typeface="OPPOSans H"/>
              </a:rPr>
              <a:t>03</a:t>
            </a:r>
            <a:endParaRPr kumimoji="1" lang="zh-CN" altLang="en-US"/>
          </a:p>
        </p:txBody>
      </p:sp>
      <p:sp>
        <p:nvSpPr>
          <p:cNvPr id="17" name="标题 1"/>
          <p:cNvSpPr txBox="1"/>
          <p:nvPr/>
        </p:nvSpPr>
        <p:spPr>
          <a:xfrm rot="0" flipH="0" flipV="0">
            <a:off x="5761236" y="3247159"/>
            <a:ext cx="669530" cy="175358"/>
          </a:xfrm>
          <a:custGeom>
            <a:avLst/>
            <a:gdLst>
              <a:gd name="connsiteX0" fmla="*/ 778672 w 778671"/>
              <a:gd name="connsiteY0" fmla="*/ 187955 h 375910"/>
              <a:gd name="connsiteX1" fmla="*/ 389336 w 778671"/>
              <a:gd name="connsiteY1" fmla="*/ 375911 h 375910"/>
              <a:gd name="connsiteX2" fmla="*/ 0 w 778671"/>
              <a:gd name="connsiteY2" fmla="*/ 187955 h 375910"/>
              <a:gd name="connsiteX3" fmla="*/ 389336 w 778671"/>
              <a:gd name="connsiteY3" fmla="*/ 0 h 375910"/>
              <a:gd name="connsiteX4" fmla="*/ 778672 w 778671"/>
              <a:gd name="connsiteY4" fmla="*/ 187955 h 375910"/>
            </a:gdLst>
            <a:rect l="l" t="t" r="r" b="b"/>
            <a:pathLst>
              <a:path w="778671" h="375910">
                <a:moveTo>
                  <a:pt x="778672" y="187955"/>
                </a:moveTo>
                <a:cubicBezTo>
                  <a:pt x="778672" y="291760"/>
                  <a:pt x="604360" y="375911"/>
                  <a:pt x="389336" y="375911"/>
                </a:cubicBezTo>
                <a:cubicBezTo>
                  <a:pt x="174312" y="375911"/>
                  <a:pt x="0" y="291760"/>
                  <a:pt x="0" y="187955"/>
                </a:cubicBezTo>
                <a:cubicBezTo>
                  <a:pt x="0" y="84150"/>
                  <a:pt x="174312" y="0"/>
                  <a:pt x="389336" y="0"/>
                </a:cubicBezTo>
                <a:cubicBezTo>
                  <a:pt x="604360" y="0"/>
                  <a:pt x="778672" y="84150"/>
                  <a:pt x="778672" y="187955"/>
                </a:cubicBezTo>
                <a:close/>
              </a:path>
            </a:pathLst>
          </a:custGeom>
          <a:solidFill>
            <a:schemeClr val="bg1">
              <a:lumMod val="95000"/>
            </a:schemeClr>
          </a:solidFill>
          <a:ln cap="flat">
            <a:noFill/>
            <a:prstDash val="solid"/>
            <a:miter/>
          </a:ln>
        </p:spPr>
        <p:txBody>
          <a:bodyPr vert="horz" wrap="square" lIns="91440" tIns="45720" rIns="91440" bIns="45720" rtlCol="0" anchor="ctr"/>
          <a:lstStyle/>
          <a:p>
            <a:pPr algn="l">
              <a:lnSpc>
                <a:spcPct val="100000"/>
              </a:lnSpc>
            </a:pPr>
            <a:endParaRPr kumimoji="1" lang="zh-CN" altLang="en-US"/>
          </a:p>
        </p:txBody>
      </p:sp>
      <p:sp>
        <p:nvSpPr>
          <p:cNvPr id="18" name="标题 1"/>
          <p:cNvSpPr txBox="1"/>
          <p:nvPr/>
        </p:nvSpPr>
        <p:spPr>
          <a:xfrm rot="0" flipH="0" flipV="0">
            <a:off x="5560376" y="2101369"/>
            <a:ext cx="1071249" cy="1253533"/>
          </a:xfrm>
          <a:custGeom>
            <a:avLst/>
            <a:gdLst>
              <a:gd name="connsiteX0" fmla="*/ 710840 w 1245875"/>
              <a:gd name="connsiteY0" fmla="*/ 1422970 h 1457874"/>
              <a:gd name="connsiteX1" fmla="*/ 1245707 w 1245875"/>
              <a:gd name="connsiteY1" fmla="*/ 610064 h 1457874"/>
              <a:gd name="connsiteX2" fmla="*/ 622770 w 1245875"/>
              <a:gd name="connsiteY2" fmla="*/ -120 h 1457874"/>
              <a:gd name="connsiteX3" fmla="*/ -168 w 1245875"/>
              <a:gd name="connsiteY3" fmla="*/ 610064 h 1457874"/>
              <a:gd name="connsiteX4" fmla="*/ 534699 w 1245875"/>
              <a:gd name="connsiteY4" fmla="*/ 1422970 h 1457874"/>
              <a:gd name="connsiteX5" fmla="*/ 534699 w 1245875"/>
              <a:gd name="connsiteY5" fmla="*/ 1422970 h 1457874"/>
              <a:gd name="connsiteX6" fmla="*/ 710840 w 1245875"/>
              <a:gd name="connsiteY6" fmla="*/ 1422970 h 1457874"/>
            </a:gdLst>
            <a:rect l="l" t="t" r="r" b="b"/>
            <a:pathLst>
              <a:path w="1245875" h="1457874">
                <a:moveTo>
                  <a:pt x="710840" y="1422970"/>
                </a:moveTo>
                <a:cubicBezTo>
                  <a:pt x="1067418" y="1089196"/>
                  <a:pt x="1245707" y="818229"/>
                  <a:pt x="1245707" y="610064"/>
                </a:cubicBezTo>
                <a:cubicBezTo>
                  <a:pt x="1245707" y="273060"/>
                  <a:pt x="966808" y="-120"/>
                  <a:pt x="622770" y="-120"/>
                </a:cubicBezTo>
                <a:cubicBezTo>
                  <a:pt x="278731" y="-120"/>
                  <a:pt x="-168" y="273060"/>
                  <a:pt x="-168" y="610064"/>
                </a:cubicBezTo>
                <a:cubicBezTo>
                  <a:pt x="-168" y="818229"/>
                  <a:pt x="178121" y="1089196"/>
                  <a:pt x="534699" y="1422970"/>
                </a:cubicBezTo>
                <a:lnTo>
                  <a:pt x="534699" y="1422970"/>
                </a:lnTo>
                <a:cubicBezTo>
                  <a:pt x="584255" y="1469350"/>
                  <a:pt x="661287" y="1469350"/>
                  <a:pt x="710840" y="1422970"/>
                </a:cubicBezTo>
                <a:close/>
              </a:path>
            </a:pathLst>
          </a:custGeom>
          <a:gradFill>
            <a:gsLst>
              <a:gs pos="0">
                <a:schemeClr val="accent2">
                  <a:alpha val="100000"/>
                </a:schemeClr>
              </a:gs>
              <a:gs pos="100000">
                <a:schemeClr val="accent2">
                  <a:lumMod val="60000"/>
                  <a:lumOff val="40000"/>
                  <a:alpha val="100000"/>
                </a:schemeClr>
              </a:gs>
            </a:gsLst>
            <a:lin ang="16200000" scaled="0"/>
          </a:gradFill>
          <a:ln cap="sq">
            <a:noFill/>
            <a:prstDash val="solid"/>
            <a:miter/>
          </a:ln>
          <a:effectLst/>
        </p:spPr>
        <p:txBody>
          <a:bodyPr vert="horz" wrap="square" lIns="45720" tIns="22860" rIns="45720" bIns="22860" rtlCol="0" anchor="ctr"/>
          <a:lstStyle/>
          <a:p>
            <a:pPr algn="ctr">
              <a:lnSpc>
                <a:spcPct val="100000"/>
              </a:lnSpc>
            </a:pPr>
            <a:endParaRPr kumimoji="1" lang="zh-CN" altLang="en-US"/>
          </a:p>
        </p:txBody>
      </p:sp>
      <p:sp>
        <p:nvSpPr>
          <p:cNvPr id="19" name="标题 1"/>
          <p:cNvSpPr txBox="1"/>
          <p:nvPr/>
        </p:nvSpPr>
        <p:spPr>
          <a:xfrm rot="0" flipH="0" flipV="0">
            <a:off x="5816916" y="2339439"/>
            <a:ext cx="558170" cy="558170"/>
          </a:xfrm>
          <a:custGeom>
            <a:avLst/>
            <a:gdLst>
              <a:gd name="connsiteX0" fmla="*/ 472573 w 472573"/>
              <a:gd name="connsiteY0" fmla="*/ 236287 h 472573"/>
              <a:gd name="connsiteX1" fmla="*/ 236287 w 472573"/>
              <a:gd name="connsiteY1" fmla="*/ 472573 h 472573"/>
              <a:gd name="connsiteX2" fmla="*/ 0 w 472573"/>
              <a:gd name="connsiteY2" fmla="*/ 236287 h 472573"/>
              <a:gd name="connsiteX3" fmla="*/ 236287 w 472573"/>
              <a:gd name="connsiteY3" fmla="*/ 0 h 472573"/>
              <a:gd name="connsiteX4" fmla="*/ 472573 w 472573"/>
              <a:gd name="connsiteY4" fmla="*/ 236287 h 472573"/>
            </a:gdLst>
            <a:rect l="l" t="t" r="r" b="b"/>
            <a:pathLst>
              <a:path w="472573" h="472573">
                <a:moveTo>
                  <a:pt x="472573" y="236287"/>
                </a:moveTo>
                <a:cubicBezTo>
                  <a:pt x="472573" y="366784"/>
                  <a:pt x="366784" y="472573"/>
                  <a:pt x="236287" y="472573"/>
                </a:cubicBezTo>
                <a:cubicBezTo>
                  <a:pt x="105789" y="472573"/>
                  <a:pt x="0" y="366784"/>
                  <a:pt x="0" y="236287"/>
                </a:cubicBezTo>
                <a:cubicBezTo>
                  <a:pt x="0" y="105789"/>
                  <a:pt x="105789" y="0"/>
                  <a:pt x="236287" y="0"/>
                </a:cubicBezTo>
                <a:cubicBezTo>
                  <a:pt x="366784" y="0"/>
                  <a:pt x="472573" y="105789"/>
                  <a:pt x="472573" y="236287"/>
                </a:cubicBezTo>
                <a:close/>
              </a:path>
            </a:pathLst>
          </a:custGeom>
          <a:solidFill>
            <a:schemeClr val="bg1"/>
          </a:solidFill>
          <a:ln cap="flat">
            <a:noFill/>
            <a:prstDash val="solid"/>
            <a:miter/>
          </a:ln>
        </p:spPr>
        <p:txBody>
          <a:bodyPr vert="horz" wrap="square" lIns="91440" tIns="45720" rIns="91440" bIns="45720" rtlCol="0" anchor="ctr"/>
          <a:lstStyle/>
          <a:p>
            <a:pPr algn="l">
              <a:lnSpc>
                <a:spcPct val="100000"/>
              </a:lnSpc>
            </a:pPr>
            <a:endParaRPr kumimoji="1" lang="zh-CN" altLang="en-US"/>
          </a:p>
        </p:txBody>
      </p:sp>
      <p:sp>
        <p:nvSpPr>
          <p:cNvPr id="20" name="标题 1"/>
          <p:cNvSpPr txBox="1"/>
          <p:nvPr/>
        </p:nvSpPr>
        <p:spPr>
          <a:xfrm rot="0" flipH="0" flipV="0">
            <a:off x="5855020" y="2474008"/>
            <a:ext cx="481961" cy="279527"/>
          </a:xfrm>
          <a:prstGeom prst="rect">
            <a:avLst/>
          </a:prstGeom>
          <a:noFill/>
          <a:ln>
            <a:noFill/>
          </a:ln>
        </p:spPr>
        <p:txBody>
          <a:bodyPr vert="horz" wrap="square" lIns="0" tIns="0" rIns="0" bIns="0" rtlCol="0" anchor="b"/>
          <a:lstStyle/>
          <a:p>
            <a:pPr algn="ctr">
              <a:lnSpc>
                <a:spcPct val="130000"/>
              </a:lnSpc>
            </a:pPr>
            <a:r>
              <a:rPr kumimoji="1" lang="en-US" altLang="zh-CN" sz="1600">
                <a:ln w="12700">
                  <a:noFill/>
                </a:ln>
                <a:solidFill>
                  <a:srgbClr val="C6AB6A">
                    <a:alpha val="100000"/>
                  </a:srgbClr>
                </a:solidFill>
                <a:latin typeface="OPPOSans H"/>
                <a:ea typeface="OPPOSans H"/>
                <a:cs typeface="OPPOSans H"/>
              </a:rPr>
              <a:t>02</a:t>
            </a:r>
            <a:endParaRPr kumimoji="1" lang="zh-CN" altLang="en-US"/>
          </a:p>
        </p:txBody>
      </p:sp>
      <p:cxnSp>
        <p:nvCxnSpPr>
          <p:cNvPr id="21" name="线条 1"/>
          <p:cNvCxnSpPr/>
          <p:nvPr/>
        </p:nvCxnSpPr>
        <p:spPr>
          <a:xfrm rot="0" flipH="0" flipV="0">
            <a:off x="673100" y="3674744"/>
            <a:ext cx="10845800" cy="0"/>
          </a:xfrm>
          <a:prstGeom prst="straightConnector1">
            <a:avLst/>
          </a:prstGeom>
          <a:noFill/>
          <a:ln w="6350" cap="sq">
            <a:solidFill>
              <a:schemeClr val="tx1">
                <a:lumMod val="75000"/>
                <a:lumOff val="25000"/>
              </a:schemeClr>
            </a:solidFill>
            <a:miter/>
            <a:tailEnd type="none"/>
          </a:ln>
        </p:spPr>
      </p:cxnSp>
      <p:sp>
        <p:nvSpPr>
          <p:cNvPr id="22" name="标题 1"/>
          <p:cNvSpPr txBox="1"/>
          <p:nvPr/>
        </p:nvSpPr>
        <p:spPr>
          <a:xfrm rot="0" flipH="0" flipV="1">
            <a:off x="2208530" y="3598544"/>
            <a:ext cx="152400" cy="152400"/>
          </a:xfrm>
          <a:prstGeom prst="ellipse">
            <a:avLst/>
          </a:prstGeom>
          <a:solidFill>
            <a:schemeClr val="accent1"/>
          </a:solidFill>
          <a:ln cap="sq">
            <a:noFill/>
            <a:prstDash val="solid"/>
            <a:miter/>
          </a:ln>
        </p:spPr>
        <p:txBody>
          <a:bodyPr vert="horz" wrap="square" lIns="91440" tIns="45720" rIns="91440" bIns="45720" rtlCol="0" anchor="ctr"/>
          <a:lstStyle/>
          <a:p>
            <a:pPr algn="ctr">
              <a:lnSpc>
                <a:spcPct val="100000"/>
              </a:lnSpc>
            </a:pPr>
            <a:endParaRPr kumimoji="1" lang="zh-CN" altLang="en-US"/>
          </a:p>
        </p:txBody>
      </p:sp>
      <p:sp>
        <p:nvSpPr>
          <p:cNvPr id="23" name="标题 1"/>
          <p:cNvSpPr txBox="1"/>
          <p:nvPr/>
        </p:nvSpPr>
        <p:spPr>
          <a:xfrm rot="0" flipH="0" flipV="1">
            <a:off x="6019801" y="3598544"/>
            <a:ext cx="152400" cy="152400"/>
          </a:xfrm>
          <a:prstGeom prst="ellipse">
            <a:avLst/>
          </a:prstGeom>
          <a:solidFill>
            <a:schemeClr val="accent2"/>
          </a:solidFill>
          <a:ln cap="sq">
            <a:noFill/>
            <a:prstDash val="solid"/>
            <a:miter/>
          </a:ln>
        </p:spPr>
        <p:txBody>
          <a:bodyPr vert="horz" wrap="square" lIns="91440" tIns="45720" rIns="91440" bIns="45720" rtlCol="0" anchor="ctr"/>
          <a:lstStyle/>
          <a:p>
            <a:pPr algn="ctr">
              <a:lnSpc>
                <a:spcPct val="100000"/>
              </a:lnSpc>
            </a:pPr>
            <a:endParaRPr kumimoji="1" lang="zh-CN" altLang="en-US"/>
          </a:p>
        </p:txBody>
      </p:sp>
      <p:sp>
        <p:nvSpPr>
          <p:cNvPr id="24" name="标题 1"/>
          <p:cNvSpPr txBox="1"/>
          <p:nvPr/>
        </p:nvSpPr>
        <p:spPr>
          <a:xfrm rot="0" flipH="0" flipV="1">
            <a:off x="9873251" y="3598544"/>
            <a:ext cx="152400" cy="152400"/>
          </a:xfrm>
          <a:prstGeom prst="ellipse">
            <a:avLst/>
          </a:prstGeom>
          <a:solidFill>
            <a:schemeClr val="accent1"/>
          </a:solidFill>
          <a:ln cap="sq">
            <a:noFill/>
            <a:prstDash val="solid"/>
            <a:miter/>
          </a:ln>
        </p:spPr>
        <p:txBody>
          <a:bodyPr vert="horz" wrap="square" lIns="91440" tIns="45720" rIns="91440" bIns="45720" rtlCol="0" anchor="ctr"/>
          <a:lstStyle/>
          <a:p>
            <a:pPr algn="ctr">
              <a:lnSpc>
                <a:spcPct val="100000"/>
              </a:lnSpc>
            </a:pPr>
            <a:endParaRPr kumimoji="1" lang="zh-CN" altLang="en-US"/>
          </a:p>
        </p:txBody>
      </p:sp>
      <p:sp>
        <p:nvSpPr>
          <p:cNvPr id="25" name="标题 1"/>
          <p:cNvSpPr txBox="1"/>
          <p:nvPr/>
        </p:nvSpPr>
        <p:spPr>
          <a:xfrm rot="0" flipH="0" flipV="0">
            <a:off x="3523093" y="2470011"/>
            <a:ext cx="1030084" cy="510360"/>
          </a:xfrm>
          <a:prstGeom prst="rightArrow">
            <a:avLst>
              <a:gd name="adj1" fmla="val 53836"/>
              <a:gd name="adj2" fmla="val 49472"/>
            </a:avLst>
          </a:prstGeom>
          <a:solidFill>
            <a:schemeClr val="accent1">
              <a:lumMod val="20000"/>
              <a:lumOff val="80000"/>
            </a:schemeClr>
          </a:solidFill>
          <a:ln cap="sq">
            <a:noFill/>
            <a:prstDash val="solid"/>
            <a:miter/>
          </a:ln>
        </p:spPr>
        <p:txBody>
          <a:bodyPr vert="horz" wrap="square" lIns="91440" tIns="45720" rIns="91440" bIns="45720" rtlCol="0" anchor="ctr"/>
          <a:lstStyle/>
          <a:p>
            <a:pPr algn="ctr">
              <a:lnSpc>
                <a:spcPct val="100000"/>
              </a:lnSpc>
            </a:pPr>
            <a:endParaRPr kumimoji="1" lang="zh-CN" altLang="en-US"/>
          </a:p>
        </p:txBody>
      </p:sp>
      <p:sp>
        <p:nvSpPr>
          <p:cNvPr id="26" name="标题 1"/>
          <p:cNvSpPr txBox="1"/>
          <p:nvPr/>
        </p:nvSpPr>
        <p:spPr>
          <a:xfrm rot="0" flipH="0" flipV="0">
            <a:off x="7377187" y="2442242"/>
            <a:ext cx="1030084" cy="510360"/>
          </a:xfrm>
          <a:prstGeom prst="rightArrow">
            <a:avLst>
              <a:gd name="adj1" fmla="val 53836"/>
              <a:gd name="adj2" fmla="val 49472"/>
            </a:avLst>
          </a:prstGeom>
          <a:solidFill>
            <a:schemeClr val="accent1">
              <a:lumMod val="20000"/>
              <a:lumOff val="80000"/>
            </a:schemeClr>
          </a:solidFill>
          <a:ln cap="sq">
            <a:noFill/>
            <a:prstDash val="solid"/>
            <a:miter/>
          </a:ln>
        </p:spPr>
        <p:txBody>
          <a:bodyPr vert="horz" wrap="square" lIns="91440" tIns="45720" rIns="91440" bIns="45720" rtlCol="0" anchor="ctr"/>
          <a:lstStyle/>
          <a:p>
            <a:pPr algn="ctr">
              <a:lnSpc>
                <a:spcPct val="100000"/>
              </a:lnSpc>
            </a:pPr>
            <a:endParaRPr kumimoji="1" lang="zh-CN" altLang="en-US"/>
          </a:p>
        </p:txBody>
      </p:sp>
      <p:sp>
        <p:nvSpPr>
          <p:cNvPr id="27" name="任意多边形: 形状 1"/>
          <p:cNvSpPr txBox="1"/>
          <p:nvPr/>
        </p:nvSpPr>
        <p:spPr>
          <a:xfrm rot="0" flipH="0" flipV="0">
            <a:off x="-79617" y="841646"/>
            <a:ext cx="7670683" cy="68406"/>
          </a:xfrm>
          <a:custGeom>
            <a:avLst/>
            <a:gdLst>
              <a:gd name="connsiteX0" fmla="*/ 0 w 856648"/>
              <a:gd name="connsiteY0" fmla="*/ 0 h 637990"/>
              <a:gd name="connsiteX1" fmla="*/ 537653 w 856648"/>
              <a:gd name="connsiteY1" fmla="*/ 0 h 637990"/>
              <a:gd name="connsiteX2" fmla="*/ 856648 w 856648"/>
              <a:gd name="connsiteY2" fmla="*/ 318995 h 637990"/>
              <a:gd name="connsiteX3" fmla="*/ 537653 w 856648"/>
              <a:gd name="connsiteY3" fmla="*/ 637990 h 637990"/>
              <a:gd name="connsiteX4" fmla="*/ 0 w 856648"/>
              <a:gd name="connsiteY4" fmla="*/ 637990 h 637990"/>
            </a:gdLst>
            <a:rect l="l" t="t" r="r" b="b"/>
            <a:pathLst>
              <a:path w="856648" h="637990">
                <a:moveTo>
                  <a:pt x="0" y="0"/>
                </a:moveTo>
                <a:lnTo>
                  <a:pt x="537653" y="0"/>
                </a:lnTo>
                <a:cubicBezTo>
                  <a:pt x="713829" y="0"/>
                  <a:pt x="856648" y="142819"/>
                  <a:pt x="856648" y="318995"/>
                </a:cubicBezTo>
                <a:cubicBezTo>
                  <a:pt x="856648" y="495171"/>
                  <a:pt x="713829" y="637990"/>
                  <a:pt x="537653" y="637990"/>
                </a:cubicBezTo>
                <a:lnTo>
                  <a:pt x="0" y="637990"/>
                </a:lnTo>
                <a:close/>
              </a:path>
            </a:pathLst>
          </a:custGeom>
          <a:solidFill>
            <a:schemeClr val="accent1"/>
          </a:solidFill>
          <a:ln w="12700" cap="sq">
            <a:noFill/>
            <a:miter/>
          </a:ln>
          <a:effectLst>
            <a:outerShdw dist="0" blurRad="63500" dir="0" sx="102000" sy="102000" kx="0" ky="0" algn="ctr" rotWithShape="0">
              <a:schemeClr val="accent1">
                <a:alpha val="4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28" name="任意多边形: 形状 2"/>
          <p:cNvSpPr txBox="1"/>
          <p:nvPr/>
        </p:nvSpPr>
        <p:spPr>
          <a:xfrm rot="0" flipH="0" flipV="0">
            <a:off x="11223007" y="-110983"/>
            <a:ext cx="985486" cy="463572"/>
          </a:xfrm>
          <a:custGeom>
            <a:avLst/>
            <a:gdLst>
              <a:gd name="connsiteX0" fmla="*/ 12946 w 673100"/>
              <a:gd name="connsiteY0" fmla="*/ 0 h 383117"/>
              <a:gd name="connsiteX1" fmla="*/ 673100 w 673100"/>
              <a:gd name="connsiteY1" fmla="*/ 0 h 383117"/>
              <a:gd name="connsiteX2" fmla="*/ 673100 w 673100"/>
              <a:gd name="connsiteY2" fmla="*/ 383117 h 383117"/>
              <a:gd name="connsiteX3" fmla="*/ 318995 w 673100"/>
              <a:gd name="connsiteY3" fmla="*/ 383117 h 383117"/>
              <a:gd name="connsiteX4" fmla="*/ 0 w 673100"/>
              <a:gd name="connsiteY4" fmla="*/ 64122 h 383117"/>
            </a:gdLst>
            <a:rect l="l" t="t" r="r" b="b"/>
            <a:pathLst>
              <a:path w="673100" h="383117">
                <a:moveTo>
                  <a:pt x="12946" y="0"/>
                </a:moveTo>
                <a:lnTo>
                  <a:pt x="673100" y="0"/>
                </a:lnTo>
                <a:lnTo>
                  <a:pt x="673100" y="383117"/>
                </a:lnTo>
                <a:lnTo>
                  <a:pt x="318995" y="383117"/>
                </a:lnTo>
                <a:cubicBezTo>
                  <a:pt x="142819" y="383117"/>
                  <a:pt x="0" y="240298"/>
                  <a:pt x="0" y="64122"/>
                </a:cubicBezTo>
                <a:close/>
              </a:path>
            </a:pathLst>
          </a:custGeom>
          <a:solidFill>
            <a:schemeClr val="accent1"/>
          </a:solidFill>
          <a:ln w="12700" cap="sq">
            <a:noFill/>
            <a:miter/>
          </a:ln>
          <a:effectLst>
            <a:outerShdw dist="0" blurRad="63500" dir="0" sx="102000" sy="102000" kx="0" ky="0" algn="ctr" rotWithShape="0">
              <a:schemeClr val="accent1">
                <a:alpha val="4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29" name="文本框 3"/>
          <p:cNvSpPr txBox="1"/>
          <p:nvPr/>
        </p:nvSpPr>
        <p:spPr>
          <a:xfrm rot="0" flipH="0" flipV="0">
            <a:off x="751724" y="214775"/>
            <a:ext cx="7701382" cy="542071"/>
          </a:xfrm>
          <a:prstGeom prst="rect">
            <a:avLst/>
          </a:prstGeom>
          <a:noFill/>
          <a:ln>
            <a:noFill/>
          </a:ln>
        </p:spPr>
        <p:txBody>
          <a:bodyPr vert="horz" wrap="square" lIns="0" tIns="0" rIns="0" bIns="0" rtlCol="0" anchor="ctr"/>
          <a:lstStyle/>
          <a:p>
            <a:pPr algn="l">
              <a:lnSpc>
                <a:spcPct val="130000"/>
              </a:lnSpc>
            </a:pPr>
            <a:r>
              <a:rPr kumimoji="1" lang="en-US" altLang="zh-CN" sz="2800">
                <a:ln w="12700">
                  <a:noFill/>
                </a:ln>
                <a:solidFill>
                  <a:srgbClr val="000000">
                    <a:alpha val="100000"/>
                  </a:srgbClr>
                </a:solidFill>
                <a:latin typeface="Source Han Sans CN Bold"/>
                <a:ea typeface="Source Han Sans CN Bold"/>
                <a:cs typeface="Source Han Sans CN Bold"/>
              </a:rPr>
              <a:t>优化目标的根本转变</a:t>
            </a:r>
            <a:endParaRPr kumimoji="1" lang="zh-CN" altLang="en-US"/>
          </a:p>
        </p:txBody>
      </p:sp>
      <p:sp>
        <p:nvSpPr>
          <p:cNvPr id="30" name="任意多边形: 形状 4"/>
          <p:cNvSpPr txBox="1"/>
          <p:nvPr/>
        </p:nvSpPr>
        <p:spPr>
          <a:xfrm rot="0" flipH="1" flipV="0">
            <a:off x="-572360" y="-58056"/>
            <a:ext cx="985486" cy="463572"/>
          </a:xfrm>
          <a:custGeom>
            <a:avLst/>
            <a:gdLst>
              <a:gd name="connsiteX0" fmla="*/ 12946 w 673100"/>
              <a:gd name="connsiteY0" fmla="*/ 0 h 383117"/>
              <a:gd name="connsiteX1" fmla="*/ 673100 w 673100"/>
              <a:gd name="connsiteY1" fmla="*/ 0 h 383117"/>
              <a:gd name="connsiteX2" fmla="*/ 673100 w 673100"/>
              <a:gd name="connsiteY2" fmla="*/ 383117 h 383117"/>
              <a:gd name="connsiteX3" fmla="*/ 318995 w 673100"/>
              <a:gd name="connsiteY3" fmla="*/ 383117 h 383117"/>
              <a:gd name="connsiteX4" fmla="*/ 0 w 673100"/>
              <a:gd name="connsiteY4" fmla="*/ 64122 h 383117"/>
            </a:gdLst>
            <a:rect l="l" t="t" r="r" b="b"/>
            <a:pathLst>
              <a:path w="673100" h="383117">
                <a:moveTo>
                  <a:pt x="12946" y="0"/>
                </a:moveTo>
                <a:lnTo>
                  <a:pt x="673100" y="0"/>
                </a:lnTo>
                <a:lnTo>
                  <a:pt x="673100" y="383117"/>
                </a:lnTo>
                <a:lnTo>
                  <a:pt x="318995" y="383117"/>
                </a:lnTo>
                <a:cubicBezTo>
                  <a:pt x="142819" y="383117"/>
                  <a:pt x="0" y="240298"/>
                  <a:pt x="0" y="64122"/>
                </a:cubicBezTo>
                <a:close/>
              </a:path>
            </a:pathLst>
          </a:custGeom>
          <a:solidFill>
            <a:schemeClr val="accent1"/>
          </a:solidFill>
          <a:ln w="12700" cap="sq">
            <a:noFill/>
            <a:miter/>
          </a:ln>
          <a:effectLst>
            <a:outerShdw dist="0" blurRad="63500" dir="0" sx="102000" sy="102000" kx="0" ky="0" algn="ctr" rotWithShape="0">
              <a:schemeClr val="accent1">
                <a:alpha val="4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31" name="任意多边形: 形状 5"/>
          <p:cNvSpPr txBox="1"/>
          <p:nvPr/>
        </p:nvSpPr>
        <p:spPr>
          <a:xfrm rot="0" flipH="0" flipV="0">
            <a:off x="11845307" y="326594"/>
            <a:ext cx="985486" cy="463572"/>
          </a:xfrm>
          <a:custGeom>
            <a:avLst/>
            <a:gdLst>
              <a:gd name="connsiteX0" fmla="*/ 12946 w 673100"/>
              <a:gd name="connsiteY0" fmla="*/ 0 h 383117"/>
              <a:gd name="connsiteX1" fmla="*/ 673100 w 673100"/>
              <a:gd name="connsiteY1" fmla="*/ 0 h 383117"/>
              <a:gd name="connsiteX2" fmla="*/ 673100 w 673100"/>
              <a:gd name="connsiteY2" fmla="*/ 383117 h 383117"/>
              <a:gd name="connsiteX3" fmla="*/ 318995 w 673100"/>
              <a:gd name="connsiteY3" fmla="*/ 383117 h 383117"/>
              <a:gd name="connsiteX4" fmla="*/ 0 w 673100"/>
              <a:gd name="connsiteY4" fmla="*/ 64122 h 383117"/>
            </a:gdLst>
            <a:rect l="l" t="t" r="r" b="b"/>
            <a:pathLst>
              <a:path w="673100" h="383117">
                <a:moveTo>
                  <a:pt x="12946" y="0"/>
                </a:moveTo>
                <a:lnTo>
                  <a:pt x="673100" y="0"/>
                </a:lnTo>
                <a:lnTo>
                  <a:pt x="673100" y="383117"/>
                </a:lnTo>
                <a:lnTo>
                  <a:pt x="318995" y="383117"/>
                </a:lnTo>
                <a:cubicBezTo>
                  <a:pt x="142819" y="383117"/>
                  <a:pt x="0" y="240298"/>
                  <a:pt x="0" y="64122"/>
                </a:cubicBezTo>
                <a:close/>
              </a:path>
            </a:pathLst>
          </a:custGeom>
          <a:solidFill>
            <a:schemeClr val="accent1"/>
          </a:solidFill>
          <a:ln w="12700" cap="sq">
            <a:noFill/>
            <a:miter/>
          </a:ln>
          <a:effectLst>
            <a:outerShdw dist="0" blurRad="63500" dir="0" sx="102000" sy="102000" kx="0" ky="0" algn="ctr" rotWithShape="0">
              <a:schemeClr val="accent1">
                <a:alpha val="40000"/>
              </a:schemeClr>
            </a:outerShdw>
          </a:effectLst>
        </p:spPr>
        <p:txBody>
          <a:bodyPr vert="horz" wrap="square" lIns="91440" tIns="45720" rIns="91440" bIns="45720" rtlCol="0" anchor="ctr"/>
          <a:lstStyle/>
          <a:p>
            <a:pPr algn="ctr">
              <a:lnSpc>
                <a:spcPct val="110000"/>
              </a:lnSpc>
            </a:pPr>
            <a:endParaRPr kumimoji="1" lang="zh-CN" altLang="en-US"/>
          </a:p>
        </p:txBody>
      </p:sp>
    </p:spTree>
  </p:cSld>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2"/>
          <p:cNvSpPr txBox="1"/>
          <p:nvPr/>
        </p:nvSpPr>
        <p:spPr>
          <a:xfrm rot="0" flipH="0" flipV="0">
            <a:off x="0" y="0"/>
            <a:ext cx="12192000" cy="6858000"/>
          </a:xfrm>
          <a:prstGeom prst="rect">
            <a:avLst/>
          </a:prstGeom>
          <a:gradFill>
            <a:gsLst>
              <a:gs pos="0">
                <a:schemeClr val="bg1"/>
              </a:gs>
              <a:gs pos="100000">
                <a:schemeClr val="accent1">
                  <a:lumMod val="20000"/>
                  <a:lumOff val="80000"/>
                </a:schemeClr>
              </a:gs>
            </a:gsLst>
            <a:lin ang="5400000" scaled="1"/>
          </a:gradFill>
          <a:ln w="12700" cap="sq">
            <a:noFill/>
            <a:prstDash val="solid"/>
            <a:miter/>
          </a:ln>
        </p:spPr>
        <p:txBody>
          <a:bodyPr vert="horz" wrap="square" lIns="0" tIns="0" rIns="0" bIns="0" rtlCol="0" anchor="ctr"/>
          <a:lstStyle/>
          <a:p>
            <a:pPr algn="ctr">
              <a:lnSpc>
                <a:spcPct val="110000"/>
              </a:lnSpc>
            </a:pPr>
            <a:endParaRPr kumimoji="1" lang="zh-CN" altLang="en-US"/>
          </a:p>
        </p:txBody>
      </p:sp>
      <p:sp>
        <p:nvSpPr>
          <p:cNvPr id="3" name="标题 1"/>
          <p:cNvSpPr txBox="1"/>
          <p:nvPr/>
        </p:nvSpPr>
        <p:spPr>
          <a:xfrm rot="0" flipH="0" flipV="0">
            <a:off x="862935" y="1247750"/>
            <a:ext cx="3157415" cy="4793825"/>
          </a:xfrm>
          <a:custGeom>
            <a:avLst/>
            <a:gdLst>
              <a:gd name="connsiteX0" fmla="*/ 965067 w 1930527"/>
              <a:gd name="connsiteY0" fmla="*/ -320 h 2931071"/>
              <a:gd name="connsiteX1" fmla="*/ 965067 w 1930527"/>
              <a:gd name="connsiteY1" fmla="*/ -320 h 2931071"/>
              <a:gd name="connsiteX2" fmla="*/ -196 w 1930527"/>
              <a:gd name="connsiteY2" fmla="*/ 672621 h 2931071"/>
              <a:gd name="connsiteX3" fmla="*/ -196 w 1930527"/>
              <a:gd name="connsiteY3" fmla="*/ 2289585 h 2931071"/>
              <a:gd name="connsiteX4" fmla="*/ 663315 w 1930527"/>
              <a:gd name="connsiteY4" fmla="*/ 2928998 h 2931071"/>
              <a:gd name="connsiteX5" fmla="*/ 716084 w 1930527"/>
              <a:gd name="connsiteY5" fmla="*/ 2919473 h 2931071"/>
              <a:gd name="connsiteX6" fmla="*/ 813620 w 1930527"/>
              <a:gd name="connsiteY6" fmla="*/ 2854703 h 2931071"/>
              <a:gd name="connsiteX7" fmla="*/ 1116610 w 1930527"/>
              <a:gd name="connsiteY7" fmla="*/ 2854703 h 2931071"/>
              <a:gd name="connsiteX8" fmla="*/ 1214051 w 1930527"/>
              <a:gd name="connsiteY8" fmla="*/ 2919473 h 2931071"/>
              <a:gd name="connsiteX9" fmla="*/ 1266915 w 1930527"/>
              <a:gd name="connsiteY9" fmla="*/ 2928998 h 2931071"/>
              <a:gd name="connsiteX10" fmla="*/ 1930331 w 1930527"/>
              <a:gd name="connsiteY10" fmla="*/ 2289585 h 2931071"/>
              <a:gd name="connsiteX11" fmla="*/ 1930331 w 1930527"/>
              <a:gd name="connsiteY11" fmla="*/ 672621 h 2931071"/>
              <a:gd name="connsiteX12" fmla="*/ 965067 w 1930527"/>
              <a:gd name="connsiteY12" fmla="*/ -320 h 2931071"/>
            </a:gdLst>
            <a:rect l="l" t="t" r="r" b="b"/>
            <a:pathLst>
              <a:path w="1930527" h="2931071">
                <a:moveTo>
                  <a:pt x="965067" y="-320"/>
                </a:moveTo>
                <a:lnTo>
                  <a:pt x="965067" y="-320"/>
                </a:lnTo>
                <a:cubicBezTo>
                  <a:pt x="431667" y="-320"/>
                  <a:pt x="-196" y="300955"/>
                  <a:pt x="-196" y="672621"/>
                </a:cubicBezTo>
                <a:lnTo>
                  <a:pt x="-196" y="2289585"/>
                </a:lnTo>
                <a:cubicBezTo>
                  <a:pt x="-196" y="2587813"/>
                  <a:pt x="278029" y="2840606"/>
                  <a:pt x="663315" y="2928998"/>
                </a:cubicBezTo>
                <a:cubicBezTo>
                  <a:pt x="681470" y="2933209"/>
                  <a:pt x="700549" y="2929760"/>
                  <a:pt x="716084" y="2919473"/>
                </a:cubicBezTo>
                <a:lnTo>
                  <a:pt x="813620" y="2854703"/>
                </a:lnTo>
                <a:cubicBezTo>
                  <a:pt x="905422" y="2793743"/>
                  <a:pt x="1024808" y="2793743"/>
                  <a:pt x="1116610" y="2854703"/>
                </a:cubicBezTo>
                <a:lnTo>
                  <a:pt x="1214051" y="2919473"/>
                </a:lnTo>
                <a:cubicBezTo>
                  <a:pt x="1229643" y="2929703"/>
                  <a:pt x="1248732" y="2933142"/>
                  <a:pt x="1266915" y="2928998"/>
                </a:cubicBezTo>
                <a:cubicBezTo>
                  <a:pt x="1652201" y="2840606"/>
                  <a:pt x="1930331" y="2587813"/>
                  <a:pt x="1930331" y="2289585"/>
                </a:cubicBezTo>
                <a:lnTo>
                  <a:pt x="1930331" y="672621"/>
                </a:lnTo>
                <a:cubicBezTo>
                  <a:pt x="1930331" y="301146"/>
                  <a:pt x="1498182" y="-320"/>
                  <a:pt x="965067" y="-320"/>
                </a:cubicBezTo>
                <a:close/>
              </a:path>
            </a:pathLst>
          </a:custGeom>
          <a:gradFill>
            <a:gsLst>
              <a:gs pos="0">
                <a:schemeClr val="bg1"/>
              </a:gs>
              <a:gs pos="100000">
                <a:schemeClr val="accent1">
                  <a:lumMod val="20000"/>
                  <a:lumOff val="80000"/>
                </a:schemeClr>
              </a:gs>
            </a:gsLst>
            <a:lin ang="2700000" scaled="0"/>
          </a:gradFill>
          <a:ln w="19050" cap="sq">
            <a:solidFill>
              <a:schemeClr val="accent1"/>
            </a:solidFill>
            <a:miter/>
          </a:ln>
          <a:effectLst/>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rot="0" flipH="0" flipV="0">
            <a:off x="2309010" y="6005255"/>
            <a:ext cx="265264" cy="265264"/>
          </a:xfrm>
          <a:prstGeom prst="ellipse">
            <a:avLst/>
          </a:prstGeom>
          <a:noFill/>
          <a:ln w="53975"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rot="0" flipH="0" flipV="0">
            <a:off x="948772" y="1357515"/>
            <a:ext cx="2985741" cy="4574296"/>
          </a:xfrm>
          <a:custGeom>
            <a:avLst/>
            <a:gdLst>
              <a:gd name="connsiteX0" fmla="*/ 912775 w 1825561"/>
              <a:gd name="connsiteY0" fmla="*/ -320 h 2796845"/>
              <a:gd name="connsiteX1" fmla="*/ 912775 w 1825561"/>
              <a:gd name="connsiteY1" fmla="*/ -320 h 2796845"/>
              <a:gd name="connsiteX2" fmla="*/ -196 w 1825561"/>
              <a:gd name="connsiteY2" fmla="*/ 657762 h 2796845"/>
              <a:gd name="connsiteX3" fmla="*/ -196 w 1825561"/>
              <a:gd name="connsiteY3" fmla="*/ 2188525 h 2796845"/>
              <a:gd name="connsiteX4" fmla="*/ 611404 w 1825561"/>
              <a:gd name="connsiteY4" fmla="*/ 2794886 h 2796845"/>
              <a:gd name="connsiteX5" fmla="*/ 662363 w 1825561"/>
              <a:gd name="connsiteY5" fmla="*/ 2785361 h 2796845"/>
              <a:gd name="connsiteX6" fmla="*/ 766281 w 1825561"/>
              <a:gd name="connsiteY6" fmla="*/ 2722972 h 2796845"/>
              <a:gd name="connsiteX7" fmla="*/ 1058889 w 1825561"/>
              <a:gd name="connsiteY7" fmla="*/ 2722972 h 2796845"/>
              <a:gd name="connsiteX8" fmla="*/ 1162711 w 1825561"/>
              <a:gd name="connsiteY8" fmla="*/ 2785361 h 2796845"/>
              <a:gd name="connsiteX9" fmla="*/ 1213765 w 1825561"/>
              <a:gd name="connsiteY9" fmla="*/ 2794886 h 2796845"/>
              <a:gd name="connsiteX10" fmla="*/ 1825365 w 1825561"/>
              <a:gd name="connsiteY10" fmla="*/ 2188525 h 2796845"/>
              <a:gd name="connsiteX11" fmla="*/ 1825365 w 1825561"/>
              <a:gd name="connsiteY11" fmla="*/ 657762 h 2796845"/>
              <a:gd name="connsiteX12" fmla="*/ 912584 w 1825561"/>
              <a:gd name="connsiteY12" fmla="*/ -320 h 2796845"/>
            </a:gdLst>
            <a:rect l="l" t="t" r="r" b="b"/>
            <a:pathLst>
              <a:path w="1825561" h="2796845">
                <a:moveTo>
                  <a:pt x="912775" y="-320"/>
                </a:moveTo>
                <a:lnTo>
                  <a:pt x="912775" y="-320"/>
                </a:lnTo>
                <a:cubicBezTo>
                  <a:pt x="397854" y="-320"/>
                  <a:pt x="-196" y="262189"/>
                  <a:pt x="-196" y="657762"/>
                </a:cubicBezTo>
                <a:lnTo>
                  <a:pt x="-196" y="2188525"/>
                </a:lnTo>
                <a:cubicBezTo>
                  <a:pt x="-196" y="2475799"/>
                  <a:pt x="239262" y="2709733"/>
                  <a:pt x="611404" y="2794886"/>
                </a:cubicBezTo>
                <a:cubicBezTo>
                  <a:pt x="628978" y="2798820"/>
                  <a:pt x="647399" y="2795372"/>
                  <a:pt x="662363" y="2785361"/>
                </a:cubicBezTo>
                <a:lnTo>
                  <a:pt x="766281" y="2722972"/>
                </a:lnTo>
                <a:cubicBezTo>
                  <a:pt x="854987" y="2664289"/>
                  <a:pt x="970182" y="2664289"/>
                  <a:pt x="1058889" y="2722972"/>
                </a:cubicBezTo>
                <a:lnTo>
                  <a:pt x="1162711" y="2785361"/>
                </a:lnTo>
                <a:cubicBezTo>
                  <a:pt x="1177684" y="2795458"/>
                  <a:pt x="1196163" y="2798906"/>
                  <a:pt x="1213765" y="2794886"/>
                </a:cubicBezTo>
                <a:cubicBezTo>
                  <a:pt x="1585812" y="2709828"/>
                  <a:pt x="1825365" y="2475894"/>
                  <a:pt x="1825365" y="2188525"/>
                </a:cubicBezTo>
                <a:lnTo>
                  <a:pt x="1825365" y="657762"/>
                </a:lnTo>
                <a:cubicBezTo>
                  <a:pt x="1825365" y="258950"/>
                  <a:pt x="1427411" y="-320"/>
                  <a:pt x="912584" y="-320"/>
                </a:cubicBezTo>
                <a:close/>
              </a:path>
            </a:pathLst>
          </a:custGeom>
          <a:noFill/>
          <a:ln w="9525" cap="flat">
            <a:solidFill>
              <a:schemeClr val="accent1">
                <a:alpha val="100000"/>
              </a:schemeClr>
            </a:solidFill>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rot="0" flipH="0" flipV="0">
            <a:off x="2132540" y="1625065"/>
            <a:ext cx="618204" cy="618202"/>
          </a:xfrm>
          <a:custGeom>
            <a:avLst/>
            <a:gdLst>
              <a:gd name="connsiteX0" fmla="*/ 438553 w 720000"/>
              <a:gd name="connsiteY0" fmla="*/ 189601 h 720000"/>
              <a:gd name="connsiteX1" fmla="*/ 503636 w 720000"/>
              <a:gd name="connsiteY1" fmla="*/ 216365 h 720000"/>
              <a:gd name="connsiteX2" fmla="*/ 503636 w 720000"/>
              <a:gd name="connsiteY2" fmla="*/ 346445 h 720000"/>
              <a:gd name="connsiteX3" fmla="*/ 362260 w 720000"/>
              <a:gd name="connsiteY3" fmla="*/ 487907 h 720000"/>
              <a:gd name="connsiteX4" fmla="*/ 191861 w 720000"/>
              <a:gd name="connsiteY4" fmla="*/ 528226 h 720000"/>
              <a:gd name="connsiteX5" fmla="*/ 232180 w 720000"/>
              <a:gd name="connsiteY5" fmla="*/ 357827 h 720000"/>
              <a:gd name="connsiteX6" fmla="*/ 373556 w 720000"/>
              <a:gd name="connsiteY6" fmla="*/ 216452 h 720000"/>
              <a:gd name="connsiteX7" fmla="*/ 438553 w 720000"/>
              <a:gd name="connsiteY7" fmla="*/ 189601 h 720000"/>
              <a:gd name="connsiteX8" fmla="*/ 438553 w 720000"/>
              <a:gd name="connsiteY8" fmla="*/ 141636 h 720000"/>
              <a:gd name="connsiteX9" fmla="*/ 339581 w 720000"/>
              <a:gd name="connsiteY9" fmla="*/ 182476 h 720000"/>
              <a:gd name="connsiteX10" fmla="*/ 198205 w 720000"/>
              <a:gd name="connsiteY10" fmla="*/ 323852 h 720000"/>
              <a:gd name="connsiteX11" fmla="*/ 141637 w 720000"/>
              <a:gd name="connsiteY11" fmla="*/ 578364 h 720000"/>
              <a:gd name="connsiteX12" fmla="*/ 396149 w 720000"/>
              <a:gd name="connsiteY12" fmla="*/ 521796 h 720000"/>
              <a:gd name="connsiteX13" fmla="*/ 537524 w 720000"/>
              <a:gd name="connsiteY13" fmla="*/ 380420 h 720000"/>
              <a:gd name="connsiteX14" fmla="*/ 537524 w 720000"/>
              <a:gd name="connsiteY14" fmla="*/ 182476 h 720000"/>
              <a:gd name="connsiteX15" fmla="*/ 438553 w 720000"/>
              <a:gd name="connsiteY15" fmla="*/ 141636 h 720000"/>
              <a:gd name="connsiteX16" fmla="*/ 120000 w 720000"/>
              <a:gd name="connsiteY16" fmla="*/ 0 h 720000"/>
              <a:gd name="connsiteX17" fmla="*/ 600000 w 720000"/>
              <a:gd name="connsiteY17" fmla="*/ 0 h 720000"/>
              <a:gd name="connsiteX18" fmla="*/ 720000 w 720000"/>
              <a:gd name="connsiteY18" fmla="*/ 120000 h 720000"/>
              <a:gd name="connsiteX19" fmla="*/ 720000 w 720000"/>
              <a:gd name="connsiteY19" fmla="*/ 600000 h 720000"/>
              <a:gd name="connsiteX20" fmla="*/ 600000 w 720000"/>
              <a:gd name="connsiteY20" fmla="*/ 720000 h 720000"/>
              <a:gd name="connsiteX21" fmla="*/ 120000 w 720000"/>
              <a:gd name="connsiteY21" fmla="*/ 720000 h 720000"/>
              <a:gd name="connsiteX22" fmla="*/ 0 w 720000"/>
              <a:gd name="connsiteY22" fmla="*/ 600000 h 720000"/>
              <a:gd name="connsiteX23" fmla="*/ 0 w 720000"/>
              <a:gd name="connsiteY23" fmla="*/ 120000 h 720000"/>
              <a:gd name="connsiteX24" fmla="*/ 120000 w 720000"/>
              <a:gd name="connsiteY24" fmla="*/ 0 h 720000"/>
            </a:gdLst>
            <a:rect l="l" t="t" r="r" b="b"/>
            <a:pathLst>
              <a:path w="720000" h="720000">
                <a:moveTo>
                  <a:pt x="438553" y="189601"/>
                </a:moveTo>
                <a:cubicBezTo>
                  <a:pt x="463230" y="189601"/>
                  <a:pt x="486344" y="199073"/>
                  <a:pt x="503636" y="216365"/>
                </a:cubicBezTo>
                <a:cubicBezTo>
                  <a:pt x="539523" y="252252"/>
                  <a:pt x="539523" y="310557"/>
                  <a:pt x="503636" y="346445"/>
                </a:cubicBezTo>
                <a:lnTo>
                  <a:pt x="362260" y="487907"/>
                </a:lnTo>
                <a:cubicBezTo>
                  <a:pt x="342622" y="507545"/>
                  <a:pt x="266503" y="522665"/>
                  <a:pt x="191861" y="528226"/>
                </a:cubicBezTo>
                <a:cubicBezTo>
                  <a:pt x="197336" y="453584"/>
                  <a:pt x="212456" y="377465"/>
                  <a:pt x="232180" y="357827"/>
                </a:cubicBezTo>
                <a:lnTo>
                  <a:pt x="373556" y="216452"/>
                </a:lnTo>
                <a:cubicBezTo>
                  <a:pt x="390761" y="199073"/>
                  <a:pt x="413875" y="189601"/>
                  <a:pt x="438553" y="189601"/>
                </a:cubicBezTo>
                <a:close/>
                <a:moveTo>
                  <a:pt x="438553" y="141636"/>
                </a:moveTo>
                <a:cubicBezTo>
                  <a:pt x="402666" y="141636"/>
                  <a:pt x="366778" y="155278"/>
                  <a:pt x="339581" y="182476"/>
                </a:cubicBezTo>
                <a:lnTo>
                  <a:pt x="198205" y="323852"/>
                </a:lnTo>
                <a:cubicBezTo>
                  <a:pt x="143723" y="378335"/>
                  <a:pt x="141637" y="578364"/>
                  <a:pt x="141637" y="578364"/>
                </a:cubicBezTo>
                <a:cubicBezTo>
                  <a:pt x="141637" y="578364"/>
                  <a:pt x="341753" y="576278"/>
                  <a:pt x="396149" y="521796"/>
                </a:cubicBezTo>
                <a:lnTo>
                  <a:pt x="537524" y="380420"/>
                </a:lnTo>
                <a:cubicBezTo>
                  <a:pt x="592007" y="325938"/>
                  <a:pt x="592007" y="236872"/>
                  <a:pt x="537524" y="182476"/>
                </a:cubicBezTo>
                <a:cubicBezTo>
                  <a:pt x="510327" y="155191"/>
                  <a:pt x="474440" y="141636"/>
                  <a:pt x="438553" y="141636"/>
                </a:cubicBezTo>
                <a:close/>
                <a:moveTo>
                  <a:pt x="120000" y="0"/>
                </a:moveTo>
                <a:lnTo>
                  <a:pt x="600000" y="0"/>
                </a:lnTo>
                <a:cubicBezTo>
                  <a:pt x="666040" y="0"/>
                  <a:pt x="720000" y="54048"/>
                  <a:pt x="720000" y="120000"/>
                </a:cubicBezTo>
                <a:lnTo>
                  <a:pt x="720000" y="600000"/>
                </a:lnTo>
                <a:cubicBezTo>
                  <a:pt x="720000" y="666039"/>
                  <a:pt x="666040" y="720000"/>
                  <a:pt x="600000" y="720000"/>
                </a:cubicBezTo>
                <a:lnTo>
                  <a:pt x="120000" y="720000"/>
                </a:lnTo>
                <a:cubicBezTo>
                  <a:pt x="53961" y="720000"/>
                  <a:pt x="0" y="666039"/>
                  <a:pt x="0" y="600000"/>
                </a:cubicBezTo>
                <a:lnTo>
                  <a:pt x="0" y="120000"/>
                </a:lnTo>
                <a:cubicBezTo>
                  <a:pt x="0" y="53961"/>
                  <a:pt x="53961" y="0"/>
                  <a:pt x="120000" y="0"/>
                </a:cubicBezTo>
                <a:close/>
              </a:path>
            </a:pathLst>
          </a:custGeom>
          <a:solidFill>
            <a:schemeClr val="accent1"/>
          </a:solidFill>
          <a:ln w="9525" cap="flat">
            <a:noFill/>
            <a:miter/>
          </a:ln>
        </p:spPr>
        <p:txBody>
          <a:bodyPr vert="horz" wrap="square" lIns="91440" tIns="45720" rIns="91440" bIns="45720" rtlCol="0" anchor="ctr"/>
          <a:lstStyle/>
          <a:p>
            <a:pPr algn="l">
              <a:lnSpc>
                <a:spcPct val="110000"/>
              </a:lnSpc>
            </a:pPr>
            <a:endParaRPr kumimoji="1" lang="zh-CN" altLang="en-US"/>
          </a:p>
        </p:txBody>
      </p:sp>
      <p:sp>
        <p:nvSpPr>
          <p:cNvPr id="7" name="标题 1"/>
          <p:cNvSpPr txBox="1"/>
          <p:nvPr/>
        </p:nvSpPr>
        <p:spPr>
          <a:xfrm rot="0" flipH="0" flipV="0">
            <a:off x="1919020" y="5051374"/>
            <a:ext cx="1012670" cy="437826"/>
          </a:xfrm>
          <a:prstGeom prst="roundRect">
            <a:avLst>
              <a:gd name="adj" fmla="val 50000"/>
            </a:avLst>
          </a:prstGeom>
          <a:solidFill>
            <a:schemeClr val="bg1"/>
          </a:solidFill>
          <a:ln w="12700" cap="sq">
            <a:noFill/>
            <a:miter/>
          </a:ln>
          <a:effectLst>
            <a:outerShdw dist="0" blurRad="876300" dir="0" sx="102000" sy="102000" kx="0" ky="0" algn="ctr" rotWithShape="0">
              <a:schemeClr val="bg1"/>
            </a:outerShdw>
          </a:effectLst>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rot="20003567" flipH="0" flipV="0">
            <a:off x="2224847" y="5259967"/>
            <a:ext cx="739417" cy="270114"/>
          </a:xfrm>
          <a:custGeom>
            <a:avLst/>
            <a:gdLst>
              <a:gd name="connsiteX0" fmla="*/ -104 w 1651793"/>
              <a:gd name="connsiteY0" fmla="*/ 3684 h 603413"/>
              <a:gd name="connsiteX1" fmla="*/ 13041 w 1651793"/>
              <a:gd name="connsiteY1" fmla="*/ 9208 h 603413"/>
              <a:gd name="connsiteX2" fmla="*/ 49617 w 1651793"/>
              <a:gd name="connsiteY2" fmla="*/ 62453 h 603413"/>
              <a:gd name="connsiteX3" fmla="*/ 61999 w 1651793"/>
              <a:gd name="connsiteY3" fmla="*/ 79788 h 603413"/>
              <a:gd name="connsiteX4" fmla="*/ 86479 w 1651793"/>
              <a:gd name="connsiteY4" fmla="*/ 110268 h 603413"/>
              <a:gd name="connsiteX5" fmla="*/ 149153 w 1651793"/>
              <a:gd name="connsiteY5" fmla="*/ 175705 h 603413"/>
              <a:gd name="connsiteX6" fmla="*/ 294124 w 1651793"/>
              <a:gd name="connsiteY6" fmla="*/ 285147 h 603413"/>
              <a:gd name="connsiteX7" fmla="*/ 642262 w 1651793"/>
              <a:gd name="connsiteY7" fmla="*/ 403829 h 603413"/>
              <a:gd name="connsiteX8" fmla="*/ 1278628 w 1651793"/>
              <a:gd name="connsiteY8" fmla="*/ 216186 h 603413"/>
              <a:gd name="connsiteX9" fmla="*/ 1213762 w 1651793"/>
              <a:gd name="connsiteY9" fmla="*/ 140653 h 603413"/>
              <a:gd name="connsiteX10" fmla="*/ 1651436 w 1651793"/>
              <a:gd name="connsiteY10" fmla="*/ 48356 h 603413"/>
              <a:gd name="connsiteX11" fmla="*/ 1500084 w 1651793"/>
              <a:gd name="connsiteY11" fmla="*/ 474409 h 603413"/>
              <a:gd name="connsiteX12" fmla="*/ 1422550 w 1651793"/>
              <a:gd name="connsiteY12" fmla="*/ 384017 h 603413"/>
              <a:gd name="connsiteX13" fmla="*/ 873053 w 1651793"/>
              <a:gd name="connsiteY13" fmla="*/ 602520 h 603413"/>
              <a:gd name="connsiteX14" fmla="*/ 308221 w 1651793"/>
              <a:gd name="connsiteY14" fmla="*/ 414116 h 603413"/>
              <a:gd name="connsiteX15" fmla="*/ 62095 w 1651793"/>
              <a:gd name="connsiteY15" fmla="*/ 127223 h 603413"/>
              <a:gd name="connsiteX16" fmla="*/ 19899 w 1651793"/>
              <a:gd name="connsiteY16" fmla="*/ 51880 h 603413"/>
              <a:gd name="connsiteX17" fmla="*/ -104 w 1651793"/>
              <a:gd name="connsiteY17" fmla="*/ 3684 h 603413"/>
            </a:gdLst>
            <a:rect l="l" t="t" r="r" b="b"/>
            <a:pathLst>
              <a:path w="1651793" h="603413">
                <a:moveTo>
                  <a:pt x="-104" y="3684"/>
                </a:moveTo>
                <a:cubicBezTo>
                  <a:pt x="3040" y="-5175"/>
                  <a:pt x="6183" y="2065"/>
                  <a:pt x="13041" y="9208"/>
                </a:cubicBezTo>
                <a:cubicBezTo>
                  <a:pt x="27052" y="25639"/>
                  <a:pt x="39311" y="43479"/>
                  <a:pt x="49617" y="62453"/>
                </a:cubicBezTo>
                <a:cubicBezTo>
                  <a:pt x="54046" y="68015"/>
                  <a:pt x="58180" y="73797"/>
                  <a:pt x="61999" y="79788"/>
                </a:cubicBezTo>
                <a:cubicBezTo>
                  <a:pt x="69810" y="90171"/>
                  <a:pt x="78097" y="100267"/>
                  <a:pt x="86479" y="110268"/>
                </a:cubicBezTo>
                <a:cubicBezTo>
                  <a:pt x="106062" y="133300"/>
                  <a:pt x="126988" y="155150"/>
                  <a:pt x="149153" y="175705"/>
                </a:cubicBezTo>
                <a:cubicBezTo>
                  <a:pt x="193597" y="217053"/>
                  <a:pt x="242184" y="253725"/>
                  <a:pt x="294124" y="285147"/>
                </a:cubicBezTo>
                <a:cubicBezTo>
                  <a:pt x="400118" y="349651"/>
                  <a:pt x="518942" y="390161"/>
                  <a:pt x="642262" y="403829"/>
                </a:cubicBezTo>
                <a:cubicBezTo>
                  <a:pt x="870748" y="426775"/>
                  <a:pt x="1099139" y="359423"/>
                  <a:pt x="1278628" y="216186"/>
                </a:cubicBezTo>
                <a:lnTo>
                  <a:pt x="1213762" y="140653"/>
                </a:lnTo>
                <a:lnTo>
                  <a:pt x="1651436" y="48356"/>
                </a:lnTo>
                <a:lnTo>
                  <a:pt x="1500084" y="474409"/>
                </a:lnTo>
                <a:lnTo>
                  <a:pt x="1422550" y="384017"/>
                </a:lnTo>
                <a:cubicBezTo>
                  <a:pt x="1269893" y="517767"/>
                  <a:pt x="1075869" y="594919"/>
                  <a:pt x="873053" y="602520"/>
                </a:cubicBezTo>
                <a:cubicBezTo>
                  <a:pt x="669790" y="609569"/>
                  <a:pt x="467860" y="539370"/>
                  <a:pt x="308221" y="414116"/>
                </a:cubicBezTo>
                <a:cubicBezTo>
                  <a:pt x="207541" y="335059"/>
                  <a:pt x="129722" y="235236"/>
                  <a:pt x="62095" y="127223"/>
                </a:cubicBezTo>
                <a:cubicBezTo>
                  <a:pt x="46855" y="103029"/>
                  <a:pt x="32662" y="77502"/>
                  <a:pt x="19899" y="51880"/>
                </a:cubicBezTo>
                <a:cubicBezTo>
                  <a:pt x="17803" y="47689"/>
                  <a:pt x="-2866" y="11685"/>
                  <a:pt x="-104" y="3684"/>
                </a:cubicBezTo>
                <a:close/>
              </a:path>
            </a:pathLst>
          </a:custGeom>
          <a:solidFill>
            <a:schemeClr val="accent1"/>
          </a:solidFill>
          <a:ln w="12700" cap="sq">
            <a:noFill/>
            <a:miter/>
          </a:ln>
          <a:effectLst/>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rot="0" flipH="0" flipV="0">
            <a:off x="1919020" y="5051374"/>
            <a:ext cx="488337" cy="437826"/>
          </a:xfrm>
          <a:custGeom>
            <a:avLst/>
            <a:gdLst>
              <a:gd name="connsiteX0" fmla="*/ 489034 w 1090904"/>
              <a:gd name="connsiteY0" fmla="*/ 0 h 978068"/>
              <a:gd name="connsiteX1" fmla="*/ 1090904 w 1090904"/>
              <a:gd name="connsiteY1" fmla="*/ 0 h 978068"/>
              <a:gd name="connsiteX2" fmla="*/ 1085066 w 1090904"/>
              <a:gd name="connsiteY2" fmla="*/ 57906 h 978068"/>
              <a:gd name="connsiteX3" fmla="*/ 1085066 w 1090904"/>
              <a:gd name="connsiteY3" fmla="*/ 920162 h 978068"/>
              <a:gd name="connsiteX4" fmla="*/ 1090904 w 1090904"/>
              <a:gd name="connsiteY4" fmla="*/ 978068 h 978068"/>
              <a:gd name="connsiteX5" fmla="*/ 489034 w 1090904"/>
              <a:gd name="connsiteY5" fmla="*/ 978068 h 978068"/>
              <a:gd name="connsiteX6" fmla="*/ 0 w 1090904"/>
              <a:gd name="connsiteY6" fmla="*/ 489034 h 978068"/>
              <a:gd name="connsiteX7" fmla="*/ 489034 w 1090904"/>
              <a:gd name="connsiteY7" fmla="*/ 0 h 978068"/>
            </a:gdLst>
            <a:rect l="l" t="t" r="r" b="b"/>
            <a:pathLst>
              <a:path w="1090904" h="978068">
                <a:moveTo>
                  <a:pt x="489034" y="0"/>
                </a:moveTo>
                <a:lnTo>
                  <a:pt x="1090904" y="0"/>
                </a:lnTo>
                <a:lnTo>
                  <a:pt x="1085066" y="57906"/>
                </a:lnTo>
                <a:lnTo>
                  <a:pt x="1085066" y="920162"/>
                </a:lnTo>
                <a:lnTo>
                  <a:pt x="1090904" y="978068"/>
                </a:lnTo>
                <a:lnTo>
                  <a:pt x="489034" y="978068"/>
                </a:lnTo>
                <a:cubicBezTo>
                  <a:pt x="218948" y="978068"/>
                  <a:pt x="0" y="759120"/>
                  <a:pt x="0" y="489034"/>
                </a:cubicBezTo>
                <a:cubicBezTo>
                  <a:pt x="0" y="218948"/>
                  <a:pt x="218948" y="0"/>
                  <a:pt x="489034" y="0"/>
                </a:cubicBezTo>
                <a:close/>
              </a:path>
            </a:pathLst>
          </a:custGeom>
          <a:solidFill>
            <a:schemeClr val="bg1"/>
          </a:solidFill>
          <a:ln w="12700" cap="sq">
            <a:noFill/>
            <a:miter/>
          </a:ln>
          <a:effectLst/>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rot="0" flipH="0" flipV="0">
            <a:off x="2083210" y="5044269"/>
            <a:ext cx="622646" cy="452037"/>
          </a:xfrm>
          <a:prstGeom prst="rect">
            <a:avLst/>
          </a:prstGeom>
          <a:noFill/>
          <a:ln>
            <a:noFill/>
          </a:ln>
          <a:effectLst/>
        </p:spPr>
        <p:txBody>
          <a:bodyPr vert="horz" wrap="square" lIns="0" tIns="0" rIns="0" bIns="0" rtlCol="0" anchor="t"/>
          <a:lstStyle/>
          <a:p>
            <a:pPr algn="ctr">
              <a:lnSpc>
                <a:spcPct val="110000"/>
              </a:lnSpc>
            </a:pPr>
            <a:r>
              <a:rPr kumimoji="1" lang="en-US" altLang="zh-CN" sz="3200">
                <a:ln w="38100">
                  <a:noFill/>
                </a:ln>
                <a:gradFill>
                  <a:gsLst>
                    <a:gs pos="0">
                      <a:srgbClr val="063CE8">
                        <a:alpha val="100000"/>
                      </a:srgbClr>
                    </a:gs>
                    <a:gs pos="64000">
                      <a:srgbClr val="CAD6FE">
                        <a:alpha val="100000"/>
                      </a:srgbClr>
                    </a:gs>
                    <a:gs pos="85000">
                      <a:srgbClr val="FFFFFF">
                        <a:alpha val="100000"/>
                      </a:srgbClr>
                    </a:gs>
                  </a:gsLst>
                  <a:lin ang="5400000" scaled="0"/>
                </a:gradFill>
                <a:latin typeface="Source Han Sans CN Bold"/>
                <a:ea typeface="Source Han Sans CN Bold"/>
                <a:cs typeface="Source Han Sans CN Bold"/>
              </a:rPr>
              <a:t>01</a:t>
            </a:r>
            <a:endParaRPr kumimoji="1" lang="zh-CN" altLang="en-US"/>
          </a:p>
        </p:txBody>
      </p:sp>
      <p:sp>
        <p:nvSpPr>
          <p:cNvPr id="11" name="标题 1"/>
          <p:cNvSpPr txBox="1"/>
          <p:nvPr/>
        </p:nvSpPr>
        <p:spPr>
          <a:xfrm rot="0" flipH="0" flipV="0">
            <a:off x="1210056" y="2487202"/>
            <a:ext cx="2463172" cy="638945"/>
          </a:xfrm>
          <a:prstGeom prst="rect">
            <a:avLst/>
          </a:prstGeom>
          <a:noFill/>
          <a:ln>
            <a:noFill/>
          </a:ln>
        </p:spPr>
        <p:txBody>
          <a:bodyPr vert="horz" wrap="square" lIns="0" tIns="0" rIns="0" bIns="0" rtlCol="0" anchor="b"/>
          <a:lstStyle/>
          <a:p>
            <a:pPr algn="ctr">
              <a:lnSpc>
                <a:spcPct val="130000"/>
              </a:lnSpc>
            </a:pPr>
            <a:r>
              <a:rPr kumimoji="1" lang="en-US" altLang="zh-CN" sz="1600">
                <a:ln w="12700">
                  <a:noFill/>
                </a:ln>
                <a:solidFill>
                  <a:srgbClr val="063CE8">
                    <a:alpha val="100000"/>
                  </a:srgbClr>
                </a:solidFill>
                <a:latin typeface="Source Han Sans CN Bold"/>
                <a:ea typeface="Source Han Sans CN Bold"/>
                <a:cs typeface="Source Han Sans CN Bold"/>
              </a:rPr>
              <a:t>数据来源从爬虫索引转向训练语料</a:t>
            </a:r>
            <a:endParaRPr kumimoji="1" lang="zh-CN" altLang="en-US"/>
          </a:p>
        </p:txBody>
      </p:sp>
      <p:sp>
        <p:nvSpPr>
          <p:cNvPr id="12" name="标题 1"/>
          <p:cNvSpPr txBox="1"/>
          <p:nvPr/>
        </p:nvSpPr>
        <p:spPr>
          <a:xfrm rot="0" flipH="0" flipV="0">
            <a:off x="1210056" y="3218479"/>
            <a:ext cx="2463172" cy="1661264"/>
          </a:xfrm>
          <a:prstGeom prst="rect">
            <a:avLst/>
          </a:prstGeom>
          <a:noFill/>
          <a:ln>
            <a:noFill/>
          </a:ln>
        </p:spPr>
        <p:txBody>
          <a:bodyPr vert="horz" wrap="square" lIns="0" tIns="0" rIns="0" bIns="0" rtlCol="0" anchor="t"/>
          <a:lstStyle/>
          <a:p>
            <a:pPr algn="ctr">
              <a:lnSpc>
                <a:spcPct val="150000"/>
              </a:lnSpc>
            </a:pPr>
            <a:r>
              <a:rPr kumimoji="1" lang="en-US" altLang="zh-CN" sz="1400">
                <a:ln w="12700">
                  <a:noFill/>
                </a:ln>
                <a:solidFill>
                  <a:srgbClr val="000000">
                    <a:alpha val="100000"/>
                  </a:srgbClr>
                </a:solidFill>
                <a:latin typeface="Source Han Sans"/>
                <a:ea typeface="Source Han Sans"/>
                <a:cs typeface="Source Han Sans"/>
              </a:rPr>
              <a:t>SEO依赖搜索引擎爬虫抓取并建立网页索引库，GEO的答案来源于模型训练时摄入的海量文本语料，不依赖实时网页抓取。</a:t>
            </a:r>
            <a:endParaRPr kumimoji="1" lang="zh-CN" altLang="en-US"/>
          </a:p>
        </p:txBody>
      </p:sp>
      <p:sp>
        <p:nvSpPr>
          <p:cNvPr id="13" name="标题 1"/>
          <p:cNvSpPr txBox="1"/>
          <p:nvPr/>
        </p:nvSpPr>
        <p:spPr>
          <a:xfrm rot="0" flipH="0" flipV="0">
            <a:off x="4517292" y="1247750"/>
            <a:ext cx="3157415" cy="4793825"/>
          </a:xfrm>
          <a:custGeom>
            <a:avLst/>
            <a:gdLst>
              <a:gd name="connsiteX0" fmla="*/ 965067 w 1930527"/>
              <a:gd name="connsiteY0" fmla="*/ -320 h 2931071"/>
              <a:gd name="connsiteX1" fmla="*/ 965067 w 1930527"/>
              <a:gd name="connsiteY1" fmla="*/ -320 h 2931071"/>
              <a:gd name="connsiteX2" fmla="*/ -196 w 1930527"/>
              <a:gd name="connsiteY2" fmla="*/ 672621 h 2931071"/>
              <a:gd name="connsiteX3" fmla="*/ -196 w 1930527"/>
              <a:gd name="connsiteY3" fmla="*/ 2289585 h 2931071"/>
              <a:gd name="connsiteX4" fmla="*/ 663315 w 1930527"/>
              <a:gd name="connsiteY4" fmla="*/ 2928998 h 2931071"/>
              <a:gd name="connsiteX5" fmla="*/ 716084 w 1930527"/>
              <a:gd name="connsiteY5" fmla="*/ 2919473 h 2931071"/>
              <a:gd name="connsiteX6" fmla="*/ 813620 w 1930527"/>
              <a:gd name="connsiteY6" fmla="*/ 2854703 h 2931071"/>
              <a:gd name="connsiteX7" fmla="*/ 1116610 w 1930527"/>
              <a:gd name="connsiteY7" fmla="*/ 2854703 h 2931071"/>
              <a:gd name="connsiteX8" fmla="*/ 1214051 w 1930527"/>
              <a:gd name="connsiteY8" fmla="*/ 2919473 h 2931071"/>
              <a:gd name="connsiteX9" fmla="*/ 1266915 w 1930527"/>
              <a:gd name="connsiteY9" fmla="*/ 2928998 h 2931071"/>
              <a:gd name="connsiteX10" fmla="*/ 1930331 w 1930527"/>
              <a:gd name="connsiteY10" fmla="*/ 2289585 h 2931071"/>
              <a:gd name="connsiteX11" fmla="*/ 1930331 w 1930527"/>
              <a:gd name="connsiteY11" fmla="*/ 672621 h 2931071"/>
              <a:gd name="connsiteX12" fmla="*/ 965067 w 1930527"/>
              <a:gd name="connsiteY12" fmla="*/ -320 h 2931071"/>
            </a:gdLst>
            <a:rect l="l" t="t" r="r" b="b"/>
            <a:pathLst>
              <a:path w="1930527" h="2931071">
                <a:moveTo>
                  <a:pt x="965067" y="-320"/>
                </a:moveTo>
                <a:lnTo>
                  <a:pt x="965067" y="-320"/>
                </a:lnTo>
                <a:cubicBezTo>
                  <a:pt x="431667" y="-320"/>
                  <a:pt x="-196" y="300955"/>
                  <a:pt x="-196" y="672621"/>
                </a:cubicBezTo>
                <a:lnTo>
                  <a:pt x="-196" y="2289585"/>
                </a:lnTo>
                <a:cubicBezTo>
                  <a:pt x="-196" y="2587813"/>
                  <a:pt x="278029" y="2840606"/>
                  <a:pt x="663315" y="2928998"/>
                </a:cubicBezTo>
                <a:cubicBezTo>
                  <a:pt x="681470" y="2933209"/>
                  <a:pt x="700549" y="2929760"/>
                  <a:pt x="716084" y="2919473"/>
                </a:cubicBezTo>
                <a:lnTo>
                  <a:pt x="813620" y="2854703"/>
                </a:lnTo>
                <a:cubicBezTo>
                  <a:pt x="905422" y="2793743"/>
                  <a:pt x="1024808" y="2793743"/>
                  <a:pt x="1116610" y="2854703"/>
                </a:cubicBezTo>
                <a:lnTo>
                  <a:pt x="1214051" y="2919473"/>
                </a:lnTo>
                <a:cubicBezTo>
                  <a:pt x="1229643" y="2929703"/>
                  <a:pt x="1248732" y="2933142"/>
                  <a:pt x="1266915" y="2928998"/>
                </a:cubicBezTo>
                <a:cubicBezTo>
                  <a:pt x="1652201" y="2840606"/>
                  <a:pt x="1930331" y="2587813"/>
                  <a:pt x="1930331" y="2289585"/>
                </a:cubicBezTo>
                <a:lnTo>
                  <a:pt x="1930331" y="672621"/>
                </a:lnTo>
                <a:cubicBezTo>
                  <a:pt x="1930331" y="301146"/>
                  <a:pt x="1498182" y="-320"/>
                  <a:pt x="965067" y="-320"/>
                </a:cubicBezTo>
                <a:close/>
              </a:path>
            </a:pathLst>
          </a:custGeom>
          <a:gradFill>
            <a:gsLst>
              <a:gs pos="0">
                <a:schemeClr val="bg1"/>
              </a:gs>
              <a:gs pos="100000">
                <a:schemeClr val="accent1">
                  <a:lumMod val="20000"/>
                  <a:lumOff val="80000"/>
                </a:schemeClr>
              </a:gs>
            </a:gsLst>
            <a:lin ang="2700000" scaled="0"/>
          </a:gradFill>
          <a:ln w="19050" cap="sq">
            <a:solidFill>
              <a:schemeClr val="accent1"/>
            </a:solidFill>
            <a:miter/>
          </a:ln>
          <a:effectLst/>
        </p:spPr>
        <p:txBody>
          <a:bodyPr vert="horz" wrap="square" lIns="91440" tIns="45720" rIns="91440" bIns="45720" rtlCol="0" anchor="ctr"/>
          <a:lstStyle/>
          <a:p>
            <a:pPr algn="ctr">
              <a:lnSpc>
                <a:spcPct val="110000"/>
              </a:lnSpc>
            </a:pPr>
            <a:endParaRPr kumimoji="1" lang="zh-CN" altLang="en-US"/>
          </a:p>
        </p:txBody>
      </p:sp>
      <p:sp>
        <p:nvSpPr>
          <p:cNvPr id="14" name="标题 1"/>
          <p:cNvSpPr txBox="1"/>
          <p:nvPr/>
        </p:nvSpPr>
        <p:spPr>
          <a:xfrm rot="0" flipH="0" flipV="0">
            <a:off x="5963367" y="6005255"/>
            <a:ext cx="265264" cy="265264"/>
          </a:xfrm>
          <a:prstGeom prst="ellipse">
            <a:avLst/>
          </a:prstGeom>
          <a:noFill/>
          <a:ln w="53975"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15" name="标题 1"/>
          <p:cNvSpPr txBox="1"/>
          <p:nvPr/>
        </p:nvSpPr>
        <p:spPr>
          <a:xfrm rot="0" flipH="0" flipV="0">
            <a:off x="4603129" y="1357515"/>
            <a:ext cx="2985741" cy="4574296"/>
          </a:xfrm>
          <a:custGeom>
            <a:avLst/>
            <a:gdLst>
              <a:gd name="connsiteX0" fmla="*/ 912775 w 1825561"/>
              <a:gd name="connsiteY0" fmla="*/ -320 h 2796845"/>
              <a:gd name="connsiteX1" fmla="*/ 912775 w 1825561"/>
              <a:gd name="connsiteY1" fmla="*/ -320 h 2796845"/>
              <a:gd name="connsiteX2" fmla="*/ -196 w 1825561"/>
              <a:gd name="connsiteY2" fmla="*/ 657762 h 2796845"/>
              <a:gd name="connsiteX3" fmla="*/ -196 w 1825561"/>
              <a:gd name="connsiteY3" fmla="*/ 2188525 h 2796845"/>
              <a:gd name="connsiteX4" fmla="*/ 611404 w 1825561"/>
              <a:gd name="connsiteY4" fmla="*/ 2794886 h 2796845"/>
              <a:gd name="connsiteX5" fmla="*/ 662363 w 1825561"/>
              <a:gd name="connsiteY5" fmla="*/ 2785361 h 2796845"/>
              <a:gd name="connsiteX6" fmla="*/ 766281 w 1825561"/>
              <a:gd name="connsiteY6" fmla="*/ 2722972 h 2796845"/>
              <a:gd name="connsiteX7" fmla="*/ 1058889 w 1825561"/>
              <a:gd name="connsiteY7" fmla="*/ 2722972 h 2796845"/>
              <a:gd name="connsiteX8" fmla="*/ 1162711 w 1825561"/>
              <a:gd name="connsiteY8" fmla="*/ 2785361 h 2796845"/>
              <a:gd name="connsiteX9" fmla="*/ 1213765 w 1825561"/>
              <a:gd name="connsiteY9" fmla="*/ 2794886 h 2796845"/>
              <a:gd name="connsiteX10" fmla="*/ 1825365 w 1825561"/>
              <a:gd name="connsiteY10" fmla="*/ 2188525 h 2796845"/>
              <a:gd name="connsiteX11" fmla="*/ 1825365 w 1825561"/>
              <a:gd name="connsiteY11" fmla="*/ 657762 h 2796845"/>
              <a:gd name="connsiteX12" fmla="*/ 912584 w 1825561"/>
              <a:gd name="connsiteY12" fmla="*/ -320 h 2796845"/>
            </a:gdLst>
            <a:rect l="l" t="t" r="r" b="b"/>
            <a:pathLst>
              <a:path w="1825561" h="2796845">
                <a:moveTo>
                  <a:pt x="912775" y="-320"/>
                </a:moveTo>
                <a:lnTo>
                  <a:pt x="912775" y="-320"/>
                </a:lnTo>
                <a:cubicBezTo>
                  <a:pt x="397854" y="-320"/>
                  <a:pt x="-196" y="262189"/>
                  <a:pt x="-196" y="657762"/>
                </a:cubicBezTo>
                <a:lnTo>
                  <a:pt x="-196" y="2188525"/>
                </a:lnTo>
                <a:cubicBezTo>
                  <a:pt x="-196" y="2475799"/>
                  <a:pt x="239262" y="2709733"/>
                  <a:pt x="611404" y="2794886"/>
                </a:cubicBezTo>
                <a:cubicBezTo>
                  <a:pt x="628978" y="2798820"/>
                  <a:pt x="647399" y="2795372"/>
                  <a:pt x="662363" y="2785361"/>
                </a:cubicBezTo>
                <a:lnTo>
                  <a:pt x="766281" y="2722972"/>
                </a:lnTo>
                <a:cubicBezTo>
                  <a:pt x="854987" y="2664289"/>
                  <a:pt x="970182" y="2664289"/>
                  <a:pt x="1058889" y="2722972"/>
                </a:cubicBezTo>
                <a:lnTo>
                  <a:pt x="1162711" y="2785361"/>
                </a:lnTo>
                <a:cubicBezTo>
                  <a:pt x="1177684" y="2795458"/>
                  <a:pt x="1196163" y="2798906"/>
                  <a:pt x="1213765" y="2794886"/>
                </a:cubicBezTo>
                <a:cubicBezTo>
                  <a:pt x="1585812" y="2709828"/>
                  <a:pt x="1825365" y="2475894"/>
                  <a:pt x="1825365" y="2188525"/>
                </a:cubicBezTo>
                <a:lnTo>
                  <a:pt x="1825365" y="657762"/>
                </a:lnTo>
                <a:cubicBezTo>
                  <a:pt x="1825365" y="258950"/>
                  <a:pt x="1427411" y="-320"/>
                  <a:pt x="912584" y="-320"/>
                </a:cubicBezTo>
                <a:close/>
              </a:path>
            </a:pathLst>
          </a:custGeom>
          <a:noFill/>
          <a:ln w="9525" cap="flat">
            <a:solidFill>
              <a:schemeClr val="accent1">
                <a:alpha val="100000"/>
              </a:schemeClr>
            </a:solidFill>
            <a:miter/>
          </a:ln>
        </p:spPr>
        <p:txBody>
          <a:bodyPr vert="horz" wrap="square" lIns="91440" tIns="45720" rIns="91440" bIns="45720" rtlCol="0" anchor="ctr"/>
          <a:lstStyle/>
          <a:p>
            <a:pPr algn="ctr">
              <a:lnSpc>
                <a:spcPct val="110000"/>
              </a:lnSpc>
            </a:pPr>
            <a:endParaRPr kumimoji="1" lang="zh-CN" altLang="en-US"/>
          </a:p>
        </p:txBody>
      </p:sp>
      <p:sp>
        <p:nvSpPr>
          <p:cNvPr id="16" name="标题 1"/>
          <p:cNvSpPr txBox="1"/>
          <p:nvPr/>
        </p:nvSpPr>
        <p:spPr>
          <a:xfrm rot="0" flipH="0" flipV="0">
            <a:off x="5734772" y="1610771"/>
            <a:ext cx="722454" cy="632496"/>
          </a:xfrm>
          <a:custGeom>
            <a:avLst/>
            <a:gdLst>
              <a:gd name="connsiteX0" fmla="*/ 411293 w 822401"/>
              <a:gd name="connsiteY0" fmla="*/ 234366 h 720000"/>
              <a:gd name="connsiteX1" fmla="*/ 536928 w 822401"/>
              <a:gd name="connsiteY1" fmla="*/ 360000 h 720000"/>
              <a:gd name="connsiteX2" fmla="*/ 411293 w 822401"/>
              <a:gd name="connsiteY2" fmla="*/ 485635 h 720000"/>
              <a:gd name="connsiteX3" fmla="*/ 285659 w 822401"/>
              <a:gd name="connsiteY3" fmla="*/ 360000 h 720000"/>
              <a:gd name="connsiteX4" fmla="*/ 411293 w 822401"/>
              <a:gd name="connsiteY4" fmla="*/ 234366 h 720000"/>
              <a:gd name="connsiteX5" fmla="*/ 411293 w 822401"/>
              <a:gd name="connsiteY5" fmla="*/ 178938 h 720000"/>
              <a:gd name="connsiteX6" fmla="*/ 230231 w 822401"/>
              <a:gd name="connsiteY6" fmla="*/ 360000 h 720000"/>
              <a:gd name="connsiteX7" fmla="*/ 411293 w 822401"/>
              <a:gd name="connsiteY7" fmla="*/ 541063 h 720000"/>
              <a:gd name="connsiteX8" fmla="*/ 592355 w 822401"/>
              <a:gd name="connsiteY8" fmla="*/ 360000 h 720000"/>
              <a:gd name="connsiteX9" fmla="*/ 411293 w 822401"/>
              <a:gd name="connsiteY9" fmla="*/ 178938 h 720000"/>
              <a:gd name="connsiteX10" fmla="*/ 219884 w 822401"/>
              <a:gd name="connsiteY10" fmla="*/ 0 h 720000"/>
              <a:gd name="connsiteX11" fmla="*/ 602517 w 822401"/>
              <a:gd name="connsiteY11" fmla="*/ 0 h 720000"/>
              <a:gd name="connsiteX12" fmla="*/ 627275 w 822401"/>
              <a:gd name="connsiteY12" fmla="*/ 14319 h 720000"/>
              <a:gd name="connsiteX13" fmla="*/ 818591 w 822401"/>
              <a:gd name="connsiteY13" fmla="*/ 345682 h 720000"/>
              <a:gd name="connsiteX14" fmla="*/ 818591 w 822401"/>
              <a:gd name="connsiteY14" fmla="*/ 374319 h 720000"/>
              <a:gd name="connsiteX15" fmla="*/ 627367 w 822401"/>
              <a:gd name="connsiteY15" fmla="*/ 705682 h 720000"/>
              <a:gd name="connsiteX16" fmla="*/ 602609 w 822401"/>
              <a:gd name="connsiteY16" fmla="*/ 720000 h 720000"/>
              <a:gd name="connsiteX17" fmla="*/ 219977 w 822401"/>
              <a:gd name="connsiteY17" fmla="*/ 720000 h 720000"/>
              <a:gd name="connsiteX18" fmla="*/ 195219 w 822401"/>
              <a:gd name="connsiteY18" fmla="*/ 705682 h 720000"/>
              <a:gd name="connsiteX19" fmla="*/ 3811 w 822401"/>
              <a:gd name="connsiteY19" fmla="*/ 374319 h 720000"/>
              <a:gd name="connsiteX20" fmla="*/ 3811 w 822401"/>
              <a:gd name="connsiteY20" fmla="*/ 345682 h 720000"/>
              <a:gd name="connsiteX21" fmla="*/ 195127 w 822401"/>
              <a:gd name="connsiteY21" fmla="*/ 14319 h 720000"/>
              <a:gd name="connsiteX22" fmla="*/ 219884 w 822401"/>
              <a:gd name="connsiteY22" fmla="*/ 0 h 720000"/>
            </a:gdLst>
            <a:rect l="l" t="t" r="r" b="b"/>
            <a:pathLst>
              <a:path w="822401" h="720000">
                <a:moveTo>
                  <a:pt x="411293" y="234366"/>
                </a:moveTo>
                <a:cubicBezTo>
                  <a:pt x="480577" y="234366"/>
                  <a:pt x="536928" y="290716"/>
                  <a:pt x="536928" y="360000"/>
                </a:cubicBezTo>
                <a:cubicBezTo>
                  <a:pt x="536928" y="429284"/>
                  <a:pt x="480577" y="485635"/>
                  <a:pt x="411293" y="485635"/>
                </a:cubicBezTo>
                <a:cubicBezTo>
                  <a:pt x="342009" y="485635"/>
                  <a:pt x="285659" y="429284"/>
                  <a:pt x="285659" y="360000"/>
                </a:cubicBezTo>
                <a:cubicBezTo>
                  <a:pt x="285659" y="290716"/>
                  <a:pt x="342009" y="234366"/>
                  <a:pt x="411293" y="234366"/>
                </a:cubicBezTo>
                <a:close/>
                <a:moveTo>
                  <a:pt x="411293" y="178938"/>
                </a:moveTo>
                <a:cubicBezTo>
                  <a:pt x="311432" y="178938"/>
                  <a:pt x="230231" y="260139"/>
                  <a:pt x="230231" y="360000"/>
                </a:cubicBezTo>
                <a:cubicBezTo>
                  <a:pt x="230231" y="459862"/>
                  <a:pt x="311432" y="541063"/>
                  <a:pt x="411293" y="541063"/>
                </a:cubicBezTo>
                <a:cubicBezTo>
                  <a:pt x="511154" y="541063"/>
                  <a:pt x="592355" y="459862"/>
                  <a:pt x="592355" y="360000"/>
                </a:cubicBezTo>
                <a:cubicBezTo>
                  <a:pt x="592355" y="260139"/>
                  <a:pt x="511154" y="178938"/>
                  <a:pt x="411293" y="178938"/>
                </a:cubicBezTo>
                <a:close/>
                <a:moveTo>
                  <a:pt x="219884" y="0"/>
                </a:moveTo>
                <a:lnTo>
                  <a:pt x="602517" y="0"/>
                </a:lnTo>
                <a:cubicBezTo>
                  <a:pt x="612679" y="0"/>
                  <a:pt x="622194" y="5451"/>
                  <a:pt x="627275" y="14319"/>
                </a:cubicBezTo>
                <a:lnTo>
                  <a:pt x="818591" y="345682"/>
                </a:lnTo>
                <a:cubicBezTo>
                  <a:pt x="823672" y="354550"/>
                  <a:pt x="823672" y="365451"/>
                  <a:pt x="818591" y="374319"/>
                </a:cubicBezTo>
                <a:lnTo>
                  <a:pt x="627367" y="705682"/>
                </a:lnTo>
                <a:cubicBezTo>
                  <a:pt x="622286" y="714550"/>
                  <a:pt x="612771" y="720000"/>
                  <a:pt x="602609" y="720000"/>
                </a:cubicBezTo>
                <a:lnTo>
                  <a:pt x="219977" y="720000"/>
                </a:lnTo>
                <a:cubicBezTo>
                  <a:pt x="209815" y="720000"/>
                  <a:pt x="200300" y="714550"/>
                  <a:pt x="195219" y="705682"/>
                </a:cubicBezTo>
                <a:lnTo>
                  <a:pt x="3811" y="374319"/>
                </a:lnTo>
                <a:cubicBezTo>
                  <a:pt x="-1270" y="365543"/>
                  <a:pt x="-1270" y="354550"/>
                  <a:pt x="3811" y="345682"/>
                </a:cubicBezTo>
                <a:lnTo>
                  <a:pt x="195127" y="14319"/>
                </a:lnTo>
                <a:cubicBezTo>
                  <a:pt x="200208" y="5451"/>
                  <a:pt x="209723" y="0"/>
                  <a:pt x="219884" y="0"/>
                </a:cubicBezTo>
                <a:close/>
              </a:path>
            </a:pathLst>
          </a:custGeom>
          <a:solidFill>
            <a:schemeClr val="accent1"/>
          </a:solidFill>
          <a:ln w="1553" cap="flat">
            <a:noFill/>
            <a:miter/>
          </a:ln>
        </p:spPr>
        <p:txBody>
          <a:bodyPr vert="horz" wrap="square" lIns="91440" tIns="45720" rIns="91440" bIns="45720" rtlCol="0" anchor="ctr"/>
          <a:lstStyle/>
          <a:p>
            <a:pPr algn="l">
              <a:lnSpc>
                <a:spcPct val="110000"/>
              </a:lnSpc>
            </a:pPr>
            <a:endParaRPr kumimoji="1" lang="zh-CN" altLang="en-US"/>
          </a:p>
        </p:txBody>
      </p:sp>
      <p:sp>
        <p:nvSpPr>
          <p:cNvPr id="17" name="标题 1"/>
          <p:cNvSpPr txBox="1"/>
          <p:nvPr/>
        </p:nvSpPr>
        <p:spPr>
          <a:xfrm rot="0" flipH="0" flipV="0">
            <a:off x="5573377" y="5051374"/>
            <a:ext cx="1012670" cy="437826"/>
          </a:xfrm>
          <a:prstGeom prst="roundRect">
            <a:avLst>
              <a:gd name="adj" fmla="val 50000"/>
            </a:avLst>
          </a:prstGeom>
          <a:solidFill>
            <a:schemeClr val="bg1"/>
          </a:solidFill>
          <a:ln w="12700" cap="sq">
            <a:noFill/>
            <a:miter/>
          </a:ln>
          <a:effectLst>
            <a:outerShdw dist="0" blurRad="876300" dir="0" sx="102000" sy="102000" kx="0" ky="0" algn="ctr" rotWithShape="0">
              <a:schemeClr val="bg1"/>
            </a:outerShdw>
          </a:effectLst>
        </p:spPr>
        <p:txBody>
          <a:bodyPr vert="horz" wrap="square" lIns="91440" tIns="45720" rIns="91440" bIns="45720" rtlCol="0" anchor="ctr"/>
          <a:lstStyle/>
          <a:p>
            <a:pPr algn="ctr">
              <a:lnSpc>
                <a:spcPct val="110000"/>
              </a:lnSpc>
            </a:pPr>
            <a:endParaRPr kumimoji="1" lang="zh-CN" altLang="en-US"/>
          </a:p>
        </p:txBody>
      </p:sp>
      <p:sp>
        <p:nvSpPr>
          <p:cNvPr id="18" name="标题 1"/>
          <p:cNvSpPr txBox="1"/>
          <p:nvPr/>
        </p:nvSpPr>
        <p:spPr>
          <a:xfrm rot="20003567" flipH="0" flipV="0">
            <a:off x="5879204" y="5259967"/>
            <a:ext cx="739417" cy="270114"/>
          </a:xfrm>
          <a:custGeom>
            <a:avLst/>
            <a:gdLst>
              <a:gd name="connsiteX0" fmla="*/ -104 w 1651793"/>
              <a:gd name="connsiteY0" fmla="*/ 3684 h 603413"/>
              <a:gd name="connsiteX1" fmla="*/ 13041 w 1651793"/>
              <a:gd name="connsiteY1" fmla="*/ 9208 h 603413"/>
              <a:gd name="connsiteX2" fmla="*/ 49617 w 1651793"/>
              <a:gd name="connsiteY2" fmla="*/ 62453 h 603413"/>
              <a:gd name="connsiteX3" fmla="*/ 61999 w 1651793"/>
              <a:gd name="connsiteY3" fmla="*/ 79788 h 603413"/>
              <a:gd name="connsiteX4" fmla="*/ 86479 w 1651793"/>
              <a:gd name="connsiteY4" fmla="*/ 110268 h 603413"/>
              <a:gd name="connsiteX5" fmla="*/ 149153 w 1651793"/>
              <a:gd name="connsiteY5" fmla="*/ 175705 h 603413"/>
              <a:gd name="connsiteX6" fmla="*/ 294124 w 1651793"/>
              <a:gd name="connsiteY6" fmla="*/ 285147 h 603413"/>
              <a:gd name="connsiteX7" fmla="*/ 642262 w 1651793"/>
              <a:gd name="connsiteY7" fmla="*/ 403829 h 603413"/>
              <a:gd name="connsiteX8" fmla="*/ 1278628 w 1651793"/>
              <a:gd name="connsiteY8" fmla="*/ 216186 h 603413"/>
              <a:gd name="connsiteX9" fmla="*/ 1213762 w 1651793"/>
              <a:gd name="connsiteY9" fmla="*/ 140653 h 603413"/>
              <a:gd name="connsiteX10" fmla="*/ 1651436 w 1651793"/>
              <a:gd name="connsiteY10" fmla="*/ 48356 h 603413"/>
              <a:gd name="connsiteX11" fmla="*/ 1500084 w 1651793"/>
              <a:gd name="connsiteY11" fmla="*/ 474409 h 603413"/>
              <a:gd name="connsiteX12" fmla="*/ 1422550 w 1651793"/>
              <a:gd name="connsiteY12" fmla="*/ 384017 h 603413"/>
              <a:gd name="connsiteX13" fmla="*/ 873053 w 1651793"/>
              <a:gd name="connsiteY13" fmla="*/ 602520 h 603413"/>
              <a:gd name="connsiteX14" fmla="*/ 308221 w 1651793"/>
              <a:gd name="connsiteY14" fmla="*/ 414116 h 603413"/>
              <a:gd name="connsiteX15" fmla="*/ 62095 w 1651793"/>
              <a:gd name="connsiteY15" fmla="*/ 127223 h 603413"/>
              <a:gd name="connsiteX16" fmla="*/ 19899 w 1651793"/>
              <a:gd name="connsiteY16" fmla="*/ 51880 h 603413"/>
              <a:gd name="connsiteX17" fmla="*/ -104 w 1651793"/>
              <a:gd name="connsiteY17" fmla="*/ 3684 h 603413"/>
            </a:gdLst>
            <a:rect l="l" t="t" r="r" b="b"/>
            <a:pathLst>
              <a:path w="1651793" h="603413">
                <a:moveTo>
                  <a:pt x="-104" y="3684"/>
                </a:moveTo>
                <a:cubicBezTo>
                  <a:pt x="3040" y="-5175"/>
                  <a:pt x="6183" y="2065"/>
                  <a:pt x="13041" y="9208"/>
                </a:cubicBezTo>
                <a:cubicBezTo>
                  <a:pt x="27052" y="25639"/>
                  <a:pt x="39311" y="43479"/>
                  <a:pt x="49617" y="62453"/>
                </a:cubicBezTo>
                <a:cubicBezTo>
                  <a:pt x="54046" y="68015"/>
                  <a:pt x="58180" y="73797"/>
                  <a:pt x="61999" y="79788"/>
                </a:cubicBezTo>
                <a:cubicBezTo>
                  <a:pt x="69810" y="90171"/>
                  <a:pt x="78097" y="100267"/>
                  <a:pt x="86479" y="110268"/>
                </a:cubicBezTo>
                <a:cubicBezTo>
                  <a:pt x="106062" y="133300"/>
                  <a:pt x="126988" y="155150"/>
                  <a:pt x="149153" y="175705"/>
                </a:cubicBezTo>
                <a:cubicBezTo>
                  <a:pt x="193597" y="217053"/>
                  <a:pt x="242184" y="253725"/>
                  <a:pt x="294124" y="285147"/>
                </a:cubicBezTo>
                <a:cubicBezTo>
                  <a:pt x="400118" y="349651"/>
                  <a:pt x="518942" y="390161"/>
                  <a:pt x="642262" y="403829"/>
                </a:cubicBezTo>
                <a:cubicBezTo>
                  <a:pt x="870748" y="426775"/>
                  <a:pt x="1099139" y="359423"/>
                  <a:pt x="1278628" y="216186"/>
                </a:cubicBezTo>
                <a:lnTo>
                  <a:pt x="1213762" y="140653"/>
                </a:lnTo>
                <a:lnTo>
                  <a:pt x="1651436" y="48356"/>
                </a:lnTo>
                <a:lnTo>
                  <a:pt x="1500084" y="474409"/>
                </a:lnTo>
                <a:lnTo>
                  <a:pt x="1422550" y="384017"/>
                </a:lnTo>
                <a:cubicBezTo>
                  <a:pt x="1269893" y="517767"/>
                  <a:pt x="1075869" y="594919"/>
                  <a:pt x="873053" y="602520"/>
                </a:cubicBezTo>
                <a:cubicBezTo>
                  <a:pt x="669790" y="609569"/>
                  <a:pt x="467860" y="539370"/>
                  <a:pt x="308221" y="414116"/>
                </a:cubicBezTo>
                <a:cubicBezTo>
                  <a:pt x="207541" y="335059"/>
                  <a:pt x="129722" y="235236"/>
                  <a:pt x="62095" y="127223"/>
                </a:cubicBezTo>
                <a:cubicBezTo>
                  <a:pt x="46855" y="103029"/>
                  <a:pt x="32662" y="77502"/>
                  <a:pt x="19899" y="51880"/>
                </a:cubicBezTo>
                <a:cubicBezTo>
                  <a:pt x="17803" y="47689"/>
                  <a:pt x="-2866" y="11685"/>
                  <a:pt x="-104" y="3684"/>
                </a:cubicBezTo>
                <a:close/>
              </a:path>
            </a:pathLst>
          </a:custGeom>
          <a:solidFill>
            <a:schemeClr val="accent1"/>
          </a:solidFill>
          <a:ln w="12700" cap="sq">
            <a:noFill/>
            <a:miter/>
          </a:ln>
          <a:effectLst/>
        </p:spPr>
        <p:txBody>
          <a:bodyPr vert="horz" wrap="square" lIns="91440" tIns="45720" rIns="91440" bIns="45720" rtlCol="0" anchor="ctr"/>
          <a:lstStyle/>
          <a:p>
            <a:pPr algn="ctr">
              <a:lnSpc>
                <a:spcPct val="110000"/>
              </a:lnSpc>
            </a:pPr>
            <a:endParaRPr kumimoji="1" lang="zh-CN" altLang="en-US"/>
          </a:p>
        </p:txBody>
      </p:sp>
      <p:sp>
        <p:nvSpPr>
          <p:cNvPr id="19" name="标题 1"/>
          <p:cNvSpPr txBox="1"/>
          <p:nvPr/>
        </p:nvSpPr>
        <p:spPr>
          <a:xfrm rot="0" flipH="0" flipV="0">
            <a:off x="5573377" y="5051374"/>
            <a:ext cx="488337" cy="437826"/>
          </a:xfrm>
          <a:custGeom>
            <a:avLst/>
            <a:gdLst>
              <a:gd name="connsiteX0" fmla="*/ 489034 w 1090904"/>
              <a:gd name="connsiteY0" fmla="*/ 0 h 978068"/>
              <a:gd name="connsiteX1" fmla="*/ 1090904 w 1090904"/>
              <a:gd name="connsiteY1" fmla="*/ 0 h 978068"/>
              <a:gd name="connsiteX2" fmla="*/ 1085066 w 1090904"/>
              <a:gd name="connsiteY2" fmla="*/ 57906 h 978068"/>
              <a:gd name="connsiteX3" fmla="*/ 1085066 w 1090904"/>
              <a:gd name="connsiteY3" fmla="*/ 920162 h 978068"/>
              <a:gd name="connsiteX4" fmla="*/ 1090904 w 1090904"/>
              <a:gd name="connsiteY4" fmla="*/ 978068 h 978068"/>
              <a:gd name="connsiteX5" fmla="*/ 489034 w 1090904"/>
              <a:gd name="connsiteY5" fmla="*/ 978068 h 978068"/>
              <a:gd name="connsiteX6" fmla="*/ 0 w 1090904"/>
              <a:gd name="connsiteY6" fmla="*/ 489034 h 978068"/>
              <a:gd name="connsiteX7" fmla="*/ 489034 w 1090904"/>
              <a:gd name="connsiteY7" fmla="*/ 0 h 978068"/>
            </a:gdLst>
            <a:rect l="l" t="t" r="r" b="b"/>
            <a:pathLst>
              <a:path w="1090904" h="978068">
                <a:moveTo>
                  <a:pt x="489034" y="0"/>
                </a:moveTo>
                <a:lnTo>
                  <a:pt x="1090904" y="0"/>
                </a:lnTo>
                <a:lnTo>
                  <a:pt x="1085066" y="57906"/>
                </a:lnTo>
                <a:lnTo>
                  <a:pt x="1085066" y="920162"/>
                </a:lnTo>
                <a:lnTo>
                  <a:pt x="1090904" y="978068"/>
                </a:lnTo>
                <a:lnTo>
                  <a:pt x="489034" y="978068"/>
                </a:lnTo>
                <a:cubicBezTo>
                  <a:pt x="218948" y="978068"/>
                  <a:pt x="0" y="759120"/>
                  <a:pt x="0" y="489034"/>
                </a:cubicBezTo>
                <a:cubicBezTo>
                  <a:pt x="0" y="218948"/>
                  <a:pt x="218948" y="0"/>
                  <a:pt x="489034" y="0"/>
                </a:cubicBezTo>
                <a:close/>
              </a:path>
            </a:pathLst>
          </a:custGeom>
          <a:solidFill>
            <a:schemeClr val="bg1"/>
          </a:solidFill>
          <a:ln w="12700" cap="sq">
            <a:noFill/>
            <a:miter/>
          </a:ln>
          <a:effectLst/>
        </p:spPr>
        <p:txBody>
          <a:bodyPr vert="horz" wrap="square" lIns="91440" tIns="45720" rIns="91440" bIns="45720" rtlCol="0" anchor="ctr"/>
          <a:lstStyle/>
          <a:p>
            <a:pPr algn="ctr">
              <a:lnSpc>
                <a:spcPct val="110000"/>
              </a:lnSpc>
            </a:pPr>
            <a:endParaRPr kumimoji="1" lang="zh-CN" altLang="en-US"/>
          </a:p>
        </p:txBody>
      </p:sp>
      <p:sp>
        <p:nvSpPr>
          <p:cNvPr id="20" name="标题 1"/>
          <p:cNvSpPr txBox="1"/>
          <p:nvPr/>
        </p:nvSpPr>
        <p:spPr>
          <a:xfrm rot="0" flipH="0" flipV="0">
            <a:off x="5737567" y="5044269"/>
            <a:ext cx="622646" cy="452037"/>
          </a:xfrm>
          <a:prstGeom prst="rect">
            <a:avLst/>
          </a:prstGeom>
          <a:noFill/>
          <a:ln>
            <a:noFill/>
          </a:ln>
          <a:effectLst/>
        </p:spPr>
        <p:txBody>
          <a:bodyPr vert="horz" wrap="square" lIns="0" tIns="0" rIns="0" bIns="0" rtlCol="0" anchor="t"/>
          <a:lstStyle/>
          <a:p>
            <a:pPr algn="ctr">
              <a:lnSpc>
                <a:spcPct val="110000"/>
              </a:lnSpc>
            </a:pPr>
            <a:r>
              <a:rPr kumimoji="1" lang="en-US" altLang="zh-CN" sz="3200">
                <a:ln w="38100">
                  <a:noFill/>
                </a:ln>
                <a:gradFill>
                  <a:gsLst>
                    <a:gs pos="0">
                      <a:srgbClr val="063CE8">
                        <a:alpha val="100000"/>
                      </a:srgbClr>
                    </a:gs>
                    <a:gs pos="64000">
                      <a:srgbClr val="CAD6FE">
                        <a:alpha val="100000"/>
                      </a:srgbClr>
                    </a:gs>
                    <a:gs pos="85000">
                      <a:srgbClr val="FFFFFF">
                        <a:alpha val="100000"/>
                      </a:srgbClr>
                    </a:gs>
                  </a:gsLst>
                  <a:lin ang="5400000" scaled="0"/>
                </a:gradFill>
                <a:latin typeface="Source Han Sans CN Bold"/>
                <a:ea typeface="Source Han Sans CN Bold"/>
                <a:cs typeface="Source Han Sans CN Bold"/>
              </a:rPr>
              <a:t>02</a:t>
            </a:r>
            <a:endParaRPr kumimoji="1" lang="zh-CN" altLang="en-US"/>
          </a:p>
        </p:txBody>
      </p:sp>
      <p:sp>
        <p:nvSpPr>
          <p:cNvPr id="21" name="标题 1"/>
          <p:cNvSpPr txBox="1"/>
          <p:nvPr/>
        </p:nvSpPr>
        <p:spPr>
          <a:xfrm rot="0" flipH="0" flipV="0">
            <a:off x="4864413" y="2487202"/>
            <a:ext cx="2463172" cy="638945"/>
          </a:xfrm>
          <a:prstGeom prst="rect">
            <a:avLst/>
          </a:prstGeom>
          <a:noFill/>
          <a:ln>
            <a:noFill/>
          </a:ln>
        </p:spPr>
        <p:txBody>
          <a:bodyPr vert="horz" wrap="square" lIns="0" tIns="0" rIns="0" bIns="0" rtlCol="0" anchor="b"/>
          <a:lstStyle/>
          <a:p>
            <a:pPr algn="ctr">
              <a:lnSpc>
                <a:spcPct val="130000"/>
              </a:lnSpc>
            </a:pPr>
            <a:r>
              <a:rPr kumimoji="1" lang="en-US" altLang="zh-CN" sz="1600">
                <a:ln w="12700">
                  <a:noFill/>
                </a:ln>
                <a:solidFill>
                  <a:srgbClr val="063CE8">
                    <a:alpha val="100000"/>
                  </a:srgbClr>
                </a:solidFill>
                <a:latin typeface="Source Han Sans CN Bold"/>
                <a:ea typeface="Source Han Sans CN Bold"/>
                <a:cs typeface="Source Han Sans CN Bold"/>
              </a:rPr>
              <a:t>内容生成依赖语言模型而非HTML结构</a:t>
            </a:r>
            <a:endParaRPr kumimoji="1" lang="zh-CN" altLang="en-US"/>
          </a:p>
        </p:txBody>
      </p:sp>
      <p:sp>
        <p:nvSpPr>
          <p:cNvPr id="22" name="标题 1"/>
          <p:cNvSpPr txBox="1"/>
          <p:nvPr/>
        </p:nvSpPr>
        <p:spPr>
          <a:xfrm rot="0" flipH="0" flipV="0">
            <a:off x="4864413" y="3218479"/>
            <a:ext cx="2463172" cy="1661264"/>
          </a:xfrm>
          <a:prstGeom prst="rect">
            <a:avLst/>
          </a:prstGeom>
          <a:noFill/>
          <a:ln>
            <a:noFill/>
          </a:ln>
        </p:spPr>
        <p:txBody>
          <a:bodyPr vert="horz" wrap="square" lIns="0" tIns="0" rIns="0" bIns="0" rtlCol="0" anchor="t"/>
          <a:lstStyle/>
          <a:p>
            <a:pPr algn="ctr">
              <a:lnSpc>
                <a:spcPct val="150000"/>
              </a:lnSpc>
            </a:pPr>
            <a:r>
              <a:rPr kumimoji="1" lang="en-US" altLang="zh-CN" sz="1400">
                <a:ln w="12700">
                  <a:noFill/>
                </a:ln>
                <a:solidFill>
                  <a:srgbClr val="000000">
                    <a:alpha val="100000"/>
                  </a:srgbClr>
                </a:solidFill>
                <a:latin typeface="Source Han Sans"/>
                <a:ea typeface="Source Han Sans"/>
                <a:cs typeface="Source Han Sans"/>
              </a:rPr>
              <a:t>SEO高度依赖HTML标签、元数据和结构化数据标记，GEO则完全基于自然语言模型的内部表示机制生成流畅、连贯的文本。</a:t>
            </a:r>
            <a:endParaRPr kumimoji="1" lang="zh-CN" altLang="en-US"/>
          </a:p>
        </p:txBody>
      </p:sp>
      <p:sp>
        <p:nvSpPr>
          <p:cNvPr id="23" name="标题 1"/>
          <p:cNvSpPr txBox="1"/>
          <p:nvPr/>
        </p:nvSpPr>
        <p:spPr>
          <a:xfrm rot="0" flipH="0" flipV="0">
            <a:off x="8171650" y="1247750"/>
            <a:ext cx="3157415" cy="4793825"/>
          </a:xfrm>
          <a:custGeom>
            <a:avLst/>
            <a:gdLst>
              <a:gd name="connsiteX0" fmla="*/ 965067 w 1930527"/>
              <a:gd name="connsiteY0" fmla="*/ -320 h 2931071"/>
              <a:gd name="connsiteX1" fmla="*/ 965067 w 1930527"/>
              <a:gd name="connsiteY1" fmla="*/ -320 h 2931071"/>
              <a:gd name="connsiteX2" fmla="*/ -196 w 1930527"/>
              <a:gd name="connsiteY2" fmla="*/ 672621 h 2931071"/>
              <a:gd name="connsiteX3" fmla="*/ -196 w 1930527"/>
              <a:gd name="connsiteY3" fmla="*/ 2289585 h 2931071"/>
              <a:gd name="connsiteX4" fmla="*/ 663315 w 1930527"/>
              <a:gd name="connsiteY4" fmla="*/ 2928998 h 2931071"/>
              <a:gd name="connsiteX5" fmla="*/ 716084 w 1930527"/>
              <a:gd name="connsiteY5" fmla="*/ 2919473 h 2931071"/>
              <a:gd name="connsiteX6" fmla="*/ 813620 w 1930527"/>
              <a:gd name="connsiteY6" fmla="*/ 2854703 h 2931071"/>
              <a:gd name="connsiteX7" fmla="*/ 1116610 w 1930527"/>
              <a:gd name="connsiteY7" fmla="*/ 2854703 h 2931071"/>
              <a:gd name="connsiteX8" fmla="*/ 1214051 w 1930527"/>
              <a:gd name="connsiteY8" fmla="*/ 2919473 h 2931071"/>
              <a:gd name="connsiteX9" fmla="*/ 1266915 w 1930527"/>
              <a:gd name="connsiteY9" fmla="*/ 2928998 h 2931071"/>
              <a:gd name="connsiteX10" fmla="*/ 1930331 w 1930527"/>
              <a:gd name="connsiteY10" fmla="*/ 2289585 h 2931071"/>
              <a:gd name="connsiteX11" fmla="*/ 1930331 w 1930527"/>
              <a:gd name="connsiteY11" fmla="*/ 672621 h 2931071"/>
              <a:gd name="connsiteX12" fmla="*/ 965067 w 1930527"/>
              <a:gd name="connsiteY12" fmla="*/ -320 h 2931071"/>
            </a:gdLst>
            <a:rect l="l" t="t" r="r" b="b"/>
            <a:pathLst>
              <a:path w="1930527" h="2931071">
                <a:moveTo>
                  <a:pt x="965067" y="-320"/>
                </a:moveTo>
                <a:lnTo>
                  <a:pt x="965067" y="-320"/>
                </a:lnTo>
                <a:cubicBezTo>
                  <a:pt x="431667" y="-320"/>
                  <a:pt x="-196" y="300955"/>
                  <a:pt x="-196" y="672621"/>
                </a:cubicBezTo>
                <a:lnTo>
                  <a:pt x="-196" y="2289585"/>
                </a:lnTo>
                <a:cubicBezTo>
                  <a:pt x="-196" y="2587813"/>
                  <a:pt x="278029" y="2840606"/>
                  <a:pt x="663315" y="2928998"/>
                </a:cubicBezTo>
                <a:cubicBezTo>
                  <a:pt x="681470" y="2933209"/>
                  <a:pt x="700549" y="2929760"/>
                  <a:pt x="716084" y="2919473"/>
                </a:cubicBezTo>
                <a:lnTo>
                  <a:pt x="813620" y="2854703"/>
                </a:lnTo>
                <a:cubicBezTo>
                  <a:pt x="905422" y="2793743"/>
                  <a:pt x="1024808" y="2793743"/>
                  <a:pt x="1116610" y="2854703"/>
                </a:cubicBezTo>
                <a:lnTo>
                  <a:pt x="1214051" y="2919473"/>
                </a:lnTo>
                <a:cubicBezTo>
                  <a:pt x="1229643" y="2929703"/>
                  <a:pt x="1248732" y="2933142"/>
                  <a:pt x="1266915" y="2928998"/>
                </a:cubicBezTo>
                <a:cubicBezTo>
                  <a:pt x="1652201" y="2840606"/>
                  <a:pt x="1930331" y="2587813"/>
                  <a:pt x="1930331" y="2289585"/>
                </a:cubicBezTo>
                <a:lnTo>
                  <a:pt x="1930331" y="672621"/>
                </a:lnTo>
                <a:cubicBezTo>
                  <a:pt x="1930331" y="301146"/>
                  <a:pt x="1498182" y="-320"/>
                  <a:pt x="965067" y="-320"/>
                </a:cubicBezTo>
                <a:close/>
              </a:path>
            </a:pathLst>
          </a:custGeom>
          <a:gradFill>
            <a:gsLst>
              <a:gs pos="0">
                <a:schemeClr val="bg1"/>
              </a:gs>
              <a:gs pos="100000">
                <a:schemeClr val="accent1">
                  <a:lumMod val="20000"/>
                  <a:lumOff val="80000"/>
                </a:schemeClr>
              </a:gs>
            </a:gsLst>
            <a:lin ang="2700000" scaled="0"/>
          </a:gradFill>
          <a:ln w="19050" cap="sq">
            <a:solidFill>
              <a:schemeClr val="accent1"/>
            </a:solidFill>
            <a:miter/>
          </a:ln>
          <a:effectLst/>
        </p:spPr>
        <p:txBody>
          <a:bodyPr vert="horz" wrap="square" lIns="91440" tIns="45720" rIns="91440" bIns="45720" rtlCol="0" anchor="ctr"/>
          <a:lstStyle/>
          <a:p>
            <a:pPr algn="ctr">
              <a:lnSpc>
                <a:spcPct val="110000"/>
              </a:lnSpc>
            </a:pPr>
            <a:endParaRPr kumimoji="1" lang="zh-CN" altLang="en-US"/>
          </a:p>
        </p:txBody>
      </p:sp>
      <p:sp>
        <p:nvSpPr>
          <p:cNvPr id="24" name="标题 1"/>
          <p:cNvSpPr txBox="1"/>
          <p:nvPr/>
        </p:nvSpPr>
        <p:spPr>
          <a:xfrm rot="0" flipH="0" flipV="0">
            <a:off x="9617725" y="6005255"/>
            <a:ext cx="265264" cy="265264"/>
          </a:xfrm>
          <a:prstGeom prst="ellipse">
            <a:avLst/>
          </a:prstGeom>
          <a:noFill/>
          <a:ln w="53975"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25" name="标题 1"/>
          <p:cNvSpPr txBox="1"/>
          <p:nvPr/>
        </p:nvSpPr>
        <p:spPr>
          <a:xfrm rot="0" flipH="0" flipV="0">
            <a:off x="8257487" y="1357515"/>
            <a:ext cx="2985741" cy="4574296"/>
          </a:xfrm>
          <a:custGeom>
            <a:avLst/>
            <a:gdLst>
              <a:gd name="connsiteX0" fmla="*/ 912775 w 1825561"/>
              <a:gd name="connsiteY0" fmla="*/ -320 h 2796845"/>
              <a:gd name="connsiteX1" fmla="*/ 912775 w 1825561"/>
              <a:gd name="connsiteY1" fmla="*/ -320 h 2796845"/>
              <a:gd name="connsiteX2" fmla="*/ -196 w 1825561"/>
              <a:gd name="connsiteY2" fmla="*/ 657762 h 2796845"/>
              <a:gd name="connsiteX3" fmla="*/ -196 w 1825561"/>
              <a:gd name="connsiteY3" fmla="*/ 2188525 h 2796845"/>
              <a:gd name="connsiteX4" fmla="*/ 611404 w 1825561"/>
              <a:gd name="connsiteY4" fmla="*/ 2794886 h 2796845"/>
              <a:gd name="connsiteX5" fmla="*/ 662363 w 1825561"/>
              <a:gd name="connsiteY5" fmla="*/ 2785361 h 2796845"/>
              <a:gd name="connsiteX6" fmla="*/ 766281 w 1825561"/>
              <a:gd name="connsiteY6" fmla="*/ 2722972 h 2796845"/>
              <a:gd name="connsiteX7" fmla="*/ 1058889 w 1825561"/>
              <a:gd name="connsiteY7" fmla="*/ 2722972 h 2796845"/>
              <a:gd name="connsiteX8" fmla="*/ 1162711 w 1825561"/>
              <a:gd name="connsiteY8" fmla="*/ 2785361 h 2796845"/>
              <a:gd name="connsiteX9" fmla="*/ 1213765 w 1825561"/>
              <a:gd name="connsiteY9" fmla="*/ 2794886 h 2796845"/>
              <a:gd name="connsiteX10" fmla="*/ 1825365 w 1825561"/>
              <a:gd name="connsiteY10" fmla="*/ 2188525 h 2796845"/>
              <a:gd name="connsiteX11" fmla="*/ 1825365 w 1825561"/>
              <a:gd name="connsiteY11" fmla="*/ 657762 h 2796845"/>
              <a:gd name="connsiteX12" fmla="*/ 912584 w 1825561"/>
              <a:gd name="connsiteY12" fmla="*/ -320 h 2796845"/>
            </a:gdLst>
            <a:rect l="l" t="t" r="r" b="b"/>
            <a:pathLst>
              <a:path w="1825561" h="2796845">
                <a:moveTo>
                  <a:pt x="912775" y="-320"/>
                </a:moveTo>
                <a:lnTo>
                  <a:pt x="912775" y="-320"/>
                </a:lnTo>
                <a:cubicBezTo>
                  <a:pt x="397854" y="-320"/>
                  <a:pt x="-196" y="262189"/>
                  <a:pt x="-196" y="657762"/>
                </a:cubicBezTo>
                <a:lnTo>
                  <a:pt x="-196" y="2188525"/>
                </a:lnTo>
                <a:cubicBezTo>
                  <a:pt x="-196" y="2475799"/>
                  <a:pt x="239262" y="2709733"/>
                  <a:pt x="611404" y="2794886"/>
                </a:cubicBezTo>
                <a:cubicBezTo>
                  <a:pt x="628978" y="2798820"/>
                  <a:pt x="647399" y="2795372"/>
                  <a:pt x="662363" y="2785361"/>
                </a:cubicBezTo>
                <a:lnTo>
                  <a:pt x="766281" y="2722972"/>
                </a:lnTo>
                <a:cubicBezTo>
                  <a:pt x="854987" y="2664289"/>
                  <a:pt x="970182" y="2664289"/>
                  <a:pt x="1058889" y="2722972"/>
                </a:cubicBezTo>
                <a:lnTo>
                  <a:pt x="1162711" y="2785361"/>
                </a:lnTo>
                <a:cubicBezTo>
                  <a:pt x="1177684" y="2795458"/>
                  <a:pt x="1196163" y="2798906"/>
                  <a:pt x="1213765" y="2794886"/>
                </a:cubicBezTo>
                <a:cubicBezTo>
                  <a:pt x="1585812" y="2709828"/>
                  <a:pt x="1825365" y="2475894"/>
                  <a:pt x="1825365" y="2188525"/>
                </a:cubicBezTo>
                <a:lnTo>
                  <a:pt x="1825365" y="657762"/>
                </a:lnTo>
                <a:cubicBezTo>
                  <a:pt x="1825365" y="258950"/>
                  <a:pt x="1427411" y="-320"/>
                  <a:pt x="912584" y="-320"/>
                </a:cubicBezTo>
                <a:close/>
              </a:path>
            </a:pathLst>
          </a:custGeom>
          <a:noFill/>
          <a:ln w="9525" cap="flat">
            <a:solidFill>
              <a:schemeClr val="accent1">
                <a:alpha val="100000"/>
              </a:schemeClr>
            </a:solidFill>
            <a:miter/>
          </a:ln>
        </p:spPr>
        <p:txBody>
          <a:bodyPr vert="horz" wrap="square" lIns="91440" tIns="45720" rIns="91440" bIns="45720" rtlCol="0" anchor="ctr"/>
          <a:lstStyle/>
          <a:p>
            <a:pPr algn="l">
              <a:lnSpc>
                <a:spcPct val="110000"/>
              </a:lnSpc>
            </a:pPr>
            <a:endParaRPr kumimoji="1" lang="zh-CN" altLang="en-US"/>
          </a:p>
        </p:txBody>
      </p:sp>
      <p:sp>
        <p:nvSpPr>
          <p:cNvPr id="26" name="标题 1"/>
          <p:cNvSpPr txBox="1"/>
          <p:nvPr/>
        </p:nvSpPr>
        <p:spPr>
          <a:xfrm rot="0" flipH="0" flipV="0">
            <a:off x="9456919" y="1573037"/>
            <a:ext cx="586876" cy="670230"/>
          </a:xfrm>
          <a:custGeom>
            <a:avLst/>
            <a:gdLst>
              <a:gd name="connsiteX0" fmla="*/ 361901 w 630455"/>
              <a:gd name="connsiteY0" fmla="*/ 82589 h 720001"/>
              <a:gd name="connsiteX1" fmla="*/ 361901 w 630455"/>
              <a:gd name="connsiteY1" fmla="*/ 203034 h 720001"/>
              <a:gd name="connsiteX2" fmla="*/ 427179 w 630455"/>
              <a:gd name="connsiteY2" fmla="*/ 268312 h 720001"/>
              <a:gd name="connsiteX3" fmla="*/ 547624 w 630455"/>
              <a:gd name="connsiteY3" fmla="*/ 268312 h 720001"/>
              <a:gd name="connsiteX4" fmla="*/ 113812 w 630455"/>
              <a:gd name="connsiteY4" fmla="*/ 0 h 720001"/>
              <a:gd name="connsiteX5" fmla="*/ 338847 w 630455"/>
              <a:gd name="connsiteY5" fmla="*/ 0 h 720001"/>
              <a:gd name="connsiteX6" fmla="*/ 340465 w 630455"/>
              <a:gd name="connsiteY6" fmla="*/ 162 h 720001"/>
              <a:gd name="connsiteX7" fmla="*/ 340789 w 630455"/>
              <a:gd name="connsiteY7" fmla="*/ 162 h 720001"/>
              <a:gd name="connsiteX8" fmla="*/ 344106 w 630455"/>
              <a:gd name="connsiteY8" fmla="*/ 809 h 720001"/>
              <a:gd name="connsiteX9" fmla="*/ 344186 w 630455"/>
              <a:gd name="connsiteY9" fmla="*/ 809 h 720001"/>
              <a:gd name="connsiteX10" fmla="*/ 347422 w 630455"/>
              <a:gd name="connsiteY10" fmla="*/ 1942 h 720001"/>
              <a:gd name="connsiteX11" fmla="*/ 347503 w 630455"/>
              <a:gd name="connsiteY11" fmla="*/ 1942 h 720001"/>
              <a:gd name="connsiteX12" fmla="*/ 349040 w 630455"/>
              <a:gd name="connsiteY12" fmla="*/ 2670 h 720001"/>
              <a:gd name="connsiteX13" fmla="*/ 349121 w 630455"/>
              <a:gd name="connsiteY13" fmla="*/ 2670 h 720001"/>
              <a:gd name="connsiteX14" fmla="*/ 350576 w 630455"/>
              <a:gd name="connsiteY14" fmla="*/ 3479 h 720001"/>
              <a:gd name="connsiteX15" fmla="*/ 350819 w 630455"/>
              <a:gd name="connsiteY15" fmla="*/ 3640 h 720001"/>
              <a:gd name="connsiteX16" fmla="*/ 352033 w 630455"/>
              <a:gd name="connsiteY16" fmla="*/ 4449 h 720001"/>
              <a:gd name="connsiteX17" fmla="*/ 352194 w 630455"/>
              <a:gd name="connsiteY17" fmla="*/ 4530 h 720001"/>
              <a:gd name="connsiteX18" fmla="*/ 353408 w 630455"/>
              <a:gd name="connsiteY18" fmla="*/ 5501 h 720001"/>
              <a:gd name="connsiteX19" fmla="*/ 353651 w 630455"/>
              <a:gd name="connsiteY19" fmla="*/ 5743 h 720001"/>
              <a:gd name="connsiteX20" fmla="*/ 354864 w 630455"/>
              <a:gd name="connsiteY20" fmla="*/ 6876 h 720001"/>
              <a:gd name="connsiteX21" fmla="*/ 623418 w 630455"/>
              <a:gd name="connsiteY21" fmla="*/ 275430 h 720001"/>
              <a:gd name="connsiteX22" fmla="*/ 624551 w 630455"/>
              <a:gd name="connsiteY22" fmla="*/ 276643 h 720001"/>
              <a:gd name="connsiteX23" fmla="*/ 624793 w 630455"/>
              <a:gd name="connsiteY23" fmla="*/ 276886 h 720001"/>
              <a:gd name="connsiteX24" fmla="*/ 625764 w 630455"/>
              <a:gd name="connsiteY24" fmla="*/ 278180 h 720001"/>
              <a:gd name="connsiteX25" fmla="*/ 625845 w 630455"/>
              <a:gd name="connsiteY25" fmla="*/ 278342 h 720001"/>
              <a:gd name="connsiteX26" fmla="*/ 626734 w 630455"/>
              <a:gd name="connsiteY26" fmla="*/ 279637 h 720001"/>
              <a:gd name="connsiteX27" fmla="*/ 626896 w 630455"/>
              <a:gd name="connsiteY27" fmla="*/ 279798 h 720001"/>
              <a:gd name="connsiteX28" fmla="*/ 627705 w 630455"/>
              <a:gd name="connsiteY28" fmla="*/ 281254 h 720001"/>
              <a:gd name="connsiteX29" fmla="*/ 628433 w 630455"/>
              <a:gd name="connsiteY29" fmla="*/ 282791 h 720001"/>
              <a:gd name="connsiteX30" fmla="*/ 629646 w 630455"/>
              <a:gd name="connsiteY30" fmla="*/ 286107 h 720001"/>
              <a:gd name="connsiteX31" fmla="*/ 630293 w 630455"/>
              <a:gd name="connsiteY31" fmla="*/ 289424 h 720001"/>
              <a:gd name="connsiteX32" fmla="*/ 630293 w 630455"/>
              <a:gd name="connsiteY32" fmla="*/ 289667 h 720001"/>
              <a:gd name="connsiteX33" fmla="*/ 630455 w 630455"/>
              <a:gd name="connsiteY33" fmla="*/ 291285 h 720001"/>
              <a:gd name="connsiteX34" fmla="*/ 630455 w 630455"/>
              <a:gd name="connsiteY34" fmla="*/ 292579 h 720001"/>
              <a:gd name="connsiteX35" fmla="*/ 630455 w 630455"/>
              <a:gd name="connsiteY35" fmla="*/ 606189 h 720001"/>
              <a:gd name="connsiteX36" fmla="*/ 516644 w 630455"/>
              <a:gd name="connsiteY36" fmla="*/ 720001 h 720001"/>
              <a:gd name="connsiteX37" fmla="*/ 113812 w 630455"/>
              <a:gd name="connsiteY37" fmla="*/ 720001 h 720001"/>
              <a:gd name="connsiteX38" fmla="*/ 0 w 630455"/>
              <a:gd name="connsiteY38" fmla="*/ 606189 h 720001"/>
              <a:gd name="connsiteX39" fmla="*/ 0 w 630455"/>
              <a:gd name="connsiteY39" fmla="*/ 113812 h 720001"/>
              <a:gd name="connsiteX40" fmla="*/ 113812 w 630455"/>
              <a:gd name="connsiteY40" fmla="*/ 0 h 720001"/>
            </a:gdLst>
            <a:rect l="l" t="t" r="r" b="b"/>
            <a:pathLst>
              <a:path w="630455" h="720001">
                <a:moveTo>
                  <a:pt x="361901" y="82589"/>
                </a:moveTo>
                <a:lnTo>
                  <a:pt x="361901" y="203034"/>
                </a:lnTo>
                <a:cubicBezTo>
                  <a:pt x="361901" y="239030"/>
                  <a:pt x="391183" y="268312"/>
                  <a:pt x="427179" y="268312"/>
                </a:cubicBezTo>
                <a:lnTo>
                  <a:pt x="547624" y="268312"/>
                </a:lnTo>
                <a:close/>
                <a:moveTo>
                  <a:pt x="113812" y="0"/>
                </a:moveTo>
                <a:lnTo>
                  <a:pt x="338847" y="0"/>
                </a:lnTo>
                <a:cubicBezTo>
                  <a:pt x="339414" y="81"/>
                  <a:pt x="339899" y="81"/>
                  <a:pt x="340465" y="162"/>
                </a:cubicBezTo>
                <a:lnTo>
                  <a:pt x="340789" y="162"/>
                </a:lnTo>
                <a:cubicBezTo>
                  <a:pt x="341922" y="324"/>
                  <a:pt x="343054" y="485"/>
                  <a:pt x="344106" y="809"/>
                </a:cubicBezTo>
                <a:lnTo>
                  <a:pt x="344186" y="809"/>
                </a:lnTo>
                <a:cubicBezTo>
                  <a:pt x="345238" y="1052"/>
                  <a:pt x="346371" y="1456"/>
                  <a:pt x="347422" y="1942"/>
                </a:cubicBezTo>
                <a:lnTo>
                  <a:pt x="347503" y="1942"/>
                </a:lnTo>
                <a:cubicBezTo>
                  <a:pt x="348069" y="2184"/>
                  <a:pt x="348555" y="2427"/>
                  <a:pt x="349040" y="2670"/>
                </a:cubicBezTo>
                <a:lnTo>
                  <a:pt x="349121" y="2670"/>
                </a:lnTo>
                <a:cubicBezTo>
                  <a:pt x="349606" y="2912"/>
                  <a:pt x="350091" y="3155"/>
                  <a:pt x="350576" y="3479"/>
                </a:cubicBezTo>
                <a:cubicBezTo>
                  <a:pt x="350657" y="3560"/>
                  <a:pt x="350739" y="3560"/>
                  <a:pt x="350819" y="3640"/>
                </a:cubicBezTo>
                <a:cubicBezTo>
                  <a:pt x="351224" y="3883"/>
                  <a:pt x="351628" y="4126"/>
                  <a:pt x="352033" y="4449"/>
                </a:cubicBezTo>
                <a:cubicBezTo>
                  <a:pt x="352113" y="4449"/>
                  <a:pt x="352113" y="4530"/>
                  <a:pt x="352194" y="4530"/>
                </a:cubicBezTo>
                <a:lnTo>
                  <a:pt x="353408" y="5501"/>
                </a:lnTo>
                <a:lnTo>
                  <a:pt x="353651" y="5743"/>
                </a:lnTo>
                <a:cubicBezTo>
                  <a:pt x="354055" y="6148"/>
                  <a:pt x="354459" y="6472"/>
                  <a:pt x="354864" y="6876"/>
                </a:cubicBezTo>
                <a:lnTo>
                  <a:pt x="623418" y="275430"/>
                </a:lnTo>
                <a:cubicBezTo>
                  <a:pt x="623822" y="275835"/>
                  <a:pt x="624227" y="276239"/>
                  <a:pt x="624551" y="276643"/>
                </a:cubicBezTo>
                <a:lnTo>
                  <a:pt x="624793" y="276886"/>
                </a:lnTo>
                <a:cubicBezTo>
                  <a:pt x="625117" y="277291"/>
                  <a:pt x="625440" y="277776"/>
                  <a:pt x="625764" y="278180"/>
                </a:cubicBezTo>
                <a:cubicBezTo>
                  <a:pt x="625764" y="278261"/>
                  <a:pt x="625845" y="278342"/>
                  <a:pt x="625845" y="278342"/>
                </a:cubicBezTo>
                <a:cubicBezTo>
                  <a:pt x="626168" y="278747"/>
                  <a:pt x="626491" y="279232"/>
                  <a:pt x="626734" y="279637"/>
                </a:cubicBezTo>
                <a:cubicBezTo>
                  <a:pt x="626815" y="279637"/>
                  <a:pt x="626815" y="279717"/>
                  <a:pt x="626896" y="279798"/>
                </a:cubicBezTo>
                <a:cubicBezTo>
                  <a:pt x="627139" y="280284"/>
                  <a:pt x="627462" y="280769"/>
                  <a:pt x="627705" y="281254"/>
                </a:cubicBezTo>
                <a:cubicBezTo>
                  <a:pt x="627948" y="281739"/>
                  <a:pt x="628190" y="282225"/>
                  <a:pt x="628433" y="282791"/>
                </a:cubicBezTo>
                <a:cubicBezTo>
                  <a:pt x="628918" y="283843"/>
                  <a:pt x="629323" y="284975"/>
                  <a:pt x="629646" y="286107"/>
                </a:cubicBezTo>
                <a:cubicBezTo>
                  <a:pt x="629889" y="287159"/>
                  <a:pt x="630132" y="288291"/>
                  <a:pt x="630293" y="289424"/>
                </a:cubicBezTo>
                <a:lnTo>
                  <a:pt x="630293" y="289667"/>
                </a:lnTo>
                <a:cubicBezTo>
                  <a:pt x="630374" y="290152"/>
                  <a:pt x="630455" y="290718"/>
                  <a:pt x="630455" y="291285"/>
                </a:cubicBezTo>
                <a:lnTo>
                  <a:pt x="630455" y="292579"/>
                </a:lnTo>
                <a:lnTo>
                  <a:pt x="630455" y="606189"/>
                </a:lnTo>
                <a:cubicBezTo>
                  <a:pt x="630455" y="668959"/>
                  <a:pt x="579414" y="720001"/>
                  <a:pt x="516644" y="720001"/>
                </a:cubicBezTo>
                <a:lnTo>
                  <a:pt x="113812" y="720001"/>
                </a:lnTo>
                <a:cubicBezTo>
                  <a:pt x="51042" y="720001"/>
                  <a:pt x="0" y="668959"/>
                  <a:pt x="0" y="606189"/>
                </a:cubicBezTo>
                <a:lnTo>
                  <a:pt x="0" y="113812"/>
                </a:lnTo>
                <a:cubicBezTo>
                  <a:pt x="0" y="51042"/>
                  <a:pt x="51042" y="0"/>
                  <a:pt x="113812" y="0"/>
                </a:cubicBezTo>
                <a:close/>
              </a:path>
            </a:pathLst>
          </a:custGeom>
          <a:solidFill>
            <a:schemeClr val="accent1"/>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27" name="标题 1"/>
          <p:cNvSpPr txBox="1"/>
          <p:nvPr/>
        </p:nvSpPr>
        <p:spPr>
          <a:xfrm rot="0" flipH="0" flipV="0">
            <a:off x="9227735" y="5051374"/>
            <a:ext cx="1012670" cy="437826"/>
          </a:xfrm>
          <a:prstGeom prst="roundRect">
            <a:avLst>
              <a:gd name="adj" fmla="val 50000"/>
            </a:avLst>
          </a:prstGeom>
          <a:solidFill>
            <a:schemeClr val="bg1"/>
          </a:solidFill>
          <a:ln w="12700" cap="sq">
            <a:noFill/>
            <a:miter/>
          </a:ln>
          <a:effectLst>
            <a:outerShdw dist="0" blurRad="876300" dir="0" sx="102000" sy="102000" kx="0" ky="0" algn="ctr" rotWithShape="0">
              <a:schemeClr val="bg1"/>
            </a:outerShdw>
          </a:effectLst>
        </p:spPr>
        <p:txBody>
          <a:bodyPr vert="horz" wrap="square" lIns="91440" tIns="45720" rIns="91440" bIns="45720" rtlCol="0" anchor="ctr"/>
          <a:lstStyle/>
          <a:p>
            <a:pPr algn="ctr">
              <a:lnSpc>
                <a:spcPct val="110000"/>
              </a:lnSpc>
            </a:pPr>
            <a:endParaRPr kumimoji="1" lang="zh-CN" altLang="en-US"/>
          </a:p>
        </p:txBody>
      </p:sp>
      <p:sp>
        <p:nvSpPr>
          <p:cNvPr id="28" name="标题 1"/>
          <p:cNvSpPr txBox="1"/>
          <p:nvPr/>
        </p:nvSpPr>
        <p:spPr>
          <a:xfrm rot="20003567" flipH="0" flipV="0">
            <a:off x="9533562" y="5259967"/>
            <a:ext cx="739417" cy="270114"/>
          </a:xfrm>
          <a:custGeom>
            <a:avLst/>
            <a:gdLst>
              <a:gd name="connsiteX0" fmla="*/ -104 w 1651793"/>
              <a:gd name="connsiteY0" fmla="*/ 3684 h 603413"/>
              <a:gd name="connsiteX1" fmla="*/ 13041 w 1651793"/>
              <a:gd name="connsiteY1" fmla="*/ 9208 h 603413"/>
              <a:gd name="connsiteX2" fmla="*/ 49617 w 1651793"/>
              <a:gd name="connsiteY2" fmla="*/ 62453 h 603413"/>
              <a:gd name="connsiteX3" fmla="*/ 61999 w 1651793"/>
              <a:gd name="connsiteY3" fmla="*/ 79788 h 603413"/>
              <a:gd name="connsiteX4" fmla="*/ 86479 w 1651793"/>
              <a:gd name="connsiteY4" fmla="*/ 110268 h 603413"/>
              <a:gd name="connsiteX5" fmla="*/ 149153 w 1651793"/>
              <a:gd name="connsiteY5" fmla="*/ 175705 h 603413"/>
              <a:gd name="connsiteX6" fmla="*/ 294124 w 1651793"/>
              <a:gd name="connsiteY6" fmla="*/ 285147 h 603413"/>
              <a:gd name="connsiteX7" fmla="*/ 642262 w 1651793"/>
              <a:gd name="connsiteY7" fmla="*/ 403829 h 603413"/>
              <a:gd name="connsiteX8" fmla="*/ 1278628 w 1651793"/>
              <a:gd name="connsiteY8" fmla="*/ 216186 h 603413"/>
              <a:gd name="connsiteX9" fmla="*/ 1213762 w 1651793"/>
              <a:gd name="connsiteY9" fmla="*/ 140653 h 603413"/>
              <a:gd name="connsiteX10" fmla="*/ 1651436 w 1651793"/>
              <a:gd name="connsiteY10" fmla="*/ 48356 h 603413"/>
              <a:gd name="connsiteX11" fmla="*/ 1500084 w 1651793"/>
              <a:gd name="connsiteY11" fmla="*/ 474409 h 603413"/>
              <a:gd name="connsiteX12" fmla="*/ 1422550 w 1651793"/>
              <a:gd name="connsiteY12" fmla="*/ 384017 h 603413"/>
              <a:gd name="connsiteX13" fmla="*/ 873053 w 1651793"/>
              <a:gd name="connsiteY13" fmla="*/ 602520 h 603413"/>
              <a:gd name="connsiteX14" fmla="*/ 308221 w 1651793"/>
              <a:gd name="connsiteY14" fmla="*/ 414116 h 603413"/>
              <a:gd name="connsiteX15" fmla="*/ 62095 w 1651793"/>
              <a:gd name="connsiteY15" fmla="*/ 127223 h 603413"/>
              <a:gd name="connsiteX16" fmla="*/ 19899 w 1651793"/>
              <a:gd name="connsiteY16" fmla="*/ 51880 h 603413"/>
              <a:gd name="connsiteX17" fmla="*/ -104 w 1651793"/>
              <a:gd name="connsiteY17" fmla="*/ 3684 h 603413"/>
            </a:gdLst>
            <a:rect l="l" t="t" r="r" b="b"/>
            <a:pathLst>
              <a:path w="1651793" h="603413">
                <a:moveTo>
                  <a:pt x="-104" y="3684"/>
                </a:moveTo>
                <a:cubicBezTo>
                  <a:pt x="3040" y="-5175"/>
                  <a:pt x="6183" y="2065"/>
                  <a:pt x="13041" y="9208"/>
                </a:cubicBezTo>
                <a:cubicBezTo>
                  <a:pt x="27052" y="25639"/>
                  <a:pt x="39311" y="43479"/>
                  <a:pt x="49617" y="62453"/>
                </a:cubicBezTo>
                <a:cubicBezTo>
                  <a:pt x="54046" y="68015"/>
                  <a:pt x="58180" y="73797"/>
                  <a:pt x="61999" y="79788"/>
                </a:cubicBezTo>
                <a:cubicBezTo>
                  <a:pt x="69810" y="90171"/>
                  <a:pt x="78097" y="100267"/>
                  <a:pt x="86479" y="110268"/>
                </a:cubicBezTo>
                <a:cubicBezTo>
                  <a:pt x="106062" y="133300"/>
                  <a:pt x="126988" y="155150"/>
                  <a:pt x="149153" y="175705"/>
                </a:cubicBezTo>
                <a:cubicBezTo>
                  <a:pt x="193597" y="217053"/>
                  <a:pt x="242184" y="253725"/>
                  <a:pt x="294124" y="285147"/>
                </a:cubicBezTo>
                <a:cubicBezTo>
                  <a:pt x="400118" y="349651"/>
                  <a:pt x="518942" y="390161"/>
                  <a:pt x="642262" y="403829"/>
                </a:cubicBezTo>
                <a:cubicBezTo>
                  <a:pt x="870748" y="426775"/>
                  <a:pt x="1099139" y="359423"/>
                  <a:pt x="1278628" y="216186"/>
                </a:cubicBezTo>
                <a:lnTo>
                  <a:pt x="1213762" y="140653"/>
                </a:lnTo>
                <a:lnTo>
                  <a:pt x="1651436" y="48356"/>
                </a:lnTo>
                <a:lnTo>
                  <a:pt x="1500084" y="474409"/>
                </a:lnTo>
                <a:lnTo>
                  <a:pt x="1422550" y="384017"/>
                </a:lnTo>
                <a:cubicBezTo>
                  <a:pt x="1269893" y="517767"/>
                  <a:pt x="1075869" y="594919"/>
                  <a:pt x="873053" y="602520"/>
                </a:cubicBezTo>
                <a:cubicBezTo>
                  <a:pt x="669790" y="609569"/>
                  <a:pt x="467860" y="539370"/>
                  <a:pt x="308221" y="414116"/>
                </a:cubicBezTo>
                <a:cubicBezTo>
                  <a:pt x="207541" y="335059"/>
                  <a:pt x="129722" y="235236"/>
                  <a:pt x="62095" y="127223"/>
                </a:cubicBezTo>
                <a:cubicBezTo>
                  <a:pt x="46855" y="103029"/>
                  <a:pt x="32662" y="77502"/>
                  <a:pt x="19899" y="51880"/>
                </a:cubicBezTo>
                <a:cubicBezTo>
                  <a:pt x="17803" y="47689"/>
                  <a:pt x="-2866" y="11685"/>
                  <a:pt x="-104" y="3684"/>
                </a:cubicBezTo>
                <a:close/>
              </a:path>
            </a:pathLst>
          </a:custGeom>
          <a:solidFill>
            <a:schemeClr val="accent1"/>
          </a:solidFill>
          <a:ln w="12700" cap="sq">
            <a:noFill/>
            <a:miter/>
          </a:ln>
          <a:effectLst/>
        </p:spPr>
        <p:txBody>
          <a:bodyPr vert="horz" wrap="square" lIns="91440" tIns="45720" rIns="91440" bIns="45720" rtlCol="0" anchor="ctr"/>
          <a:lstStyle/>
          <a:p>
            <a:pPr algn="ctr">
              <a:lnSpc>
                <a:spcPct val="110000"/>
              </a:lnSpc>
            </a:pPr>
            <a:endParaRPr kumimoji="1" lang="zh-CN" altLang="en-US"/>
          </a:p>
        </p:txBody>
      </p:sp>
      <p:sp>
        <p:nvSpPr>
          <p:cNvPr id="29" name="标题 1"/>
          <p:cNvSpPr txBox="1"/>
          <p:nvPr/>
        </p:nvSpPr>
        <p:spPr>
          <a:xfrm rot="0" flipH="0" flipV="0">
            <a:off x="9227735" y="5051374"/>
            <a:ext cx="488337" cy="437826"/>
          </a:xfrm>
          <a:custGeom>
            <a:avLst/>
            <a:gdLst>
              <a:gd name="connsiteX0" fmla="*/ 489034 w 1090904"/>
              <a:gd name="connsiteY0" fmla="*/ 0 h 978068"/>
              <a:gd name="connsiteX1" fmla="*/ 1090904 w 1090904"/>
              <a:gd name="connsiteY1" fmla="*/ 0 h 978068"/>
              <a:gd name="connsiteX2" fmla="*/ 1085066 w 1090904"/>
              <a:gd name="connsiteY2" fmla="*/ 57906 h 978068"/>
              <a:gd name="connsiteX3" fmla="*/ 1085066 w 1090904"/>
              <a:gd name="connsiteY3" fmla="*/ 920162 h 978068"/>
              <a:gd name="connsiteX4" fmla="*/ 1090904 w 1090904"/>
              <a:gd name="connsiteY4" fmla="*/ 978068 h 978068"/>
              <a:gd name="connsiteX5" fmla="*/ 489034 w 1090904"/>
              <a:gd name="connsiteY5" fmla="*/ 978068 h 978068"/>
              <a:gd name="connsiteX6" fmla="*/ 0 w 1090904"/>
              <a:gd name="connsiteY6" fmla="*/ 489034 h 978068"/>
              <a:gd name="connsiteX7" fmla="*/ 489034 w 1090904"/>
              <a:gd name="connsiteY7" fmla="*/ 0 h 978068"/>
            </a:gdLst>
            <a:rect l="l" t="t" r="r" b="b"/>
            <a:pathLst>
              <a:path w="1090904" h="978068">
                <a:moveTo>
                  <a:pt x="489034" y="0"/>
                </a:moveTo>
                <a:lnTo>
                  <a:pt x="1090904" y="0"/>
                </a:lnTo>
                <a:lnTo>
                  <a:pt x="1085066" y="57906"/>
                </a:lnTo>
                <a:lnTo>
                  <a:pt x="1085066" y="920162"/>
                </a:lnTo>
                <a:lnTo>
                  <a:pt x="1090904" y="978068"/>
                </a:lnTo>
                <a:lnTo>
                  <a:pt x="489034" y="978068"/>
                </a:lnTo>
                <a:cubicBezTo>
                  <a:pt x="218948" y="978068"/>
                  <a:pt x="0" y="759120"/>
                  <a:pt x="0" y="489034"/>
                </a:cubicBezTo>
                <a:cubicBezTo>
                  <a:pt x="0" y="218948"/>
                  <a:pt x="218948" y="0"/>
                  <a:pt x="489034" y="0"/>
                </a:cubicBezTo>
                <a:close/>
              </a:path>
            </a:pathLst>
          </a:custGeom>
          <a:solidFill>
            <a:schemeClr val="bg1"/>
          </a:solidFill>
          <a:ln w="12700" cap="sq">
            <a:noFill/>
            <a:miter/>
          </a:ln>
          <a:effectLst/>
        </p:spPr>
        <p:txBody>
          <a:bodyPr vert="horz" wrap="square" lIns="91440" tIns="45720" rIns="91440" bIns="45720" rtlCol="0" anchor="ctr"/>
          <a:lstStyle/>
          <a:p>
            <a:pPr algn="ctr">
              <a:lnSpc>
                <a:spcPct val="110000"/>
              </a:lnSpc>
            </a:pPr>
            <a:endParaRPr kumimoji="1" lang="zh-CN" altLang="en-US"/>
          </a:p>
        </p:txBody>
      </p:sp>
      <p:sp>
        <p:nvSpPr>
          <p:cNvPr id="30" name="标题 1"/>
          <p:cNvSpPr txBox="1"/>
          <p:nvPr/>
        </p:nvSpPr>
        <p:spPr>
          <a:xfrm rot="0" flipH="0" flipV="0">
            <a:off x="9391925" y="5044269"/>
            <a:ext cx="622646" cy="452037"/>
          </a:xfrm>
          <a:prstGeom prst="rect">
            <a:avLst/>
          </a:prstGeom>
          <a:noFill/>
          <a:ln>
            <a:noFill/>
          </a:ln>
          <a:effectLst/>
        </p:spPr>
        <p:txBody>
          <a:bodyPr vert="horz" wrap="square" lIns="0" tIns="0" rIns="0" bIns="0" rtlCol="0" anchor="t"/>
          <a:lstStyle/>
          <a:p>
            <a:pPr algn="ctr">
              <a:lnSpc>
                <a:spcPct val="110000"/>
              </a:lnSpc>
            </a:pPr>
            <a:r>
              <a:rPr kumimoji="1" lang="en-US" altLang="zh-CN" sz="3200">
                <a:ln w="38100">
                  <a:noFill/>
                </a:ln>
                <a:gradFill>
                  <a:gsLst>
                    <a:gs pos="0">
                      <a:srgbClr val="063CE8">
                        <a:alpha val="100000"/>
                      </a:srgbClr>
                    </a:gs>
                    <a:gs pos="64000">
                      <a:srgbClr val="CAD6FE">
                        <a:alpha val="100000"/>
                      </a:srgbClr>
                    </a:gs>
                    <a:gs pos="85000">
                      <a:srgbClr val="FFFFFF">
                        <a:alpha val="100000"/>
                      </a:srgbClr>
                    </a:gs>
                  </a:gsLst>
                  <a:lin ang="5400000" scaled="0"/>
                </a:gradFill>
                <a:latin typeface="Source Han Sans CN Bold"/>
                <a:ea typeface="Source Han Sans CN Bold"/>
                <a:cs typeface="Source Han Sans CN Bold"/>
              </a:rPr>
              <a:t>03</a:t>
            </a:r>
            <a:endParaRPr kumimoji="1" lang="zh-CN" altLang="en-US"/>
          </a:p>
        </p:txBody>
      </p:sp>
      <p:sp>
        <p:nvSpPr>
          <p:cNvPr id="31" name="标题 1"/>
          <p:cNvSpPr txBox="1"/>
          <p:nvPr/>
        </p:nvSpPr>
        <p:spPr>
          <a:xfrm rot="0" flipH="0" flipV="0">
            <a:off x="8518771" y="2487202"/>
            <a:ext cx="2463172" cy="638945"/>
          </a:xfrm>
          <a:prstGeom prst="rect">
            <a:avLst/>
          </a:prstGeom>
          <a:noFill/>
          <a:ln>
            <a:noFill/>
          </a:ln>
        </p:spPr>
        <p:txBody>
          <a:bodyPr vert="horz" wrap="square" lIns="0" tIns="0" rIns="0" bIns="0" rtlCol="0" anchor="b"/>
          <a:lstStyle/>
          <a:p>
            <a:pPr algn="ctr">
              <a:lnSpc>
                <a:spcPct val="130000"/>
              </a:lnSpc>
            </a:pPr>
            <a:r>
              <a:rPr kumimoji="1" lang="en-US" altLang="zh-CN" sz="1600">
                <a:ln w="12700">
                  <a:noFill/>
                </a:ln>
                <a:solidFill>
                  <a:srgbClr val="063CE8">
                    <a:alpha val="100000"/>
                  </a:srgbClr>
                </a:solidFill>
                <a:latin typeface="Source Han Sans CN Bold"/>
                <a:ea typeface="Source Han Sans CN Bold"/>
                <a:cs typeface="Source Han Sans CN Bold"/>
              </a:rPr>
              <a:t>实时性与个性化程度更高</a:t>
            </a:r>
            <a:endParaRPr kumimoji="1" lang="zh-CN" altLang="en-US"/>
          </a:p>
        </p:txBody>
      </p:sp>
      <p:sp>
        <p:nvSpPr>
          <p:cNvPr id="32" name="标题 1"/>
          <p:cNvSpPr txBox="1"/>
          <p:nvPr/>
        </p:nvSpPr>
        <p:spPr>
          <a:xfrm rot="0" flipH="0" flipV="0">
            <a:off x="8518771" y="3218479"/>
            <a:ext cx="2463172" cy="1661264"/>
          </a:xfrm>
          <a:prstGeom prst="rect">
            <a:avLst/>
          </a:prstGeom>
          <a:noFill/>
          <a:ln>
            <a:noFill/>
          </a:ln>
        </p:spPr>
        <p:txBody>
          <a:bodyPr vert="horz" wrap="square" lIns="0" tIns="0" rIns="0" bIns="0" rtlCol="0" anchor="t"/>
          <a:lstStyle/>
          <a:p>
            <a:pPr algn="ctr">
              <a:lnSpc>
                <a:spcPct val="150000"/>
              </a:lnSpc>
            </a:pPr>
            <a:r>
              <a:rPr kumimoji="1" lang="en-US" altLang="zh-CN" sz="1400">
                <a:ln w="12700">
                  <a:noFill/>
                </a:ln>
                <a:solidFill>
                  <a:srgbClr val="000000">
                    <a:alpha val="100000"/>
                  </a:srgbClr>
                </a:solidFill>
                <a:latin typeface="Source Han Sans"/>
                <a:ea typeface="Source Han Sans"/>
                <a:cs typeface="Source Han Sans"/>
              </a:rPr>
              <a:t>GEO可根据用户历史、地理位置或上下文即时调整输出内容，而传统SEO结果虽可个性化，但受限于预存页面内容，灵活性较低。</a:t>
            </a:r>
            <a:endParaRPr kumimoji="1" lang="zh-CN" altLang="en-US"/>
          </a:p>
        </p:txBody>
      </p:sp>
      <p:sp>
        <p:nvSpPr>
          <p:cNvPr id="33" name="任意多边形: 形状 1"/>
          <p:cNvSpPr txBox="1"/>
          <p:nvPr/>
        </p:nvSpPr>
        <p:spPr>
          <a:xfrm rot="0" flipH="0" flipV="0">
            <a:off x="-79617" y="841646"/>
            <a:ext cx="7670683" cy="68406"/>
          </a:xfrm>
          <a:custGeom>
            <a:avLst/>
            <a:gdLst>
              <a:gd name="connsiteX0" fmla="*/ 0 w 856648"/>
              <a:gd name="connsiteY0" fmla="*/ 0 h 637990"/>
              <a:gd name="connsiteX1" fmla="*/ 537653 w 856648"/>
              <a:gd name="connsiteY1" fmla="*/ 0 h 637990"/>
              <a:gd name="connsiteX2" fmla="*/ 856648 w 856648"/>
              <a:gd name="connsiteY2" fmla="*/ 318995 h 637990"/>
              <a:gd name="connsiteX3" fmla="*/ 537653 w 856648"/>
              <a:gd name="connsiteY3" fmla="*/ 637990 h 637990"/>
              <a:gd name="connsiteX4" fmla="*/ 0 w 856648"/>
              <a:gd name="connsiteY4" fmla="*/ 637990 h 637990"/>
            </a:gdLst>
            <a:rect l="l" t="t" r="r" b="b"/>
            <a:pathLst>
              <a:path w="856648" h="637990">
                <a:moveTo>
                  <a:pt x="0" y="0"/>
                </a:moveTo>
                <a:lnTo>
                  <a:pt x="537653" y="0"/>
                </a:lnTo>
                <a:cubicBezTo>
                  <a:pt x="713829" y="0"/>
                  <a:pt x="856648" y="142819"/>
                  <a:pt x="856648" y="318995"/>
                </a:cubicBezTo>
                <a:cubicBezTo>
                  <a:pt x="856648" y="495171"/>
                  <a:pt x="713829" y="637990"/>
                  <a:pt x="537653" y="637990"/>
                </a:cubicBezTo>
                <a:lnTo>
                  <a:pt x="0" y="637990"/>
                </a:lnTo>
                <a:close/>
              </a:path>
            </a:pathLst>
          </a:custGeom>
          <a:solidFill>
            <a:schemeClr val="accent1"/>
          </a:solidFill>
          <a:ln w="12700" cap="sq">
            <a:noFill/>
            <a:miter/>
          </a:ln>
          <a:effectLst>
            <a:outerShdw dist="0" blurRad="63500" dir="0" sx="102000" sy="102000" kx="0" ky="0" algn="ctr" rotWithShape="0">
              <a:schemeClr val="accent1">
                <a:alpha val="4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34" name="任意多边形: 形状 2"/>
          <p:cNvSpPr txBox="1"/>
          <p:nvPr/>
        </p:nvSpPr>
        <p:spPr>
          <a:xfrm rot="0" flipH="0" flipV="0">
            <a:off x="11223007" y="-110983"/>
            <a:ext cx="985486" cy="463572"/>
          </a:xfrm>
          <a:custGeom>
            <a:avLst/>
            <a:gdLst>
              <a:gd name="connsiteX0" fmla="*/ 12946 w 673100"/>
              <a:gd name="connsiteY0" fmla="*/ 0 h 383117"/>
              <a:gd name="connsiteX1" fmla="*/ 673100 w 673100"/>
              <a:gd name="connsiteY1" fmla="*/ 0 h 383117"/>
              <a:gd name="connsiteX2" fmla="*/ 673100 w 673100"/>
              <a:gd name="connsiteY2" fmla="*/ 383117 h 383117"/>
              <a:gd name="connsiteX3" fmla="*/ 318995 w 673100"/>
              <a:gd name="connsiteY3" fmla="*/ 383117 h 383117"/>
              <a:gd name="connsiteX4" fmla="*/ 0 w 673100"/>
              <a:gd name="connsiteY4" fmla="*/ 64122 h 383117"/>
            </a:gdLst>
            <a:rect l="l" t="t" r="r" b="b"/>
            <a:pathLst>
              <a:path w="673100" h="383117">
                <a:moveTo>
                  <a:pt x="12946" y="0"/>
                </a:moveTo>
                <a:lnTo>
                  <a:pt x="673100" y="0"/>
                </a:lnTo>
                <a:lnTo>
                  <a:pt x="673100" y="383117"/>
                </a:lnTo>
                <a:lnTo>
                  <a:pt x="318995" y="383117"/>
                </a:lnTo>
                <a:cubicBezTo>
                  <a:pt x="142819" y="383117"/>
                  <a:pt x="0" y="240298"/>
                  <a:pt x="0" y="64122"/>
                </a:cubicBezTo>
                <a:close/>
              </a:path>
            </a:pathLst>
          </a:custGeom>
          <a:solidFill>
            <a:schemeClr val="accent1"/>
          </a:solidFill>
          <a:ln w="12700" cap="sq">
            <a:noFill/>
            <a:miter/>
          </a:ln>
          <a:effectLst>
            <a:outerShdw dist="0" blurRad="63500" dir="0" sx="102000" sy="102000" kx="0" ky="0" algn="ctr" rotWithShape="0">
              <a:schemeClr val="accent1">
                <a:alpha val="4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35" name="文本框 3"/>
          <p:cNvSpPr txBox="1"/>
          <p:nvPr/>
        </p:nvSpPr>
        <p:spPr>
          <a:xfrm rot="0" flipH="0" flipV="0">
            <a:off x="751724" y="214775"/>
            <a:ext cx="7701382" cy="542071"/>
          </a:xfrm>
          <a:prstGeom prst="rect">
            <a:avLst/>
          </a:prstGeom>
          <a:noFill/>
          <a:ln>
            <a:noFill/>
          </a:ln>
        </p:spPr>
        <p:txBody>
          <a:bodyPr vert="horz" wrap="square" lIns="0" tIns="0" rIns="0" bIns="0" rtlCol="0" anchor="ctr"/>
          <a:lstStyle/>
          <a:p>
            <a:pPr algn="l">
              <a:lnSpc>
                <a:spcPct val="130000"/>
              </a:lnSpc>
            </a:pPr>
            <a:r>
              <a:rPr kumimoji="1" lang="en-US" altLang="zh-CN" sz="2800">
                <a:ln w="12700">
                  <a:noFill/>
                </a:ln>
                <a:solidFill>
                  <a:srgbClr val="000000">
                    <a:alpha val="100000"/>
                  </a:srgbClr>
                </a:solidFill>
                <a:latin typeface="Source Han Sans CN Bold"/>
                <a:ea typeface="Source Han Sans CN Bold"/>
                <a:cs typeface="Source Han Sans CN Bold"/>
              </a:rPr>
              <a:t>技术架构与数据处理方式差异</a:t>
            </a:r>
            <a:endParaRPr kumimoji="1" lang="zh-CN" altLang="en-US"/>
          </a:p>
        </p:txBody>
      </p:sp>
      <p:sp>
        <p:nvSpPr>
          <p:cNvPr id="36" name="任意多边形: 形状 4"/>
          <p:cNvSpPr txBox="1"/>
          <p:nvPr/>
        </p:nvSpPr>
        <p:spPr>
          <a:xfrm rot="0" flipH="1" flipV="0">
            <a:off x="-572360" y="-58056"/>
            <a:ext cx="985486" cy="463572"/>
          </a:xfrm>
          <a:custGeom>
            <a:avLst/>
            <a:gdLst>
              <a:gd name="connsiteX0" fmla="*/ 12946 w 673100"/>
              <a:gd name="connsiteY0" fmla="*/ 0 h 383117"/>
              <a:gd name="connsiteX1" fmla="*/ 673100 w 673100"/>
              <a:gd name="connsiteY1" fmla="*/ 0 h 383117"/>
              <a:gd name="connsiteX2" fmla="*/ 673100 w 673100"/>
              <a:gd name="connsiteY2" fmla="*/ 383117 h 383117"/>
              <a:gd name="connsiteX3" fmla="*/ 318995 w 673100"/>
              <a:gd name="connsiteY3" fmla="*/ 383117 h 383117"/>
              <a:gd name="connsiteX4" fmla="*/ 0 w 673100"/>
              <a:gd name="connsiteY4" fmla="*/ 64122 h 383117"/>
            </a:gdLst>
            <a:rect l="l" t="t" r="r" b="b"/>
            <a:pathLst>
              <a:path w="673100" h="383117">
                <a:moveTo>
                  <a:pt x="12946" y="0"/>
                </a:moveTo>
                <a:lnTo>
                  <a:pt x="673100" y="0"/>
                </a:lnTo>
                <a:lnTo>
                  <a:pt x="673100" y="383117"/>
                </a:lnTo>
                <a:lnTo>
                  <a:pt x="318995" y="383117"/>
                </a:lnTo>
                <a:cubicBezTo>
                  <a:pt x="142819" y="383117"/>
                  <a:pt x="0" y="240298"/>
                  <a:pt x="0" y="64122"/>
                </a:cubicBezTo>
                <a:close/>
              </a:path>
            </a:pathLst>
          </a:custGeom>
          <a:solidFill>
            <a:schemeClr val="accent1"/>
          </a:solidFill>
          <a:ln w="12700" cap="sq">
            <a:noFill/>
            <a:miter/>
          </a:ln>
          <a:effectLst>
            <a:outerShdw dist="0" blurRad="63500" dir="0" sx="102000" sy="102000" kx="0" ky="0" algn="ctr" rotWithShape="0">
              <a:schemeClr val="accent1">
                <a:alpha val="4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37" name="任意多边形: 形状 5"/>
          <p:cNvSpPr txBox="1"/>
          <p:nvPr/>
        </p:nvSpPr>
        <p:spPr>
          <a:xfrm rot="0" flipH="0" flipV="0">
            <a:off x="11845307" y="326594"/>
            <a:ext cx="985486" cy="463572"/>
          </a:xfrm>
          <a:custGeom>
            <a:avLst/>
            <a:gdLst>
              <a:gd name="connsiteX0" fmla="*/ 12946 w 673100"/>
              <a:gd name="connsiteY0" fmla="*/ 0 h 383117"/>
              <a:gd name="connsiteX1" fmla="*/ 673100 w 673100"/>
              <a:gd name="connsiteY1" fmla="*/ 0 h 383117"/>
              <a:gd name="connsiteX2" fmla="*/ 673100 w 673100"/>
              <a:gd name="connsiteY2" fmla="*/ 383117 h 383117"/>
              <a:gd name="connsiteX3" fmla="*/ 318995 w 673100"/>
              <a:gd name="connsiteY3" fmla="*/ 383117 h 383117"/>
              <a:gd name="connsiteX4" fmla="*/ 0 w 673100"/>
              <a:gd name="connsiteY4" fmla="*/ 64122 h 383117"/>
            </a:gdLst>
            <a:rect l="l" t="t" r="r" b="b"/>
            <a:pathLst>
              <a:path w="673100" h="383117">
                <a:moveTo>
                  <a:pt x="12946" y="0"/>
                </a:moveTo>
                <a:lnTo>
                  <a:pt x="673100" y="0"/>
                </a:lnTo>
                <a:lnTo>
                  <a:pt x="673100" y="383117"/>
                </a:lnTo>
                <a:lnTo>
                  <a:pt x="318995" y="383117"/>
                </a:lnTo>
                <a:cubicBezTo>
                  <a:pt x="142819" y="383117"/>
                  <a:pt x="0" y="240298"/>
                  <a:pt x="0" y="64122"/>
                </a:cubicBezTo>
                <a:close/>
              </a:path>
            </a:pathLst>
          </a:custGeom>
          <a:solidFill>
            <a:schemeClr val="accent1"/>
          </a:solidFill>
          <a:ln w="12700" cap="sq">
            <a:noFill/>
            <a:miter/>
          </a:ln>
          <a:effectLst>
            <a:outerShdw dist="0" blurRad="63500" dir="0" sx="102000" sy="102000" kx="0" ky="0" algn="ctr" rotWithShape="0">
              <a:schemeClr val="accent1">
                <a:alpha val="40000"/>
              </a:schemeClr>
            </a:outerShdw>
          </a:effectLst>
        </p:spPr>
        <p:txBody>
          <a:bodyPr vert="horz" wrap="square" lIns="91440" tIns="45720" rIns="91440" bIns="45720" rtlCol="0" anchor="ctr"/>
          <a:lstStyle/>
          <a:p>
            <a:pPr algn="ctr">
              <a:lnSpc>
                <a:spcPct val="110000"/>
              </a:lnSpc>
            </a:pPr>
            <a:endParaRPr kumimoji="1" lang="zh-CN" altLang="en-US"/>
          </a:p>
        </p:txBody>
      </p:sp>
    </p:spTree>
  </p:cSld>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2"/>
          <p:cNvSpPr txBox="1"/>
          <p:nvPr/>
        </p:nvSpPr>
        <p:spPr>
          <a:xfrm rot="0" flipH="0" flipV="0">
            <a:off x="0" y="0"/>
            <a:ext cx="12192000" cy="6858000"/>
          </a:xfrm>
          <a:prstGeom prst="rect">
            <a:avLst/>
          </a:prstGeom>
          <a:gradFill>
            <a:gsLst>
              <a:gs pos="0">
                <a:schemeClr val="bg1"/>
              </a:gs>
              <a:gs pos="100000">
                <a:schemeClr val="accent1">
                  <a:lumMod val="20000"/>
                  <a:lumOff val="80000"/>
                </a:schemeClr>
              </a:gs>
            </a:gsLst>
            <a:lin ang="5400000" scaled="1"/>
          </a:gradFill>
          <a:ln w="12700" cap="sq">
            <a:noFill/>
            <a:prstDash val="solid"/>
            <a:miter/>
          </a:ln>
        </p:spPr>
        <p:txBody>
          <a:bodyPr vert="horz" wrap="square" lIns="0" tIns="0" rIns="0" bIns="0" rtlCol="0" anchor="ctr"/>
          <a:lstStyle/>
          <a:p>
            <a:pPr algn="ctr">
              <a:lnSpc>
                <a:spcPct val="110000"/>
              </a:lnSpc>
            </a:pPr>
            <a:endParaRPr kumimoji="1" lang="zh-CN" altLang="en-US"/>
          </a:p>
        </p:txBody>
      </p:sp>
      <p:sp>
        <p:nvSpPr>
          <p:cNvPr id="3" name="标题 1"/>
          <p:cNvSpPr txBox="1"/>
          <p:nvPr/>
        </p:nvSpPr>
        <p:spPr>
          <a:xfrm rot="0" flipH="0" flipV="0">
            <a:off x="687829" y="1349064"/>
            <a:ext cx="3312000" cy="3600000"/>
          </a:xfrm>
          <a:prstGeom prst="roundRect">
            <a:avLst>
              <a:gd name="adj" fmla="val 8402"/>
            </a:avLst>
          </a:prstGeom>
          <a:solidFill>
            <a:schemeClr val="bg1">
              <a:lumMod val="95000"/>
              <a:alpha val="100000"/>
            </a:schemeClr>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rot="0" flipH="0" flipV="0">
            <a:off x="687829" y="1349065"/>
            <a:ext cx="3312000" cy="803350"/>
          </a:xfrm>
          <a:custGeom>
            <a:avLst/>
            <a:gdLst>
              <a:gd name="connsiteX0" fmla="*/ 179175 w 2132525"/>
              <a:gd name="connsiteY0" fmla="*/ 0 h 539570"/>
              <a:gd name="connsiteX1" fmla="*/ 1953350 w 2132525"/>
              <a:gd name="connsiteY1" fmla="*/ 0 h 539570"/>
              <a:gd name="connsiteX2" fmla="*/ 2132525 w 2132525"/>
              <a:gd name="connsiteY2" fmla="*/ 179175 h 539570"/>
              <a:gd name="connsiteX3" fmla="*/ 2132525 w 2132525"/>
              <a:gd name="connsiteY3" fmla="*/ 539570 h 539570"/>
              <a:gd name="connsiteX4" fmla="*/ 0 w 2132525"/>
              <a:gd name="connsiteY4" fmla="*/ 539570 h 539570"/>
              <a:gd name="connsiteX5" fmla="*/ 0 w 2132525"/>
              <a:gd name="connsiteY5" fmla="*/ 179175 h 539570"/>
              <a:gd name="connsiteX6" fmla="*/ 179175 w 2132525"/>
              <a:gd name="connsiteY6" fmla="*/ 0 h 539570"/>
            </a:gdLst>
            <a:rect l="l" t="t" r="r" b="b"/>
            <a:pathLst>
              <a:path w="2132525" h="539570">
                <a:moveTo>
                  <a:pt x="179175" y="0"/>
                </a:moveTo>
                <a:lnTo>
                  <a:pt x="1953350" y="0"/>
                </a:lnTo>
                <a:cubicBezTo>
                  <a:pt x="2052306" y="0"/>
                  <a:pt x="2132525" y="80219"/>
                  <a:pt x="2132525" y="179175"/>
                </a:cubicBezTo>
                <a:lnTo>
                  <a:pt x="2132525" y="539570"/>
                </a:lnTo>
                <a:lnTo>
                  <a:pt x="0" y="539570"/>
                </a:lnTo>
                <a:lnTo>
                  <a:pt x="0" y="179175"/>
                </a:lnTo>
                <a:cubicBezTo>
                  <a:pt x="0" y="80219"/>
                  <a:pt x="80219" y="0"/>
                  <a:pt x="179175" y="0"/>
                </a:cubicBezTo>
                <a:close/>
              </a:path>
            </a:pathLst>
          </a:custGeom>
          <a:solidFill>
            <a:schemeClr val="accent1"/>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rot="0" flipH="0" flipV="0">
            <a:off x="819079" y="2300145"/>
            <a:ext cx="3049500" cy="1980000"/>
          </a:xfrm>
          <a:prstGeom prst="rect">
            <a:avLst/>
          </a:prstGeom>
          <a:noFill/>
          <a:ln cap="sq">
            <a:noFill/>
          </a:ln>
          <a:effectLst/>
        </p:spPr>
        <p:txBody>
          <a:bodyPr vert="horz" wrap="square" lIns="0" tIns="45720" rIns="0" bIns="45720" rtlCol="0" anchor="t"/>
          <a:lstStyle/>
          <a:p>
            <a:pPr algn="ctr">
              <a:lnSpc>
                <a:spcPct val="150000"/>
              </a:lnSpc>
            </a:pPr>
            <a:r>
              <a:rPr kumimoji="1" lang="en-US" altLang="zh-CN" sz="1400">
                <a:ln w="12700">
                  <a:noFill/>
                </a:ln>
                <a:solidFill>
                  <a:srgbClr val="404040">
                    <a:alpha val="100000"/>
                  </a:srgbClr>
                </a:solidFill>
                <a:latin typeface="Source Han Sans"/>
                <a:ea typeface="Source Han Sans"/>
                <a:cs typeface="Source Han Sans"/>
              </a:rPr>
              <a:t>SEO常用CTR、跳出率等行为数据衡量效果，GEO更关注用户是否获得满意答案，可能通过后续追问频率或任务完成度来评估。</a:t>
            </a:r>
            <a:endParaRPr kumimoji="1" lang="zh-CN" altLang="en-US"/>
          </a:p>
        </p:txBody>
      </p:sp>
      <p:sp>
        <p:nvSpPr>
          <p:cNvPr id="6" name="标题 1"/>
          <p:cNvSpPr txBox="1"/>
          <p:nvPr/>
        </p:nvSpPr>
        <p:spPr>
          <a:xfrm rot="0" flipH="0" flipV="0">
            <a:off x="4433650" y="1349064"/>
            <a:ext cx="3312000" cy="3600000"/>
          </a:xfrm>
          <a:prstGeom prst="roundRect">
            <a:avLst>
              <a:gd name="adj" fmla="val 8402"/>
            </a:avLst>
          </a:prstGeom>
          <a:solidFill>
            <a:schemeClr val="bg1">
              <a:lumMod val="95000"/>
              <a:alpha val="100000"/>
            </a:schemeClr>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rot="0" flipH="0" flipV="0">
            <a:off x="4433650" y="1349065"/>
            <a:ext cx="3312000" cy="803350"/>
          </a:xfrm>
          <a:custGeom>
            <a:avLst/>
            <a:gdLst>
              <a:gd name="connsiteX0" fmla="*/ 179175 w 2132525"/>
              <a:gd name="connsiteY0" fmla="*/ 0 h 539570"/>
              <a:gd name="connsiteX1" fmla="*/ 1953350 w 2132525"/>
              <a:gd name="connsiteY1" fmla="*/ 0 h 539570"/>
              <a:gd name="connsiteX2" fmla="*/ 2132525 w 2132525"/>
              <a:gd name="connsiteY2" fmla="*/ 179175 h 539570"/>
              <a:gd name="connsiteX3" fmla="*/ 2132525 w 2132525"/>
              <a:gd name="connsiteY3" fmla="*/ 539570 h 539570"/>
              <a:gd name="connsiteX4" fmla="*/ 0 w 2132525"/>
              <a:gd name="connsiteY4" fmla="*/ 539570 h 539570"/>
              <a:gd name="connsiteX5" fmla="*/ 0 w 2132525"/>
              <a:gd name="connsiteY5" fmla="*/ 179175 h 539570"/>
              <a:gd name="connsiteX6" fmla="*/ 179175 w 2132525"/>
              <a:gd name="connsiteY6" fmla="*/ 0 h 539570"/>
            </a:gdLst>
            <a:rect l="l" t="t" r="r" b="b"/>
            <a:pathLst>
              <a:path w="2132525" h="539570">
                <a:moveTo>
                  <a:pt x="179175" y="0"/>
                </a:moveTo>
                <a:lnTo>
                  <a:pt x="1953350" y="0"/>
                </a:lnTo>
                <a:cubicBezTo>
                  <a:pt x="2052306" y="0"/>
                  <a:pt x="2132525" y="80219"/>
                  <a:pt x="2132525" y="179175"/>
                </a:cubicBezTo>
                <a:lnTo>
                  <a:pt x="2132525" y="539570"/>
                </a:lnTo>
                <a:lnTo>
                  <a:pt x="0" y="539570"/>
                </a:lnTo>
                <a:lnTo>
                  <a:pt x="0" y="179175"/>
                </a:lnTo>
                <a:cubicBezTo>
                  <a:pt x="0" y="80219"/>
                  <a:pt x="80219" y="0"/>
                  <a:pt x="179175" y="0"/>
                </a:cubicBezTo>
                <a:close/>
              </a:path>
            </a:pathLst>
          </a:custGeom>
          <a:solidFill>
            <a:schemeClr val="accent2"/>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rot="0" flipH="0" flipV="0">
            <a:off x="4564900" y="2300145"/>
            <a:ext cx="3049500" cy="1980000"/>
          </a:xfrm>
          <a:prstGeom prst="rect">
            <a:avLst/>
          </a:prstGeom>
          <a:noFill/>
          <a:ln cap="sq">
            <a:noFill/>
          </a:ln>
          <a:effectLst/>
        </p:spPr>
        <p:txBody>
          <a:bodyPr vert="horz" wrap="square" lIns="0" tIns="45720" rIns="0" bIns="45720" rtlCol="0" anchor="t"/>
          <a:lstStyle/>
          <a:p>
            <a:pPr algn="ctr">
              <a:lnSpc>
                <a:spcPct val="150000"/>
              </a:lnSpc>
            </a:pPr>
            <a:r>
              <a:rPr kumimoji="1" lang="en-US" altLang="zh-CN" sz="1400">
                <a:ln w="12700">
                  <a:noFill/>
                </a:ln>
                <a:solidFill>
                  <a:srgbClr val="404040">
                    <a:alpha val="100000"/>
                  </a:srgbClr>
                </a:solidFill>
                <a:latin typeface="Source Han Sans"/>
                <a:ea typeface="Source Han Sans"/>
                <a:cs typeface="Source Han Sans"/>
              </a:rPr>
              <a:t>SEO优化标题、描述、内链等页面元素，GEO则需通过精心设计的提示（prompt）引导模型输出高质量、符合品牌调性的内容。</a:t>
            </a:r>
            <a:endParaRPr kumimoji="1" lang="zh-CN" altLang="en-US"/>
          </a:p>
        </p:txBody>
      </p:sp>
      <p:sp>
        <p:nvSpPr>
          <p:cNvPr id="9" name="标题 1"/>
          <p:cNvSpPr txBox="1"/>
          <p:nvPr/>
        </p:nvSpPr>
        <p:spPr>
          <a:xfrm rot="0" flipH="0" flipV="0">
            <a:off x="8179471" y="1349064"/>
            <a:ext cx="3312000" cy="3600000"/>
          </a:xfrm>
          <a:prstGeom prst="roundRect">
            <a:avLst>
              <a:gd name="adj" fmla="val 8402"/>
            </a:avLst>
          </a:prstGeom>
          <a:solidFill>
            <a:schemeClr val="bg1">
              <a:lumMod val="95000"/>
              <a:alpha val="100000"/>
            </a:schemeClr>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rot="0" flipH="0" flipV="0">
            <a:off x="8179471" y="1349065"/>
            <a:ext cx="3312000" cy="803350"/>
          </a:xfrm>
          <a:custGeom>
            <a:avLst/>
            <a:gdLst>
              <a:gd name="connsiteX0" fmla="*/ 179175 w 2132525"/>
              <a:gd name="connsiteY0" fmla="*/ 0 h 539570"/>
              <a:gd name="connsiteX1" fmla="*/ 1953350 w 2132525"/>
              <a:gd name="connsiteY1" fmla="*/ 0 h 539570"/>
              <a:gd name="connsiteX2" fmla="*/ 2132525 w 2132525"/>
              <a:gd name="connsiteY2" fmla="*/ 179175 h 539570"/>
              <a:gd name="connsiteX3" fmla="*/ 2132525 w 2132525"/>
              <a:gd name="connsiteY3" fmla="*/ 539570 h 539570"/>
              <a:gd name="connsiteX4" fmla="*/ 0 w 2132525"/>
              <a:gd name="connsiteY4" fmla="*/ 539570 h 539570"/>
              <a:gd name="connsiteX5" fmla="*/ 0 w 2132525"/>
              <a:gd name="connsiteY5" fmla="*/ 179175 h 539570"/>
              <a:gd name="connsiteX6" fmla="*/ 179175 w 2132525"/>
              <a:gd name="connsiteY6" fmla="*/ 0 h 539570"/>
            </a:gdLst>
            <a:rect l="l" t="t" r="r" b="b"/>
            <a:pathLst>
              <a:path w="2132525" h="539570">
                <a:moveTo>
                  <a:pt x="179175" y="0"/>
                </a:moveTo>
                <a:lnTo>
                  <a:pt x="1953350" y="0"/>
                </a:lnTo>
                <a:cubicBezTo>
                  <a:pt x="2052306" y="0"/>
                  <a:pt x="2132525" y="80219"/>
                  <a:pt x="2132525" y="179175"/>
                </a:cubicBezTo>
                <a:lnTo>
                  <a:pt x="2132525" y="539570"/>
                </a:lnTo>
                <a:lnTo>
                  <a:pt x="0" y="539570"/>
                </a:lnTo>
                <a:lnTo>
                  <a:pt x="0" y="179175"/>
                </a:lnTo>
                <a:cubicBezTo>
                  <a:pt x="0" y="80219"/>
                  <a:pt x="80219" y="0"/>
                  <a:pt x="179175" y="0"/>
                </a:cubicBezTo>
                <a:close/>
              </a:path>
            </a:pathLst>
          </a:custGeom>
          <a:solidFill>
            <a:schemeClr val="accent1"/>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grpSp>
        <p:nvGrpSpPr>
          <p:cNvPr id="11" name=""/>
          <p:cNvGrpSpPr/>
          <p:nvPr/>
        </p:nvGrpSpPr>
        <p:grpSpPr>
          <a:xfrm>
            <a:off x="8722140" y="2098183"/>
            <a:ext cx="2226662" cy="0"/>
            <a:chOff x="8722140" y="2098183"/>
            <a:chExt cx="2226662" cy="0"/>
          </a:xfrm>
        </p:grpSpPr>
        <p:cxnSp>
          <p:nvCxnSpPr>
            <p:cNvPr id="12" name="线条 1"/>
            <p:cNvCxnSpPr/>
            <p:nvPr/>
          </p:nvCxnSpPr>
          <p:spPr>
            <a:xfrm rot="0" flipH="0" flipV="0">
              <a:off x="8722140" y="2098183"/>
              <a:ext cx="560247" cy="0"/>
            </a:xfrm>
            <a:prstGeom prst="line">
              <a:avLst/>
            </a:prstGeom>
            <a:noFill/>
            <a:ln w="12700" cap="sq">
              <a:solidFill>
                <a:schemeClr val="accent1">
                  <a:alpha val="30000"/>
                </a:schemeClr>
              </a:solidFill>
              <a:miter/>
            </a:ln>
          </p:spPr>
        </p:cxnSp>
        <p:cxnSp>
          <p:nvCxnSpPr>
            <p:cNvPr id="13" name="线条 1"/>
            <p:cNvCxnSpPr/>
            <p:nvPr/>
          </p:nvCxnSpPr>
          <p:spPr>
            <a:xfrm rot="0" flipH="0" flipV="0">
              <a:off x="10388555" y="2098183"/>
              <a:ext cx="560247" cy="0"/>
            </a:xfrm>
            <a:prstGeom prst="line">
              <a:avLst/>
            </a:prstGeom>
            <a:noFill/>
            <a:ln w="12700" cap="sq">
              <a:solidFill>
                <a:schemeClr val="accent1">
                  <a:alpha val="30000"/>
                </a:schemeClr>
              </a:solidFill>
              <a:miter/>
            </a:ln>
          </p:spPr>
        </p:cxnSp>
      </p:grpSp>
      <p:sp>
        <p:nvSpPr>
          <p:cNvPr id="14" name="标题 1"/>
          <p:cNvSpPr txBox="1"/>
          <p:nvPr/>
        </p:nvSpPr>
        <p:spPr>
          <a:xfrm rot="0" flipH="0" flipV="0">
            <a:off x="8310721" y="2300145"/>
            <a:ext cx="3049500" cy="1980000"/>
          </a:xfrm>
          <a:prstGeom prst="rect">
            <a:avLst/>
          </a:prstGeom>
          <a:noFill/>
          <a:ln cap="sq">
            <a:noFill/>
          </a:ln>
          <a:effectLst/>
        </p:spPr>
        <p:txBody>
          <a:bodyPr vert="horz" wrap="square" lIns="0" tIns="45720" rIns="0" bIns="45720" rtlCol="0" anchor="t"/>
          <a:lstStyle/>
          <a:p>
            <a:pPr algn="ctr">
              <a:lnSpc>
                <a:spcPct val="150000"/>
              </a:lnSpc>
            </a:pPr>
            <a:r>
              <a:rPr kumimoji="1" lang="en-US" altLang="zh-CN" sz="1400">
                <a:ln w="12700">
                  <a:noFill/>
                </a:ln>
                <a:solidFill>
                  <a:srgbClr val="404040">
                    <a:alpha val="100000"/>
                  </a:srgbClr>
                </a:solidFill>
                <a:latin typeface="Source Han Sans"/>
                <a:ea typeface="Source Han Sans"/>
                <a:cs typeface="Source Han Sans"/>
              </a:rPr>
              <a:t>SEO依靠外部链接和域名权重建立信任，GEO依赖模型对事实的内在一致性判断及引用来源的可信度分析，机制更为隐性但更注重逻辑自洽。</a:t>
            </a:r>
            <a:endParaRPr kumimoji="1" lang="zh-CN" altLang="en-US"/>
          </a:p>
        </p:txBody>
      </p:sp>
      <p:sp>
        <p:nvSpPr>
          <p:cNvPr id="15" name="标题 1"/>
          <p:cNvSpPr txBox="1"/>
          <p:nvPr/>
        </p:nvSpPr>
        <p:spPr>
          <a:xfrm rot="0" flipH="0" flipV="0">
            <a:off x="817100" y="1462200"/>
            <a:ext cx="3061700" cy="631600"/>
          </a:xfrm>
          <a:prstGeom prst="rect">
            <a:avLst/>
          </a:prstGeom>
          <a:noFill/>
          <a:ln cap="sq">
            <a:noFill/>
          </a:ln>
          <a:effectLst/>
        </p:spPr>
        <p:txBody>
          <a:bodyPr vert="horz" wrap="square" lIns="0" tIns="45720" rIns="0" bIns="45720" rtlCol="0" anchor="ctr"/>
          <a:lstStyle/>
          <a:p>
            <a:pPr algn="ctr">
              <a:lnSpc>
                <a:spcPct val="130000"/>
              </a:lnSpc>
            </a:pPr>
            <a:r>
              <a:rPr kumimoji="1" lang="en-US" altLang="zh-CN" sz="1600">
                <a:ln w="12700">
                  <a:noFill/>
                </a:ln>
                <a:solidFill>
                  <a:srgbClr val="FFFFFF">
                    <a:alpha val="100000"/>
                  </a:srgbClr>
                </a:solidFill>
                <a:latin typeface="Source Han Sans CN Bold"/>
                <a:ea typeface="Source Han Sans CN Bold"/>
                <a:cs typeface="Source Han Sans CN Bold"/>
              </a:rPr>
              <a:t>从点击率到用户满意度指标</a:t>
            </a:r>
            <a:endParaRPr kumimoji="1" lang="zh-CN" altLang="en-US"/>
          </a:p>
        </p:txBody>
      </p:sp>
      <p:sp>
        <p:nvSpPr>
          <p:cNvPr id="16" name="标题 1"/>
          <p:cNvSpPr txBox="1"/>
          <p:nvPr/>
        </p:nvSpPr>
        <p:spPr>
          <a:xfrm rot="0" flipH="0" flipV="0">
            <a:off x="4563600" y="1462200"/>
            <a:ext cx="3061700" cy="631600"/>
          </a:xfrm>
          <a:prstGeom prst="rect">
            <a:avLst/>
          </a:prstGeom>
          <a:noFill/>
          <a:ln cap="sq">
            <a:noFill/>
          </a:ln>
          <a:effectLst/>
        </p:spPr>
        <p:txBody>
          <a:bodyPr vert="horz" wrap="square" lIns="0" tIns="45720" rIns="0" bIns="45720" rtlCol="0" anchor="ctr"/>
          <a:lstStyle/>
          <a:p>
            <a:pPr algn="ctr">
              <a:lnSpc>
                <a:spcPct val="130000"/>
              </a:lnSpc>
            </a:pPr>
            <a:r>
              <a:rPr kumimoji="1" lang="en-US" altLang="zh-CN" sz="1600">
                <a:ln w="12700">
                  <a:noFill/>
                </a:ln>
                <a:solidFill>
                  <a:srgbClr val="FFFFFF">
                    <a:alpha val="100000"/>
                  </a:srgbClr>
                </a:solidFill>
                <a:latin typeface="Source Han Sans CN Bold"/>
                <a:ea typeface="Source Han Sans CN Bold"/>
                <a:cs typeface="Source Han Sans CN Bold"/>
              </a:rPr>
              <a:t>优化对象从页面元素转向提示工程</a:t>
            </a:r>
            <a:endParaRPr kumimoji="1" lang="zh-CN" altLang="en-US"/>
          </a:p>
        </p:txBody>
      </p:sp>
      <p:sp>
        <p:nvSpPr>
          <p:cNvPr id="17" name="标题 1"/>
          <p:cNvSpPr txBox="1"/>
          <p:nvPr/>
        </p:nvSpPr>
        <p:spPr>
          <a:xfrm rot="0" flipH="0" flipV="0">
            <a:off x="8310100" y="1462200"/>
            <a:ext cx="3061700" cy="631600"/>
          </a:xfrm>
          <a:prstGeom prst="rect">
            <a:avLst/>
          </a:prstGeom>
          <a:noFill/>
          <a:ln cap="sq">
            <a:noFill/>
          </a:ln>
          <a:effectLst/>
        </p:spPr>
        <p:txBody>
          <a:bodyPr vert="horz" wrap="square" lIns="0" tIns="45720" rIns="0" bIns="45720" rtlCol="0" anchor="ctr"/>
          <a:lstStyle/>
          <a:p>
            <a:pPr algn="ctr">
              <a:lnSpc>
                <a:spcPct val="130000"/>
              </a:lnSpc>
            </a:pPr>
            <a:r>
              <a:rPr kumimoji="1" lang="en-US" altLang="zh-CN" sz="1600">
                <a:ln w="12700">
                  <a:noFill/>
                </a:ln>
                <a:solidFill>
                  <a:srgbClr val="FFFFFF">
                    <a:alpha val="100000"/>
                  </a:srgbClr>
                </a:solidFill>
                <a:latin typeface="Source Han Sans CN Bold"/>
                <a:ea typeface="Source Han Sans CN Bold"/>
                <a:cs typeface="Source Han Sans CN Bold"/>
              </a:rPr>
              <a:t>内容权威性验证机制不同</a:t>
            </a:r>
            <a:endParaRPr kumimoji="1" lang="zh-CN" altLang="en-US"/>
          </a:p>
        </p:txBody>
      </p:sp>
      <p:sp>
        <p:nvSpPr>
          <p:cNvPr id="18" name="标题 1"/>
          <p:cNvSpPr txBox="1"/>
          <p:nvPr/>
        </p:nvSpPr>
        <p:spPr>
          <a:xfrm rot="0" flipH="0" flipV="0">
            <a:off x="9483166" y="5351054"/>
            <a:ext cx="723900" cy="723900"/>
          </a:xfrm>
          <a:prstGeom prst="ellipse">
            <a:avLst/>
          </a:prstGeom>
          <a:noFill/>
          <a:ln w="19050" cap="sq">
            <a:solidFill>
              <a:schemeClr val="accent1"/>
            </a:solidFill>
            <a:miter/>
          </a:ln>
          <a:effectLst/>
        </p:spPr>
        <p:txBody>
          <a:bodyPr vert="horz" wrap="square" lIns="91440" tIns="45720" rIns="91440" bIns="45720" rtlCol="0" anchor="ctr"/>
          <a:lstStyle/>
          <a:p>
            <a:pPr algn="ctr">
              <a:lnSpc>
                <a:spcPct val="110000"/>
              </a:lnSpc>
            </a:pPr>
            <a:endParaRPr kumimoji="1" lang="zh-CN" altLang="en-US"/>
          </a:p>
        </p:txBody>
      </p:sp>
      <p:sp>
        <p:nvSpPr>
          <p:cNvPr id="19" name="标题 1"/>
          <p:cNvSpPr txBox="1"/>
          <p:nvPr/>
        </p:nvSpPr>
        <p:spPr>
          <a:xfrm rot="0" flipH="0" flipV="0">
            <a:off x="9624621" y="5509030"/>
            <a:ext cx="440991" cy="407947"/>
          </a:xfrm>
          <a:custGeom>
            <a:avLst/>
            <a:gdLst>
              <a:gd name="connsiteX0" fmla="*/ 2136435 w 5834559"/>
              <a:gd name="connsiteY0" fmla="*/ 643126 h 5397372"/>
              <a:gd name="connsiteX1" fmla="*/ 3716657 w 5834559"/>
              <a:gd name="connsiteY1" fmla="*/ 643126 h 5397372"/>
              <a:gd name="connsiteX2" fmla="*/ 3716657 w 5834559"/>
              <a:gd name="connsiteY2" fmla="*/ 1064855 h 5397372"/>
              <a:gd name="connsiteX3" fmla="*/ 2136435 w 5834559"/>
              <a:gd name="connsiteY3" fmla="*/ 1064855 h 5397372"/>
              <a:gd name="connsiteX4" fmla="*/ 693741 w 5834559"/>
              <a:gd name="connsiteY4" fmla="*/ 643126 h 5397372"/>
              <a:gd name="connsiteX5" fmla="*/ 1550121 w 5834559"/>
              <a:gd name="connsiteY5" fmla="*/ 643126 h 5397372"/>
              <a:gd name="connsiteX6" fmla="*/ 1550121 w 5834559"/>
              <a:gd name="connsiteY6" fmla="*/ 1064855 h 5397372"/>
              <a:gd name="connsiteX7" fmla="*/ 693741 w 5834559"/>
              <a:gd name="connsiteY7" fmla="*/ 1064855 h 5397372"/>
              <a:gd name="connsiteX8" fmla="*/ 421729 w 5834559"/>
              <a:gd name="connsiteY8" fmla="*/ 1336867 h 5397372"/>
              <a:gd name="connsiteX9" fmla="*/ 421729 w 5834559"/>
              <a:gd name="connsiteY9" fmla="*/ 2079805 h 5397372"/>
              <a:gd name="connsiteX10" fmla="*/ 5412133 w 5834559"/>
              <a:gd name="connsiteY10" fmla="*/ 2079805 h 5397372"/>
              <a:gd name="connsiteX11" fmla="*/ 5412133 w 5834559"/>
              <a:gd name="connsiteY11" fmla="*/ 1336867 h 5397372"/>
              <a:gd name="connsiteX12" fmla="*/ 5140113 w 5834559"/>
              <a:gd name="connsiteY12" fmla="*/ 1064855 h 5397372"/>
              <a:gd name="connsiteX13" fmla="*/ 4302971 w 5834559"/>
              <a:gd name="connsiteY13" fmla="*/ 1064855 h 5397372"/>
              <a:gd name="connsiteX14" fmla="*/ 4302971 w 5834559"/>
              <a:gd name="connsiteY14" fmla="*/ 643126 h 5397372"/>
              <a:gd name="connsiteX15" fmla="*/ 5140113 w 5834559"/>
              <a:gd name="connsiteY15" fmla="*/ 643126 h 5397372"/>
              <a:gd name="connsiteX16" fmla="*/ 5834559 w 5834559"/>
              <a:gd name="connsiteY16" fmla="*/ 1336867 h 5397372"/>
              <a:gd name="connsiteX17" fmla="*/ 5834559 w 5834559"/>
              <a:gd name="connsiteY17" fmla="*/ 4703631 h 5397372"/>
              <a:gd name="connsiteX18" fmla="*/ 5140818 w 5834559"/>
              <a:gd name="connsiteY18" fmla="*/ 5397372 h 5397372"/>
              <a:gd name="connsiteX19" fmla="*/ 693741 w 5834559"/>
              <a:gd name="connsiteY19" fmla="*/ 5397372 h 5397372"/>
              <a:gd name="connsiteX20" fmla="*/ 0 w 5834559"/>
              <a:gd name="connsiteY20" fmla="*/ 4703631 h 5397372"/>
              <a:gd name="connsiteX21" fmla="*/ 0 w 5834559"/>
              <a:gd name="connsiteY21" fmla="*/ 2501529 h 5397372"/>
              <a:gd name="connsiteX22" fmla="*/ 0 w 5834559"/>
              <a:gd name="connsiteY22" fmla="*/ 2079805 h 5397372"/>
              <a:gd name="connsiteX23" fmla="*/ 0 w 5834559"/>
              <a:gd name="connsiteY23" fmla="*/ 1336867 h 5397372"/>
              <a:gd name="connsiteX24" fmla="*/ 693741 w 5834559"/>
              <a:gd name="connsiteY24" fmla="*/ 643126 h 5397372"/>
              <a:gd name="connsiteX25" fmla="*/ 3997242 w 5834559"/>
              <a:gd name="connsiteY25" fmla="*/ 0 h 5397372"/>
              <a:gd name="connsiteX26" fmla="*/ 4208106 w 5834559"/>
              <a:gd name="connsiteY26" fmla="*/ 210864 h 5397372"/>
              <a:gd name="connsiteX27" fmla="*/ 4208106 w 5834559"/>
              <a:gd name="connsiteY27" fmla="*/ 1506961 h 5397372"/>
              <a:gd name="connsiteX28" fmla="*/ 3997242 w 5834559"/>
              <a:gd name="connsiteY28" fmla="*/ 1718528 h 5397372"/>
              <a:gd name="connsiteX29" fmla="*/ 3786378 w 5834559"/>
              <a:gd name="connsiteY29" fmla="*/ 1507664 h 5397372"/>
              <a:gd name="connsiteX30" fmla="*/ 3786378 w 5834559"/>
              <a:gd name="connsiteY30" fmla="*/ 210864 h 5397372"/>
              <a:gd name="connsiteX31" fmla="*/ 3997242 w 5834559"/>
              <a:gd name="connsiteY31" fmla="*/ 0 h 5397372"/>
              <a:gd name="connsiteX32" fmla="*/ 1836609 w 5834559"/>
              <a:gd name="connsiteY32" fmla="*/ 0 h 5397372"/>
              <a:gd name="connsiteX33" fmla="*/ 2047469 w 5834559"/>
              <a:gd name="connsiteY33" fmla="*/ 210864 h 5397372"/>
              <a:gd name="connsiteX34" fmla="*/ 2047469 w 5834559"/>
              <a:gd name="connsiteY34" fmla="*/ 1506961 h 5397372"/>
              <a:gd name="connsiteX35" fmla="*/ 1836609 w 5834559"/>
              <a:gd name="connsiteY35" fmla="*/ 1718528 h 5397372"/>
              <a:gd name="connsiteX36" fmla="*/ 1625745 w 5834559"/>
              <a:gd name="connsiteY36" fmla="*/ 1507664 h 5397372"/>
              <a:gd name="connsiteX37" fmla="*/ 1625745 w 5834559"/>
              <a:gd name="connsiteY37" fmla="*/ 210864 h 5397372"/>
              <a:gd name="connsiteX38" fmla="*/ 1836609 w 5834559"/>
              <a:gd name="connsiteY38" fmla="*/ 0 h 5397372"/>
            </a:gdLst>
            <a:rect l="l" t="t" r="r" b="b"/>
            <a:pathLst>
              <a:path w="5834559" h="5397372">
                <a:moveTo>
                  <a:pt x="2136435" y="643126"/>
                </a:moveTo>
                <a:lnTo>
                  <a:pt x="3716657" y="643126"/>
                </a:lnTo>
                <a:lnTo>
                  <a:pt x="3716657" y="1064855"/>
                </a:lnTo>
                <a:lnTo>
                  <a:pt x="2136435" y="1064855"/>
                </a:lnTo>
                <a:close/>
                <a:moveTo>
                  <a:pt x="693741" y="643126"/>
                </a:moveTo>
                <a:lnTo>
                  <a:pt x="1550121" y="643126"/>
                </a:lnTo>
                <a:lnTo>
                  <a:pt x="1550121" y="1064855"/>
                </a:lnTo>
                <a:lnTo>
                  <a:pt x="693741" y="1064855"/>
                </a:lnTo>
                <a:cubicBezTo>
                  <a:pt x="543320" y="1064855"/>
                  <a:pt x="421729" y="1187151"/>
                  <a:pt x="421729" y="1336867"/>
                </a:cubicBezTo>
                <a:lnTo>
                  <a:pt x="421729" y="2079805"/>
                </a:lnTo>
                <a:lnTo>
                  <a:pt x="5412133" y="2079805"/>
                </a:lnTo>
                <a:lnTo>
                  <a:pt x="5412133" y="1336867"/>
                </a:lnTo>
                <a:cubicBezTo>
                  <a:pt x="5412133" y="1186446"/>
                  <a:pt x="5289830" y="1064855"/>
                  <a:pt x="5140113" y="1064855"/>
                </a:cubicBezTo>
                <a:lnTo>
                  <a:pt x="4302971" y="1064855"/>
                </a:lnTo>
                <a:lnTo>
                  <a:pt x="4302971" y="643126"/>
                </a:lnTo>
                <a:lnTo>
                  <a:pt x="5140113" y="643126"/>
                </a:lnTo>
                <a:cubicBezTo>
                  <a:pt x="5523184" y="643126"/>
                  <a:pt x="5833854" y="953797"/>
                  <a:pt x="5834559" y="1336867"/>
                </a:cubicBezTo>
                <a:lnTo>
                  <a:pt x="5834559" y="4703631"/>
                </a:lnTo>
                <a:cubicBezTo>
                  <a:pt x="5834559" y="5085292"/>
                  <a:pt x="5522479" y="5397372"/>
                  <a:pt x="5140818" y="5397372"/>
                </a:cubicBezTo>
                <a:lnTo>
                  <a:pt x="693741" y="5397372"/>
                </a:lnTo>
                <a:cubicBezTo>
                  <a:pt x="312080" y="5397372"/>
                  <a:pt x="0" y="5085292"/>
                  <a:pt x="0" y="4703631"/>
                </a:cubicBezTo>
                <a:lnTo>
                  <a:pt x="0" y="2501529"/>
                </a:lnTo>
                <a:lnTo>
                  <a:pt x="0" y="2079805"/>
                </a:lnTo>
                <a:lnTo>
                  <a:pt x="0" y="1336867"/>
                </a:lnTo>
                <a:cubicBezTo>
                  <a:pt x="0" y="953797"/>
                  <a:pt x="310671" y="643126"/>
                  <a:pt x="693741" y="643126"/>
                </a:cubicBezTo>
                <a:close/>
                <a:moveTo>
                  <a:pt x="3997242" y="0"/>
                </a:moveTo>
                <a:cubicBezTo>
                  <a:pt x="4113920" y="0"/>
                  <a:pt x="4208106" y="94186"/>
                  <a:pt x="4208106" y="210864"/>
                </a:cubicBezTo>
                <a:lnTo>
                  <a:pt x="4208106" y="1506961"/>
                </a:lnTo>
                <a:cubicBezTo>
                  <a:pt x="4208106" y="1623639"/>
                  <a:pt x="4113920" y="1718528"/>
                  <a:pt x="3997242" y="1718528"/>
                </a:cubicBezTo>
                <a:cubicBezTo>
                  <a:pt x="3880564" y="1718528"/>
                  <a:pt x="3786378" y="1624342"/>
                  <a:pt x="3786378" y="1507664"/>
                </a:cubicBezTo>
                <a:lnTo>
                  <a:pt x="3786378" y="210864"/>
                </a:lnTo>
                <a:cubicBezTo>
                  <a:pt x="3786378" y="94186"/>
                  <a:pt x="3880564" y="0"/>
                  <a:pt x="3997242" y="0"/>
                </a:cubicBezTo>
                <a:close/>
                <a:moveTo>
                  <a:pt x="1836609" y="0"/>
                </a:moveTo>
                <a:cubicBezTo>
                  <a:pt x="1953287" y="0"/>
                  <a:pt x="2047469" y="94186"/>
                  <a:pt x="2047469" y="210864"/>
                </a:cubicBezTo>
                <a:lnTo>
                  <a:pt x="2047469" y="1506961"/>
                </a:lnTo>
                <a:cubicBezTo>
                  <a:pt x="2047469" y="1623639"/>
                  <a:pt x="1953287" y="1718528"/>
                  <a:pt x="1836609" y="1718528"/>
                </a:cubicBezTo>
                <a:cubicBezTo>
                  <a:pt x="1719932" y="1718528"/>
                  <a:pt x="1625745" y="1624342"/>
                  <a:pt x="1625745" y="1507664"/>
                </a:cubicBezTo>
                <a:lnTo>
                  <a:pt x="1625745" y="210864"/>
                </a:lnTo>
                <a:cubicBezTo>
                  <a:pt x="1625745" y="94186"/>
                  <a:pt x="1719932" y="0"/>
                  <a:pt x="1836609" y="0"/>
                </a:cubicBezTo>
                <a:close/>
              </a:path>
            </a:pathLst>
          </a:custGeom>
          <a:solidFill>
            <a:schemeClr val="accent1"/>
          </a:solidFill>
          <a:ln cap="sq">
            <a:noFill/>
            <a:prstDash val="solid"/>
            <a:miter/>
          </a:ln>
          <a:effectLst/>
        </p:spPr>
        <p:txBody>
          <a:bodyPr vert="horz" wrap="square" lIns="91440" tIns="45720" rIns="91440" bIns="45720" rtlCol="0" anchor="ctr"/>
          <a:lstStyle/>
          <a:p>
            <a:pPr algn="ctr">
              <a:lnSpc>
                <a:spcPct val="110000"/>
              </a:lnSpc>
            </a:pPr>
            <a:endParaRPr kumimoji="1" lang="zh-CN" altLang="en-US"/>
          </a:p>
        </p:txBody>
      </p:sp>
      <p:sp>
        <p:nvSpPr>
          <p:cNvPr id="20" name="标题 1"/>
          <p:cNvSpPr txBox="1"/>
          <p:nvPr/>
        </p:nvSpPr>
        <p:spPr>
          <a:xfrm rot="0" flipH="0" flipV="0">
            <a:off x="10355886" y="5662434"/>
            <a:ext cx="500789" cy="69172"/>
          </a:xfrm>
          <a:custGeom>
            <a:avLst/>
            <a:gdLst>
              <a:gd name="connsiteX0" fmla="*/ 486641 w 500789"/>
              <a:gd name="connsiteY0" fmla="*/ 20438 h 69172"/>
              <a:gd name="connsiteX1" fmla="*/ 500789 w 500789"/>
              <a:gd name="connsiteY1" fmla="*/ 34586 h 69172"/>
              <a:gd name="connsiteX2" fmla="*/ 486641 w 500789"/>
              <a:gd name="connsiteY2" fmla="*/ 48734 h 69172"/>
              <a:gd name="connsiteX3" fmla="*/ 472493 w 500789"/>
              <a:gd name="connsiteY3" fmla="*/ 34586 h 69172"/>
              <a:gd name="connsiteX4" fmla="*/ 486641 w 500789"/>
              <a:gd name="connsiteY4" fmla="*/ 20438 h 69172"/>
              <a:gd name="connsiteX5" fmla="*/ 389354 w 500789"/>
              <a:gd name="connsiteY5" fmla="*/ 14935 h 69172"/>
              <a:gd name="connsiteX6" fmla="*/ 409006 w 500789"/>
              <a:gd name="connsiteY6" fmla="*/ 34587 h 69172"/>
              <a:gd name="connsiteX7" fmla="*/ 389354 w 500789"/>
              <a:gd name="connsiteY7" fmla="*/ 54239 h 69172"/>
              <a:gd name="connsiteX8" fmla="*/ 369702 w 500789"/>
              <a:gd name="connsiteY8" fmla="*/ 34587 h 69172"/>
              <a:gd name="connsiteX9" fmla="*/ 389354 w 500789"/>
              <a:gd name="connsiteY9" fmla="*/ 14935 h 69172"/>
              <a:gd name="connsiteX10" fmla="*/ 281256 w 500789"/>
              <a:gd name="connsiteY10" fmla="*/ 9629 h 69172"/>
              <a:gd name="connsiteX11" fmla="*/ 306213 w 500789"/>
              <a:gd name="connsiteY11" fmla="*/ 34586 h 69172"/>
              <a:gd name="connsiteX12" fmla="*/ 281256 w 500789"/>
              <a:gd name="connsiteY12" fmla="*/ 59543 h 69172"/>
              <a:gd name="connsiteX13" fmla="*/ 256299 w 500789"/>
              <a:gd name="connsiteY13" fmla="*/ 34586 h 69172"/>
              <a:gd name="connsiteX14" fmla="*/ 281256 w 500789"/>
              <a:gd name="connsiteY14" fmla="*/ 9629 h 69172"/>
              <a:gd name="connsiteX15" fmla="*/ 162736 w 500789"/>
              <a:gd name="connsiteY15" fmla="*/ 4512 h 69172"/>
              <a:gd name="connsiteX16" fmla="*/ 192811 w 500789"/>
              <a:gd name="connsiteY16" fmla="*/ 34587 h 69172"/>
              <a:gd name="connsiteX17" fmla="*/ 162736 w 500789"/>
              <a:gd name="connsiteY17" fmla="*/ 64662 h 69172"/>
              <a:gd name="connsiteX18" fmla="*/ 132661 w 500789"/>
              <a:gd name="connsiteY18" fmla="*/ 34587 h 69172"/>
              <a:gd name="connsiteX19" fmla="*/ 162736 w 500789"/>
              <a:gd name="connsiteY19" fmla="*/ 4512 h 69172"/>
              <a:gd name="connsiteX20" fmla="*/ 34586 w 500789"/>
              <a:gd name="connsiteY20" fmla="*/ 0 h 69172"/>
              <a:gd name="connsiteX21" fmla="*/ 69172 w 500789"/>
              <a:gd name="connsiteY21" fmla="*/ 34586 h 69172"/>
              <a:gd name="connsiteX22" fmla="*/ 34586 w 500789"/>
              <a:gd name="connsiteY22" fmla="*/ 69172 h 69172"/>
              <a:gd name="connsiteX23" fmla="*/ 0 w 500789"/>
              <a:gd name="connsiteY23" fmla="*/ 34586 h 69172"/>
              <a:gd name="connsiteX24" fmla="*/ 34586 w 500789"/>
              <a:gd name="connsiteY24" fmla="*/ 0 h 69172"/>
            </a:gdLst>
            <a:rect l="l" t="t" r="r" b="b"/>
            <a:pathLst>
              <a:path w="500789" h="69172">
                <a:moveTo>
                  <a:pt x="486641" y="20438"/>
                </a:moveTo>
                <a:cubicBezTo>
                  <a:pt x="494455" y="20438"/>
                  <a:pt x="500789" y="26772"/>
                  <a:pt x="500789" y="34586"/>
                </a:cubicBezTo>
                <a:cubicBezTo>
                  <a:pt x="500789" y="42400"/>
                  <a:pt x="494455" y="48734"/>
                  <a:pt x="486641" y="48734"/>
                </a:cubicBezTo>
                <a:cubicBezTo>
                  <a:pt x="478827" y="48734"/>
                  <a:pt x="472493" y="42400"/>
                  <a:pt x="472493" y="34586"/>
                </a:cubicBezTo>
                <a:cubicBezTo>
                  <a:pt x="472493" y="26772"/>
                  <a:pt x="478827" y="20438"/>
                  <a:pt x="486641" y="20438"/>
                </a:cubicBezTo>
                <a:close/>
                <a:moveTo>
                  <a:pt x="389354" y="14935"/>
                </a:moveTo>
                <a:cubicBezTo>
                  <a:pt x="400207" y="14935"/>
                  <a:pt x="409006" y="23734"/>
                  <a:pt x="409006" y="34587"/>
                </a:cubicBezTo>
                <a:cubicBezTo>
                  <a:pt x="409006" y="45440"/>
                  <a:pt x="400207" y="54239"/>
                  <a:pt x="389354" y="54239"/>
                </a:cubicBezTo>
                <a:cubicBezTo>
                  <a:pt x="378501" y="54239"/>
                  <a:pt x="369702" y="45440"/>
                  <a:pt x="369702" y="34587"/>
                </a:cubicBezTo>
                <a:cubicBezTo>
                  <a:pt x="369702" y="23734"/>
                  <a:pt x="378501" y="14935"/>
                  <a:pt x="389354" y="14935"/>
                </a:cubicBezTo>
                <a:close/>
                <a:moveTo>
                  <a:pt x="281256" y="9629"/>
                </a:moveTo>
                <a:cubicBezTo>
                  <a:pt x="295039" y="9629"/>
                  <a:pt x="306213" y="20803"/>
                  <a:pt x="306213" y="34586"/>
                </a:cubicBezTo>
                <a:cubicBezTo>
                  <a:pt x="306213" y="48369"/>
                  <a:pt x="295039" y="59543"/>
                  <a:pt x="281256" y="59543"/>
                </a:cubicBezTo>
                <a:cubicBezTo>
                  <a:pt x="267473" y="59543"/>
                  <a:pt x="256299" y="48369"/>
                  <a:pt x="256299" y="34586"/>
                </a:cubicBezTo>
                <a:cubicBezTo>
                  <a:pt x="256299" y="20803"/>
                  <a:pt x="267473" y="9629"/>
                  <a:pt x="281256" y="9629"/>
                </a:cubicBezTo>
                <a:close/>
                <a:moveTo>
                  <a:pt x="162736" y="4512"/>
                </a:moveTo>
                <a:cubicBezTo>
                  <a:pt x="179346" y="4512"/>
                  <a:pt x="192811" y="17977"/>
                  <a:pt x="192811" y="34587"/>
                </a:cubicBezTo>
                <a:cubicBezTo>
                  <a:pt x="192811" y="51197"/>
                  <a:pt x="179346" y="64662"/>
                  <a:pt x="162736" y="64662"/>
                </a:cubicBezTo>
                <a:cubicBezTo>
                  <a:pt x="146126" y="64662"/>
                  <a:pt x="132661" y="51197"/>
                  <a:pt x="132661" y="34587"/>
                </a:cubicBezTo>
                <a:cubicBezTo>
                  <a:pt x="132661" y="17977"/>
                  <a:pt x="146126" y="4512"/>
                  <a:pt x="162736" y="4512"/>
                </a:cubicBezTo>
                <a:close/>
                <a:moveTo>
                  <a:pt x="34586" y="0"/>
                </a:moveTo>
                <a:cubicBezTo>
                  <a:pt x="53687" y="0"/>
                  <a:pt x="69172" y="15485"/>
                  <a:pt x="69172" y="34586"/>
                </a:cubicBezTo>
                <a:cubicBezTo>
                  <a:pt x="69172" y="53687"/>
                  <a:pt x="53687" y="69172"/>
                  <a:pt x="34586" y="69172"/>
                </a:cubicBezTo>
                <a:cubicBezTo>
                  <a:pt x="15485" y="69172"/>
                  <a:pt x="0" y="53687"/>
                  <a:pt x="0" y="34586"/>
                </a:cubicBezTo>
                <a:cubicBezTo>
                  <a:pt x="0" y="15485"/>
                  <a:pt x="15485" y="0"/>
                  <a:pt x="34586" y="0"/>
                </a:cubicBezTo>
                <a:close/>
              </a:path>
            </a:pathLst>
          </a:custGeom>
          <a:solidFill>
            <a:schemeClr val="accent1"/>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21" name="标题 1"/>
          <p:cNvSpPr txBox="1"/>
          <p:nvPr/>
        </p:nvSpPr>
        <p:spPr>
          <a:xfrm rot="0" flipH="1" flipV="0">
            <a:off x="8814267" y="5662434"/>
            <a:ext cx="500789" cy="69172"/>
          </a:xfrm>
          <a:custGeom>
            <a:avLst/>
            <a:gdLst>
              <a:gd name="connsiteX0" fmla="*/ 486641 w 500789"/>
              <a:gd name="connsiteY0" fmla="*/ 20438 h 69172"/>
              <a:gd name="connsiteX1" fmla="*/ 472493 w 500789"/>
              <a:gd name="connsiteY1" fmla="*/ 34586 h 69172"/>
              <a:gd name="connsiteX2" fmla="*/ 486641 w 500789"/>
              <a:gd name="connsiteY2" fmla="*/ 48734 h 69172"/>
              <a:gd name="connsiteX3" fmla="*/ 500789 w 500789"/>
              <a:gd name="connsiteY3" fmla="*/ 34586 h 69172"/>
              <a:gd name="connsiteX4" fmla="*/ 486641 w 500789"/>
              <a:gd name="connsiteY4" fmla="*/ 20438 h 69172"/>
              <a:gd name="connsiteX5" fmla="*/ 389353 w 500789"/>
              <a:gd name="connsiteY5" fmla="*/ 14935 h 69172"/>
              <a:gd name="connsiteX6" fmla="*/ 369701 w 500789"/>
              <a:gd name="connsiteY6" fmla="*/ 34587 h 69172"/>
              <a:gd name="connsiteX7" fmla="*/ 389353 w 500789"/>
              <a:gd name="connsiteY7" fmla="*/ 54239 h 69172"/>
              <a:gd name="connsiteX8" fmla="*/ 409005 w 500789"/>
              <a:gd name="connsiteY8" fmla="*/ 34587 h 69172"/>
              <a:gd name="connsiteX9" fmla="*/ 389353 w 500789"/>
              <a:gd name="connsiteY9" fmla="*/ 14935 h 69172"/>
              <a:gd name="connsiteX10" fmla="*/ 281256 w 500789"/>
              <a:gd name="connsiteY10" fmla="*/ 9629 h 69172"/>
              <a:gd name="connsiteX11" fmla="*/ 256299 w 500789"/>
              <a:gd name="connsiteY11" fmla="*/ 34586 h 69172"/>
              <a:gd name="connsiteX12" fmla="*/ 281256 w 500789"/>
              <a:gd name="connsiteY12" fmla="*/ 59543 h 69172"/>
              <a:gd name="connsiteX13" fmla="*/ 306213 w 500789"/>
              <a:gd name="connsiteY13" fmla="*/ 34586 h 69172"/>
              <a:gd name="connsiteX14" fmla="*/ 281256 w 500789"/>
              <a:gd name="connsiteY14" fmla="*/ 9629 h 69172"/>
              <a:gd name="connsiteX15" fmla="*/ 162736 w 500789"/>
              <a:gd name="connsiteY15" fmla="*/ 4512 h 69172"/>
              <a:gd name="connsiteX16" fmla="*/ 132661 w 500789"/>
              <a:gd name="connsiteY16" fmla="*/ 34587 h 69172"/>
              <a:gd name="connsiteX17" fmla="*/ 162736 w 500789"/>
              <a:gd name="connsiteY17" fmla="*/ 64662 h 69172"/>
              <a:gd name="connsiteX18" fmla="*/ 192811 w 500789"/>
              <a:gd name="connsiteY18" fmla="*/ 34587 h 69172"/>
              <a:gd name="connsiteX19" fmla="*/ 162736 w 500789"/>
              <a:gd name="connsiteY19" fmla="*/ 4512 h 69172"/>
              <a:gd name="connsiteX20" fmla="*/ 34586 w 500789"/>
              <a:gd name="connsiteY20" fmla="*/ 0 h 69172"/>
              <a:gd name="connsiteX21" fmla="*/ 0 w 500789"/>
              <a:gd name="connsiteY21" fmla="*/ 34586 h 69172"/>
              <a:gd name="connsiteX22" fmla="*/ 34586 w 500789"/>
              <a:gd name="connsiteY22" fmla="*/ 69172 h 69172"/>
              <a:gd name="connsiteX23" fmla="*/ 69172 w 500789"/>
              <a:gd name="connsiteY23" fmla="*/ 34586 h 69172"/>
              <a:gd name="connsiteX24" fmla="*/ 34586 w 500789"/>
              <a:gd name="connsiteY24" fmla="*/ 0 h 69172"/>
            </a:gdLst>
            <a:rect l="l" t="t" r="r" b="b"/>
            <a:pathLst>
              <a:path w="500789" h="69172">
                <a:moveTo>
                  <a:pt x="486641" y="20438"/>
                </a:moveTo>
                <a:cubicBezTo>
                  <a:pt x="478827" y="20438"/>
                  <a:pt x="472493" y="26772"/>
                  <a:pt x="472493" y="34586"/>
                </a:cubicBezTo>
                <a:cubicBezTo>
                  <a:pt x="472493" y="42400"/>
                  <a:pt x="478827" y="48734"/>
                  <a:pt x="486641" y="48734"/>
                </a:cubicBezTo>
                <a:cubicBezTo>
                  <a:pt x="494455" y="48734"/>
                  <a:pt x="500789" y="42400"/>
                  <a:pt x="500789" y="34586"/>
                </a:cubicBezTo>
                <a:cubicBezTo>
                  <a:pt x="500789" y="26772"/>
                  <a:pt x="494455" y="20438"/>
                  <a:pt x="486641" y="20438"/>
                </a:cubicBezTo>
                <a:close/>
                <a:moveTo>
                  <a:pt x="389353" y="14935"/>
                </a:moveTo>
                <a:cubicBezTo>
                  <a:pt x="378500" y="14935"/>
                  <a:pt x="369701" y="23734"/>
                  <a:pt x="369701" y="34587"/>
                </a:cubicBezTo>
                <a:cubicBezTo>
                  <a:pt x="369701" y="45440"/>
                  <a:pt x="378500" y="54239"/>
                  <a:pt x="389353" y="54239"/>
                </a:cubicBezTo>
                <a:cubicBezTo>
                  <a:pt x="400206" y="54239"/>
                  <a:pt x="409005" y="45440"/>
                  <a:pt x="409005" y="34587"/>
                </a:cubicBezTo>
                <a:cubicBezTo>
                  <a:pt x="409005" y="23734"/>
                  <a:pt x="400206" y="14935"/>
                  <a:pt x="389353" y="14935"/>
                </a:cubicBezTo>
                <a:close/>
                <a:moveTo>
                  <a:pt x="281256" y="9629"/>
                </a:moveTo>
                <a:cubicBezTo>
                  <a:pt x="267473" y="9629"/>
                  <a:pt x="256299" y="20803"/>
                  <a:pt x="256299" y="34586"/>
                </a:cubicBezTo>
                <a:cubicBezTo>
                  <a:pt x="256299" y="48369"/>
                  <a:pt x="267473" y="59543"/>
                  <a:pt x="281256" y="59543"/>
                </a:cubicBezTo>
                <a:cubicBezTo>
                  <a:pt x="295039" y="59543"/>
                  <a:pt x="306213" y="48369"/>
                  <a:pt x="306213" y="34586"/>
                </a:cubicBezTo>
                <a:cubicBezTo>
                  <a:pt x="306213" y="20803"/>
                  <a:pt x="295039" y="9629"/>
                  <a:pt x="281256" y="9629"/>
                </a:cubicBezTo>
                <a:close/>
                <a:moveTo>
                  <a:pt x="162736" y="4512"/>
                </a:moveTo>
                <a:cubicBezTo>
                  <a:pt x="146126" y="4512"/>
                  <a:pt x="132661" y="17977"/>
                  <a:pt x="132661" y="34587"/>
                </a:cubicBezTo>
                <a:cubicBezTo>
                  <a:pt x="132661" y="51197"/>
                  <a:pt x="146126" y="64662"/>
                  <a:pt x="162736" y="64662"/>
                </a:cubicBezTo>
                <a:cubicBezTo>
                  <a:pt x="179346" y="64662"/>
                  <a:pt x="192811" y="51197"/>
                  <a:pt x="192811" y="34587"/>
                </a:cubicBezTo>
                <a:cubicBezTo>
                  <a:pt x="192811" y="17977"/>
                  <a:pt x="179346" y="4512"/>
                  <a:pt x="162736" y="4512"/>
                </a:cubicBezTo>
                <a:close/>
                <a:moveTo>
                  <a:pt x="34586" y="0"/>
                </a:moveTo>
                <a:cubicBezTo>
                  <a:pt x="15485" y="0"/>
                  <a:pt x="0" y="15485"/>
                  <a:pt x="0" y="34586"/>
                </a:cubicBezTo>
                <a:cubicBezTo>
                  <a:pt x="0" y="53687"/>
                  <a:pt x="15485" y="69172"/>
                  <a:pt x="34586" y="69172"/>
                </a:cubicBezTo>
                <a:cubicBezTo>
                  <a:pt x="53687" y="69172"/>
                  <a:pt x="69172" y="53687"/>
                  <a:pt x="69172" y="34586"/>
                </a:cubicBezTo>
                <a:cubicBezTo>
                  <a:pt x="69172" y="15485"/>
                  <a:pt x="53687" y="0"/>
                  <a:pt x="34586" y="0"/>
                </a:cubicBezTo>
                <a:close/>
              </a:path>
            </a:pathLst>
          </a:custGeom>
          <a:solidFill>
            <a:schemeClr val="accent1"/>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22" name="标题 1"/>
          <p:cNvSpPr txBox="1"/>
          <p:nvPr/>
        </p:nvSpPr>
        <p:spPr>
          <a:xfrm rot="0" flipH="0" flipV="1">
            <a:off x="9567594" y="5043738"/>
            <a:ext cx="555044" cy="335426"/>
          </a:xfrm>
          <a:custGeom>
            <a:avLst/>
            <a:gdLst>
              <a:gd name="connsiteX0" fmla="*/ 416283 w 555044"/>
              <a:gd name="connsiteY0" fmla="*/ 0 h 335426"/>
              <a:gd name="connsiteX1" fmla="*/ 416283 w 555044"/>
              <a:gd name="connsiteY1" fmla="*/ 164112 h 335426"/>
              <a:gd name="connsiteX2" fmla="*/ 555044 w 555044"/>
              <a:gd name="connsiteY2" fmla="*/ 164112 h 335426"/>
              <a:gd name="connsiteX3" fmla="*/ 277522 w 555044"/>
              <a:gd name="connsiteY3" fmla="*/ 335426 h 335426"/>
              <a:gd name="connsiteX4" fmla="*/ 0 w 555044"/>
              <a:gd name="connsiteY4" fmla="*/ 164112 h 335426"/>
              <a:gd name="connsiteX5" fmla="*/ 138761 w 555044"/>
              <a:gd name="connsiteY5" fmla="*/ 164112 h 335426"/>
              <a:gd name="connsiteX6" fmla="*/ 138761 w 555044"/>
              <a:gd name="connsiteY6" fmla="*/ 0 h 335426"/>
              <a:gd name="connsiteX7" fmla="*/ 204577 w 555044"/>
              <a:gd name="connsiteY7" fmla="*/ 20431 h 335426"/>
              <a:gd name="connsiteX8" fmla="*/ 277522 w 555044"/>
              <a:gd name="connsiteY8" fmla="*/ 27784 h 335426"/>
              <a:gd name="connsiteX9" fmla="*/ 350468 w 555044"/>
              <a:gd name="connsiteY9" fmla="*/ 20431 h 335426"/>
            </a:gdLst>
            <a:rect l="l" t="t" r="r" b="b"/>
            <a:pathLst>
              <a:path w="555044" h="335426">
                <a:moveTo>
                  <a:pt x="416283" y="0"/>
                </a:moveTo>
                <a:lnTo>
                  <a:pt x="416283" y="164112"/>
                </a:lnTo>
                <a:lnTo>
                  <a:pt x="555044" y="164112"/>
                </a:lnTo>
                <a:lnTo>
                  <a:pt x="277522" y="335426"/>
                </a:lnTo>
                <a:lnTo>
                  <a:pt x="0" y="164112"/>
                </a:lnTo>
                <a:lnTo>
                  <a:pt x="138761" y="164112"/>
                </a:lnTo>
                <a:lnTo>
                  <a:pt x="138761" y="0"/>
                </a:lnTo>
                <a:lnTo>
                  <a:pt x="204577" y="20431"/>
                </a:lnTo>
                <a:cubicBezTo>
                  <a:pt x="228139" y="25252"/>
                  <a:pt x="252535" y="27784"/>
                  <a:pt x="277522" y="27784"/>
                </a:cubicBezTo>
                <a:cubicBezTo>
                  <a:pt x="302509" y="27784"/>
                  <a:pt x="326905" y="25252"/>
                  <a:pt x="350468" y="20431"/>
                </a:cubicBezTo>
                <a:close/>
              </a:path>
            </a:pathLst>
          </a:custGeom>
          <a:solidFill>
            <a:schemeClr val="accent1"/>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23" name="标题 1"/>
          <p:cNvSpPr txBox="1"/>
          <p:nvPr/>
        </p:nvSpPr>
        <p:spPr>
          <a:xfrm rot="0" flipH="0" flipV="0">
            <a:off x="5735022" y="5351054"/>
            <a:ext cx="723900" cy="723900"/>
          </a:xfrm>
          <a:prstGeom prst="ellipse">
            <a:avLst/>
          </a:prstGeom>
          <a:noFill/>
          <a:ln w="19050" cap="sq">
            <a:solidFill>
              <a:schemeClr val="accent2"/>
            </a:solidFill>
            <a:miter/>
          </a:ln>
          <a:effectLst/>
        </p:spPr>
        <p:txBody>
          <a:bodyPr vert="horz" wrap="square" lIns="91440" tIns="45720" rIns="91440" bIns="45720" rtlCol="0" anchor="ctr"/>
          <a:lstStyle/>
          <a:p>
            <a:pPr algn="ctr">
              <a:lnSpc>
                <a:spcPct val="110000"/>
              </a:lnSpc>
            </a:pPr>
            <a:endParaRPr kumimoji="1" lang="zh-CN" altLang="en-US"/>
          </a:p>
        </p:txBody>
      </p:sp>
      <p:sp>
        <p:nvSpPr>
          <p:cNvPr id="24" name="标题 1"/>
          <p:cNvSpPr txBox="1"/>
          <p:nvPr/>
        </p:nvSpPr>
        <p:spPr>
          <a:xfrm rot="0" flipH="0" flipV="0">
            <a:off x="5882463" y="5480640"/>
            <a:ext cx="429017" cy="464730"/>
          </a:xfrm>
          <a:custGeom>
            <a:avLst/>
            <a:gdLst>
              <a:gd name="connsiteX0" fmla="*/ 332293 w 664672"/>
              <a:gd name="connsiteY0" fmla="*/ 387672 h 720001"/>
              <a:gd name="connsiteX1" fmla="*/ 660804 w 664672"/>
              <a:gd name="connsiteY1" fmla="*/ 598902 h 720001"/>
              <a:gd name="connsiteX2" fmla="*/ 563560 w 664672"/>
              <a:gd name="connsiteY2" fmla="*/ 720001 h 720001"/>
              <a:gd name="connsiteX3" fmla="*/ 101112 w 664672"/>
              <a:gd name="connsiteY3" fmla="*/ 720001 h 720001"/>
              <a:gd name="connsiteX4" fmla="*/ 3868 w 664672"/>
              <a:gd name="connsiteY4" fmla="*/ 598902 h 720001"/>
              <a:gd name="connsiteX5" fmla="*/ 332293 w 664672"/>
              <a:gd name="connsiteY5" fmla="*/ 387672 h 720001"/>
              <a:gd name="connsiteX6" fmla="*/ 332293 w 664672"/>
              <a:gd name="connsiteY6" fmla="*/ 0 h 720001"/>
              <a:gd name="connsiteX7" fmla="*/ 509517 w 664672"/>
              <a:gd name="connsiteY7" fmla="*/ 177224 h 720001"/>
              <a:gd name="connsiteX8" fmla="*/ 332293 w 664672"/>
              <a:gd name="connsiteY8" fmla="*/ 354448 h 720001"/>
              <a:gd name="connsiteX9" fmla="*/ 155069 w 664672"/>
              <a:gd name="connsiteY9" fmla="*/ 177224 h 720001"/>
              <a:gd name="connsiteX10" fmla="*/ 332293 w 664672"/>
              <a:gd name="connsiteY10" fmla="*/ 0 h 720001"/>
            </a:gdLst>
            <a:rect l="l" t="t" r="r" b="b"/>
            <a:pathLst>
              <a:path w="664672" h="720001">
                <a:moveTo>
                  <a:pt x="332293" y="387672"/>
                </a:moveTo>
                <a:cubicBezTo>
                  <a:pt x="550549" y="387672"/>
                  <a:pt x="628448" y="491162"/>
                  <a:pt x="660804" y="598902"/>
                </a:cubicBezTo>
                <a:cubicBezTo>
                  <a:pt x="679021" y="659624"/>
                  <a:pt x="630616" y="720001"/>
                  <a:pt x="563560" y="720001"/>
                </a:cubicBezTo>
                <a:lnTo>
                  <a:pt x="101112" y="720001"/>
                </a:lnTo>
                <a:cubicBezTo>
                  <a:pt x="34057" y="720001"/>
                  <a:pt x="-14348" y="659624"/>
                  <a:pt x="3868" y="598902"/>
                </a:cubicBezTo>
                <a:cubicBezTo>
                  <a:pt x="36138" y="491162"/>
                  <a:pt x="114037" y="387672"/>
                  <a:pt x="332293" y="387672"/>
                </a:cubicBezTo>
                <a:close/>
                <a:moveTo>
                  <a:pt x="332293" y="0"/>
                </a:moveTo>
                <a:cubicBezTo>
                  <a:pt x="430230" y="0"/>
                  <a:pt x="509604" y="79287"/>
                  <a:pt x="509517" y="177224"/>
                </a:cubicBezTo>
                <a:cubicBezTo>
                  <a:pt x="509517" y="275074"/>
                  <a:pt x="430144" y="354448"/>
                  <a:pt x="332293" y="354448"/>
                </a:cubicBezTo>
                <a:cubicBezTo>
                  <a:pt x="234442" y="354448"/>
                  <a:pt x="155069" y="275074"/>
                  <a:pt x="155069" y="177224"/>
                </a:cubicBezTo>
                <a:cubicBezTo>
                  <a:pt x="155069" y="79287"/>
                  <a:pt x="234442" y="0"/>
                  <a:pt x="332293" y="0"/>
                </a:cubicBezTo>
                <a:close/>
              </a:path>
            </a:pathLst>
          </a:custGeom>
          <a:solidFill>
            <a:schemeClr val="accent2"/>
          </a:solidFill>
          <a:ln cap="sq">
            <a:noFill/>
            <a:prstDash val="solid"/>
            <a:miter/>
          </a:ln>
          <a:effectLst/>
        </p:spPr>
        <p:txBody>
          <a:bodyPr vert="horz" wrap="square" lIns="91440" tIns="45720" rIns="91440" bIns="45720" rtlCol="0" anchor="ctr"/>
          <a:lstStyle/>
          <a:p>
            <a:pPr algn="l">
              <a:lnSpc>
                <a:spcPct val="110000"/>
              </a:lnSpc>
            </a:pPr>
            <a:endParaRPr kumimoji="1" lang="zh-CN" altLang="en-US"/>
          </a:p>
        </p:txBody>
      </p:sp>
      <p:sp>
        <p:nvSpPr>
          <p:cNvPr id="25" name="标题 1"/>
          <p:cNvSpPr txBox="1"/>
          <p:nvPr/>
        </p:nvSpPr>
        <p:spPr>
          <a:xfrm rot="0" flipH="0" flipV="0">
            <a:off x="6610065" y="5662434"/>
            <a:ext cx="500789" cy="69172"/>
          </a:xfrm>
          <a:custGeom>
            <a:avLst/>
            <a:gdLst>
              <a:gd name="connsiteX0" fmla="*/ 486641 w 500789"/>
              <a:gd name="connsiteY0" fmla="*/ 20438 h 69172"/>
              <a:gd name="connsiteX1" fmla="*/ 500789 w 500789"/>
              <a:gd name="connsiteY1" fmla="*/ 34586 h 69172"/>
              <a:gd name="connsiteX2" fmla="*/ 486641 w 500789"/>
              <a:gd name="connsiteY2" fmla="*/ 48734 h 69172"/>
              <a:gd name="connsiteX3" fmla="*/ 472493 w 500789"/>
              <a:gd name="connsiteY3" fmla="*/ 34586 h 69172"/>
              <a:gd name="connsiteX4" fmla="*/ 486641 w 500789"/>
              <a:gd name="connsiteY4" fmla="*/ 20438 h 69172"/>
              <a:gd name="connsiteX5" fmla="*/ 389354 w 500789"/>
              <a:gd name="connsiteY5" fmla="*/ 14935 h 69172"/>
              <a:gd name="connsiteX6" fmla="*/ 409006 w 500789"/>
              <a:gd name="connsiteY6" fmla="*/ 34587 h 69172"/>
              <a:gd name="connsiteX7" fmla="*/ 389354 w 500789"/>
              <a:gd name="connsiteY7" fmla="*/ 54239 h 69172"/>
              <a:gd name="connsiteX8" fmla="*/ 369702 w 500789"/>
              <a:gd name="connsiteY8" fmla="*/ 34587 h 69172"/>
              <a:gd name="connsiteX9" fmla="*/ 389354 w 500789"/>
              <a:gd name="connsiteY9" fmla="*/ 14935 h 69172"/>
              <a:gd name="connsiteX10" fmla="*/ 281256 w 500789"/>
              <a:gd name="connsiteY10" fmla="*/ 9629 h 69172"/>
              <a:gd name="connsiteX11" fmla="*/ 306213 w 500789"/>
              <a:gd name="connsiteY11" fmla="*/ 34586 h 69172"/>
              <a:gd name="connsiteX12" fmla="*/ 281256 w 500789"/>
              <a:gd name="connsiteY12" fmla="*/ 59543 h 69172"/>
              <a:gd name="connsiteX13" fmla="*/ 256299 w 500789"/>
              <a:gd name="connsiteY13" fmla="*/ 34586 h 69172"/>
              <a:gd name="connsiteX14" fmla="*/ 281256 w 500789"/>
              <a:gd name="connsiteY14" fmla="*/ 9629 h 69172"/>
              <a:gd name="connsiteX15" fmla="*/ 162736 w 500789"/>
              <a:gd name="connsiteY15" fmla="*/ 4512 h 69172"/>
              <a:gd name="connsiteX16" fmla="*/ 192811 w 500789"/>
              <a:gd name="connsiteY16" fmla="*/ 34587 h 69172"/>
              <a:gd name="connsiteX17" fmla="*/ 162736 w 500789"/>
              <a:gd name="connsiteY17" fmla="*/ 64662 h 69172"/>
              <a:gd name="connsiteX18" fmla="*/ 132661 w 500789"/>
              <a:gd name="connsiteY18" fmla="*/ 34587 h 69172"/>
              <a:gd name="connsiteX19" fmla="*/ 162736 w 500789"/>
              <a:gd name="connsiteY19" fmla="*/ 4512 h 69172"/>
              <a:gd name="connsiteX20" fmla="*/ 34586 w 500789"/>
              <a:gd name="connsiteY20" fmla="*/ 0 h 69172"/>
              <a:gd name="connsiteX21" fmla="*/ 69172 w 500789"/>
              <a:gd name="connsiteY21" fmla="*/ 34586 h 69172"/>
              <a:gd name="connsiteX22" fmla="*/ 34586 w 500789"/>
              <a:gd name="connsiteY22" fmla="*/ 69172 h 69172"/>
              <a:gd name="connsiteX23" fmla="*/ 0 w 500789"/>
              <a:gd name="connsiteY23" fmla="*/ 34586 h 69172"/>
              <a:gd name="connsiteX24" fmla="*/ 34586 w 500789"/>
              <a:gd name="connsiteY24" fmla="*/ 0 h 69172"/>
            </a:gdLst>
            <a:rect l="l" t="t" r="r" b="b"/>
            <a:pathLst>
              <a:path w="500789" h="69172">
                <a:moveTo>
                  <a:pt x="486641" y="20438"/>
                </a:moveTo>
                <a:cubicBezTo>
                  <a:pt x="494455" y="20438"/>
                  <a:pt x="500789" y="26772"/>
                  <a:pt x="500789" y="34586"/>
                </a:cubicBezTo>
                <a:cubicBezTo>
                  <a:pt x="500789" y="42400"/>
                  <a:pt x="494455" y="48734"/>
                  <a:pt x="486641" y="48734"/>
                </a:cubicBezTo>
                <a:cubicBezTo>
                  <a:pt x="478827" y="48734"/>
                  <a:pt x="472493" y="42400"/>
                  <a:pt x="472493" y="34586"/>
                </a:cubicBezTo>
                <a:cubicBezTo>
                  <a:pt x="472493" y="26772"/>
                  <a:pt x="478827" y="20438"/>
                  <a:pt x="486641" y="20438"/>
                </a:cubicBezTo>
                <a:close/>
                <a:moveTo>
                  <a:pt x="389354" y="14935"/>
                </a:moveTo>
                <a:cubicBezTo>
                  <a:pt x="400207" y="14935"/>
                  <a:pt x="409006" y="23734"/>
                  <a:pt x="409006" y="34587"/>
                </a:cubicBezTo>
                <a:cubicBezTo>
                  <a:pt x="409006" y="45440"/>
                  <a:pt x="400207" y="54239"/>
                  <a:pt x="389354" y="54239"/>
                </a:cubicBezTo>
                <a:cubicBezTo>
                  <a:pt x="378501" y="54239"/>
                  <a:pt x="369702" y="45440"/>
                  <a:pt x="369702" y="34587"/>
                </a:cubicBezTo>
                <a:cubicBezTo>
                  <a:pt x="369702" y="23734"/>
                  <a:pt x="378501" y="14935"/>
                  <a:pt x="389354" y="14935"/>
                </a:cubicBezTo>
                <a:close/>
                <a:moveTo>
                  <a:pt x="281256" y="9629"/>
                </a:moveTo>
                <a:cubicBezTo>
                  <a:pt x="295039" y="9629"/>
                  <a:pt x="306213" y="20803"/>
                  <a:pt x="306213" y="34586"/>
                </a:cubicBezTo>
                <a:cubicBezTo>
                  <a:pt x="306213" y="48369"/>
                  <a:pt x="295039" y="59543"/>
                  <a:pt x="281256" y="59543"/>
                </a:cubicBezTo>
                <a:cubicBezTo>
                  <a:pt x="267473" y="59543"/>
                  <a:pt x="256299" y="48369"/>
                  <a:pt x="256299" y="34586"/>
                </a:cubicBezTo>
                <a:cubicBezTo>
                  <a:pt x="256299" y="20803"/>
                  <a:pt x="267473" y="9629"/>
                  <a:pt x="281256" y="9629"/>
                </a:cubicBezTo>
                <a:close/>
                <a:moveTo>
                  <a:pt x="162736" y="4512"/>
                </a:moveTo>
                <a:cubicBezTo>
                  <a:pt x="179346" y="4512"/>
                  <a:pt x="192811" y="17977"/>
                  <a:pt x="192811" y="34587"/>
                </a:cubicBezTo>
                <a:cubicBezTo>
                  <a:pt x="192811" y="51197"/>
                  <a:pt x="179346" y="64662"/>
                  <a:pt x="162736" y="64662"/>
                </a:cubicBezTo>
                <a:cubicBezTo>
                  <a:pt x="146126" y="64662"/>
                  <a:pt x="132661" y="51197"/>
                  <a:pt x="132661" y="34587"/>
                </a:cubicBezTo>
                <a:cubicBezTo>
                  <a:pt x="132661" y="17977"/>
                  <a:pt x="146126" y="4512"/>
                  <a:pt x="162736" y="4512"/>
                </a:cubicBezTo>
                <a:close/>
                <a:moveTo>
                  <a:pt x="34586" y="0"/>
                </a:moveTo>
                <a:cubicBezTo>
                  <a:pt x="53687" y="0"/>
                  <a:pt x="69172" y="15485"/>
                  <a:pt x="69172" y="34586"/>
                </a:cubicBezTo>
                <a:cubicBezTo>
                  <a:pt x="69172" y="53687"/>
                  <a:pt x="53687" y="69172"/>
                  <a:pt x="34586" y="69172"/>
                </a:cubicBezTo>
                <a:cubicBezTo>
                  <a:pt x="15485" y="69172"/>
                  <a:pt x="0" y="53687"/>
                  <a:pt x="0" y="34586"/>
                </a:cubicBezTo>
                <a:cubicBezTo>
                  <a:pt x="0" y="15485"/>
                  <a:pt x="15485" y="0"/>
                  <a:pt x="34586" y="0"/>
                </a:cubicBezTo>
                <a:close/>
              </a:path>
            </a:pathLst>
          </a:custGeom>
          <a:solidFill>
            <a:schemeClr val="accent2"/>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26" name="标题 1"/>
          <p:cNvSpPr txBox="1"/>
          <p:nvPr/>
        </p:nvSpPr>
        <p:spPr>
          <a:xfrm rot="0" flipH="1" flipV="0">
            <a:off x="5068446" y="5662434"/>
            <a:ext cx="500789" cy="69172"/>
          </a:xfrm>
          <a:custGeom>
            <a:avLst/>
            <a:gdLst>
              <a:gd name="connsiteX0" fmla="*/ 486641 w 500789"/>
              <a:gd name="connsiteY0" fmla="*/ 20438 h 69172"/>
              <a:gd name="connsiteX1" fmla="*/ 472493 w 500789"/>
              <a:gd name="connsiteY1" fmla="*/ 34586 h 69172"/>
              <a:gd name="connsiteX2" fmla="*/ 486641 w 500789"/>
              <a:gd name="connsiteY2" fmla="*/ 48734 h 69172"/>
              <a:gd name="connsiteX3" fmla="*/ 500789 w 500789"/>
              <a:gd name="connsiteY3" fmla="*/ 34586 h 69172"/>
              <a:gd name="connsiteX4" fmla="*/ 486641 w 500789"/>
              <a:gd name="connsiteY4" fmla="*/ 20438 h 69172"/>
              <a:gd name="connsiteX5" fmla="*/ 389353 w 500789"/>
              <a:gd name="connsiteY5" fmla="*/ 14935 h 69172"/>
              <a:gd name="connsiteX6" fmla="*/ 369701 w 500789"/>
              <a:gd name="connsiteY6" fmla="*/ 34587 h 69172"/>
              <a:gd name="connsiteX7" fmla="*/ 389353 w 500789"/>
              <a:gd name="connsiteY7" fmla="*/ 54239 h 69172"/>
              <a:gd name="connsiteX8" fmla="*/ 409005 w 500789"/>
              <a:gd name="connsiteY8" fmla="*/ 34587 h 69172"/>
              <a:gd name="connsiteX9" fmla="*/ 389353 w 500789"/>
              <a:gd name="connsiteY9" fmla="*/ 14935 h 69172"/>
              <a:gd name="connsiteX10" fmla="*/ 281256 w 500789"/>
              <a:gd name="connsiteY10" fmla="*/ 9629 h 69172"/>
              <a:gd name="connsiteX11" fmla="*/ 256299 w 500789"/>
              <a:gd name="connsiteY11" fmla="*/ 34586 h 69172"/>
              <a:gd name="connsiteX12" fmla="*/ 281256 w 500789"/>
              <a:gd name="connsiteY12" fmla="*/ 59543 h 69172"/>
              <a:gd name="connsiteX13" fmla="*/ 306213 w 500789"/>
              <a:gd name="connsiteY13" fmla="*/ 34586 h 69172"/>
              <a:gd name="connsiteX14" fmla="*/ 281256 w 500789"/>
              <a:gd name="connsiteY14" fmla="*/ 9629 h 69172"/>
              <a:gd name="connsiteX15" fmla="*/ 162736 w 500789"/>
              <a:gd name="connsiteY15" fmla="*/ 4512 h 69172"/>
              <a:gd name="connsiteX16" fmla="*/ 132661 w 500789"/>
              <a:gd name="connsiteY16" fmla="*/ 34587 h 69172"/>
              <a:gd name="connsiteX17" fmla="*/ 162736 w 500789"/>
              <a:gd name="connsiteY17" fmla="*/ 64662 h 69172"/>
              <a:gd name="connsiteX18" fmla="*/ 192811 w 500789"/>
              <a:gd name="connsiteY18" fmla="*/ 34587 h 69172"/>
              <a:gd name="connsiteX19" fmla="*/ 162736 w 500789"/>
              <a:gd name="connsiteY19" fmla="*/ 4512 h 69172"/>
              <a:gd name="connsiteX20" fmla="*/ 34586 w 500789"/>
              <a:gd name="connsiteY20" fmla="*/ 0 h 69172"/>
              <a:gd name="connsiteX21" fmla="*/ 0 w 500789"/>
              <a:gd name="connsiteY21" fmla="*/ 34586 h 69172"/>
              <a:gd name="connsiteX22" fmla="*/ 34586 w 500789"/>
              <a:gd name="connsiteY22" fmla="*/ 69172 h 69172"/>
              <a:gd name="connsiteX23" fmla="*/ 69172 w 500789"/>
              <a:gd name="connsiteY23" fmla="*/ 34586 h 69172"/>
              <a:gd name="connsiteX24" fmla="*/ 34586 w 500789"/>
              <a:gd name="connsiteY24" fmla="*/ 0 h 69172"/>
            </a:gdLst>
            <a:rect l="l" t="t" r="r" b="b"/>
            <a:pathLst>
              <a:path w="500789" h="69172">
                <a:moveTo>
                  <a:pt x="486641" y="20438"/>
                </a:moveTo>
                <a:cubicBezTo>
                  <a:pt x="478827" y="20438"/>
                  <a:pt x="472493" y="26772"/>
                  <a:pt x="472493" y="34586"/>
                </a:cubicBezTo>
                <a:cubicBezTo>
                  <a:pt x="472493" y="42400"/>
                  <a:pt x="478827" y="48734"/>
                  <a:pt x="486641" y="48734"/>
                </a:cubicBezTo>
                <a:cubicBezTo>
                  <a:pt x="494455" y="48734"/>
                  <a:pt x="500789" y="42400"/>
                  <a:pt x="500789" y="34586"/>
                </a:cubicBezTo>
                <a:cubicBezTo>
                  <a:pt x="500789" y="26772"/>
                  <a:pt x="494455" y="20438"/>
                  <a:pt x="486641" y="20438"/>
                </a:cubicBezTo>
                <a:close/>
                <a:moveTo>
                  <a:pt x="389353" y="14935"/>
                </a:moveTo>
                <a:cubicBezTo>
                  <a:pt x="378500" y="14935"/>
                  <a:pt x="369701" y="23734"/>
                  <a:pt x="369701" y="34587"/>
                </a:cubicBezTo>
                <a:cubicBezTo>
                  <a:pt x="369701" y="45440"/>
                  <a:pt x="378500" y="54239"/>
                  <a:pt x="389353" y="54239"/>
                </a:cubicBezTo>
                <a:cubicBezTo>
                  <a:pt x="400206" y="54239"/>
                  <a:pt x="409005" y="45440"/>
                  <a:pt x="409005" y="34587"/>
                </a:cubicBezTo>
                <a:cubicBezTo>
                  <a:pt x="409005" y="23734"/>
                  <a:pt x="400206" y="14935"/>
                  <a:pt x="389353" y="14935"/>
                </a:cubicBezTo>
                <a:close/>
                <a:moveTo>
                  <a:pt x="281256" y="9629"/>
                </a:moveTo>
                <a:cubicBezTo>
                  <a:pt x="267473" y="9629"/>
                  <a:pt x="256299" y="20803"/>
                  <a:pt x="256299" y="34586"/>
                </a:cubicBezTo>
                <a:cubicBezTo>
                  <a:pt x="256299" y="48369"/>
                  <a:pt x="267473" y="59543"/>
                  <a:pt x="281256" y="59543"/>
                </a:cubicBezTo>
                <a:cubicBezTo>
                  <a:pt x="295039" y="59543"/>
                  <a:pt x="306213" y="48369"/>
                  <a:pt x="306213" y="34586"/>
                </a:cubicBezTo>
                <a:cubicBezTo>
                  <a:pt x="306213" y="20803"/>
                  <a:pt x="295039" y="9629"/>
                  <a:pt x="281256" y="9629"/>
                </a:cubicBezTo>
                <a:close/>
                <a:moveTo>
                  <a:pt x="162736" y="4512"/>
                </a:moveTo>
                <a:cubicBezTo>
                  <a:pt x="146126" y="4512"/>
                  <a:pt x="132661" y="17977"/>
                  <a:pt x="132661" y="34587"/>
                </a:cubicBezTo>
                <a:cubicBezTo>
                  <a:pt x="132661" y="51197"/>
                  <a:pt x="146126" y="64662"/>
                  <a:pt x="162736" y="64662"/>
                </a:cubicBezTo>
                <a:cubicBezTo>
                  <a:pt x="179346" y="64662"/>
                  <a:pt x="192811" y="51197"/>
                  <a:pt x="192811" y="34587"/>
                </a:cubicBezTo>
                <a:cubicBezTo>
                  <a:pt x="192811" y="17977"/>
                  <a:pt x="179346" y="4512"/>
                  <a:pt x="162736" y="4512"/>
                </a:cubicBezTo>
                <a:close/>
                <a:moveTo>
                  <a:pt x="34586" y="0"/>
                </a:moveTo>
                <a:cubicBezTo>
                  <a:pt x="15485" y="0"/>
                  <a:pt x="0" y="15485"/>
                  <a:pt x="0" y="34586"/>
                </a:cubicBezTo>
                <a:cubicBezTo>
                  <a:pt x="0" y="53687"/>
                  <a:pt x="15485" y="69172"/>
                  <a:pt x="34586" y="69172"/>
                </a:cubicBezTo>
                <a:cubicBezTo>
                  <a:pt x="53687" y="69172"/>
                  <a:pt x="69172" y="53687"/>
                  <a:pt x="69172" y="34586"/>
                </a:cubicBezTo>
                <a:cubicBezTo>
                  <a:pt x="69172" y="15485"/>
                  <a:pt x="53687" y="0"/>
                  <a:pt x="34586" y="0"/>
                </a:cubicBezTo>
                <a:close/>
              </a:path>
            </a:pathLst>
          </a:custGeom>
          <a:solidFill>
            <a:schemeClr val="accent2"/>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27" name="标题 1"/>
          <p:cNvSpPr txBox="1"/>
          <p:nvPr/>
        </p:nvSpPr>
        <p:spPr>
          <a:xfrm rot="0" flipH="0" flipV="1">
            <a:off x="5824800" y="5043738"/>
            <a:ext cx="555044" cy="335426"/>
          </a:xfrm>
          <a:custGeom>
            <a:avLst/>
            <a:gdLst>
              <a:gd name="connsiteX0" fmla="*/ 416283 w 555044"/>
              <a:gd name="connsiteY0" fmla="*/ 0 h 335426"/>
              <a:gd name="connsiteX1" fmla="*/ 416283 w 555044"/>
              <a:gd name="connsiteY1" fmla="*/ 164112 h 335426"/>
              <a:gd name="connsiteX2" fmla="*/ 555044 w 555044"/>
              <a:gd name="connsiteY2" fmla="*/ 164112 h 335426"/>
              <a:gd name="connsiteX3" fmla="*/ 277522 w 555044"/>
              <a:gd name="connsiteY3" fmla="*/ 335426 h 335426"/>
              <a:gd name="connsiteX4" fmla="*/ 0 w 555044"/>
              <a:gd name="connsiteY4" fmla="*/ 164112 h 335426"/>
              <a:gd name="connsiteX5" fmla="*/ 138761 w 555044"/>
              <a:gd name="connsiteY5" fmla="*/ 164112 h 335426"/>
              <a:gd name="connsiteX6" fmla="*/ 138761 w 555044"/>
              <a:gd name="connsiteY6" fmla="*/ 0 h 335426"/>
              <a:gd name="connsiteX7" fmla="*/ 204577 w 555044"/>
              <a:gd name="connsiteY7" fmla="*/ 20431 h 335426"/>
              <a:gd name="connsiteX8" fmla="*/ 277522 w 555044"/>
              <a:gd name="connsiteY8" fmla="*/ 27784 h 335426"/>
              <a:gd name="connsiteX9" fmla="*/ 350468 w 555044"/>
              <a:gd name="connsiteY9" fmla="*/ 20431 h 335426"/>
            </a:gdLst>
            <a:rect l="l" t="t" r="r" b="b"/>
            <a:pathLst>
              <a:path w="555044" h="335426">
                <a:moveTo>
                  <a:pt x="416283" y="0"/>
                </a:moveTo>
                <a:lnTo>
                  <a:pt x="416283" y="164112"/>
                </a:lnTo>
                <a:lnTo>
                  <a:pt x="555044" y="164112"/>
                </a:lnTo>
                <a:lnTo>
                  <a:pt x="277522" y="335426"/>
                </a:lnTo>
                <a:lnTo>
                  <a:pt x="0" y="164112"/>
                </a:lnTo>
                <a:lnTo>
                  <a:pt x="138761" y="164112"/>
                </a:lnTo>
                <a:lnTo>
                  <a:pt x="138761" y="0"/>
                </a:lnTo>
                <a:lnTo>
                  <a:pt x="204577" y="20431"/>
                </a:lnTo>
                <a:cubicBezTo>
                  <a:pt x="228139" y="25252"/>
                  <a:pt x="252535" y="27784"/>
                  <a:pt x="277522" y="27784"/>
                </a:cubicBezTo>
                <a:cubicBezTo>
                  <a:pt x="302509" y="27784"/>
                  <a:pt x="326905" y="25252"/>
                  <a:pt x="350468" y="20431"/>
                </a:cubicBezTo>
                <a:close/>
              </a:path>
            </a:pathLst>
          </a:custGeom>
          <a:solidFill>
            <a:schemeClr val="accent2"/>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28" name="标题 1"/>
          <p:cNvSpPr txBox="1"/>
          <p:nvPr/>
        </p:nvSpPr>
        <p:spPr>
          <a:xfrm rot="0" flipH="0" flipV="0">
            <a:off x="1977353" y="5356537"/>
            <a:ext cx="723900" cy="723900"/>
          </a:xfrm>
          <a:prstGeom prst="ellipse">
            <a:avLst/>
          </a:prstGeom>
          <a:noFill/>
          <a:ln w="19050" cap="sq">
            <a:solidFill>
              <a:schemeClr val="accent1"/>
            </a:solidFill>
            <a:miter/>
          </a:ln>
          <a:effectLst/>
        </p:spPr>
        <p:txBody>
          <a:bodyPr vert="horz" wrap="square" lIns="91440" tIns="45720" rIns="91440" bIns="45720" rtlCol="0" anchor="ctr"/>
          <a:lstStyle/>
          <a:p>
            <a:pPr algn="ctr">
              <a:lnSpc>
                <a:spcPct val="110000"/>
              </a:lnSpc>
            </a:pPr>
            <a:endParaRPr kumimoji="1" lang="zh-CN" altLang="en-US"/>
          </a:p>
        </p:txBody>
      </p:sp>
      <p:sp>
        <p:nvSpPr>
          <p:cNvPr id="29" name="标题 1"/>
          <p:cNvSpPr txBox="1"/>
          <p:nvPr/>
        </p:nvSpPr>
        <p:spPr>
          <a:xfrm rot="0" flipH="0" flipV="0">
            <a:off x="2127119" y="5506303"/>
            <a:ext cx="424369" cy="424369"/>
          </a:xfrm>
          <a:custGeom>
            <a:avLst/>
            <a:gdLst>
              <a:gd name="connsiteX0" fmla="*/ 438553 w 720000"/>
              <a:gd name="connsiteY0" fmla="*/ 189601 h 720000"/>
              <a:gd name="connsiteX1" fmla="*/ 503636 w 720000"/>
              <a:gd name="connsiteY1" fmla="*/ 216365 h 720000"/>
              <a:gd name="connsiteX2" fmla="*/ 503636 w 720000"/>
              <a:gd name="connsiteY2" fmla="*/ 346445 h 720000"/>
              <a:gd name="connsiteX3" fmla="*/ 362260 w 720000"/>
              <a:gd name="connsiteY3" fmla="*/ 487907 h 720000"/>
              <a:gd name="connsiteX4" fmla="*/ 191861 w 720000"/>
              <a:gd name="connsiteY4" fmla="*/ 528226 h 720000"/>
              <a:gd name="connsiteX5" fmla="*/ 232180 w 720000"/>
              <a:gd name="connsiteY5" fmla="*/ 357827 h 720000"/>
              <a:gd name="connsiteX6" fmla="*/ 373556 w 720000"/>
              <a:gd name="connsiteY6" fmla="*/ 216452 h 720000"/>
              <a:gd name="connsiteX7" fmla="*/ 438553 w 720000"/>
              <a:gd name="connsiteY7" fmla="*/ 189601 h 720000"/>
              <a:gd name="connsiteX8" fmla="*/ 438553 w 720000"/>
              <a:gd name="connsiteY8" fmla="*/ 141636 h 720000"/>
              <a:gd name="connsiteX9" fmla="*/ 339581 w 720000"/>
              <a:gd name="connsiteY9" fmla="*/ 182476 h 720000"/>
              <a:gd name="connsiteX10" fmla="*/ 198205 w 720000"/>
              <a:gd name="connsiteY10" fmla="*/ 323852 h 720000"/>
              <a:gd name="connsiteX11" fmla="*/ 141637 w 720000"/>
              <a:gd name="connsiteY11" fmla="*/ 578364 h 720000"/>
              <a:gd name="connsiteX12" fmla="*/ 396149 w 720000"/>
              <a:gd name="connsiteY12" fmla="*/ 521796 h 720000"/>
              <a:gd name="connsiteX13" fmla="*/ 537524 w 720000"/>
              <a:gd name="connsiteY13" fmla="*/ 380420 h 720000"/>
              <a:gd name="connsiteX14" fmla="*/ 537524 w 720000"/>
              <a:gd name="connsiteY14" fmla="*/ 182476 h 720000"/>
              <a:gd name="connsiteX15" fmla="*/ 438553 w 720000"/>
              <a:gd name="connsiteY15" fmla="*/ 141636 h 720000"/>
              <a:gd name="connsiteX16" fmla="*/ 120000 w 720000"/>
              <a:gd name="connsiteY16" fmla="*/ 0 h 720000"/>
              <a:gd name="connsiteX17" fmla="*/ 600000 w 720000"/>
              <a:gd name="connsiteY17" fmla="*/ 0 h 720000"/>
              <a:gd name="connsiteX18" fmla="*/ 720000 w 720000"/>
              <a:gd name="connsiteY18" fmla="*/ 120000 h 720000"/>
              <a:gd name="connsiteX19" fmla="*/ 720000 w 720000"/>
              <a:gd name="connsiteY19" fmla="*/ 600000 h 720000"/>
              <a:gd name="connsiteX20" fmla="*/ 600000 w 720000"/>
              <a:gd name="connsiteY20" fmla="*/ 720000 h 720000"/>
              <a:gd name="connsiteX21" fmla="*/ 120000 w 720000"/>
              <a:gd name="connsiteY21" fmla="*/ 720000 h 720000"/>
              <a:gd name="connsiteX22" fmla="*/ 0 w 720000"/>
              <a:gd name="connsiteY22" fmla="*/ 600000 h 720000"/>
              <a:gd name="connsiteX23" fmla="*/ 0 w 720000"/>
              <a:gd name="connsiteY23" fmla="*/ 120000 h 720000"/>
              <a:gd name="connsiteX24" fmla="*/ 120000 w 720000"/>
              <a:gd name="connsiteY24" fmla="*/ 0 h 720000"/>
            </a:gdLst>
            <a:rect l="l" t="t" r="r" b="b"/>
            <a:pathLst>
              <a:path w="720000" h="720000">
                <a:moveTo>
                  <a:pt x="438553" y="189601"/>
                </a:moveTo>
                <a:cubicBezTo>
                  <a:pt x="463230" y="189601"/>
                  <a:pt x="486344" y="199073"/>
                  <a:pt x="503636" y="216365"/>
                </a:cubicBezTo>
                <a:cubicBezTo>
                  <a:pt x="539523" y="252252"/>
                  <a:pt x="539523" y="310557"/>
                  <a:pt x="503636" y="346445"/>
                </a:cubicBezTo>
                <a:lnTo>
                  <a:pt x="362260" y="487907"/>
                </a:lnTo>
                <a:cubicBezTo>
                  <a:pt x="342622" y="507545"/>
                  <a:pt x="266503" y="522665"/>
                  <a:pt x="191861" y="528226"/>
                </a:cubicBezTo>
                <a:cubicBezTo>
                  <a:pt x="197336" y="453584"/>
                  <a:pt x="212456" y="377465"/>
                  <a:pt x="232180" y="357827"/>
                </a:cubicBezTo>
                <a:lnTo>
                  <a:pt x="373556" y="216452"/>
                </a:lnTo>
                <a:cubicBezTo>
                  <a:pt x="390761" y="199073"/>
                  <a:pt x="413875" y="189601"/>
                  <a:pt x="438553" y="189601"/>
                </a:cubicBezTo>
                <a:close/>
                <a:moveTo>
                  <a:pt x="438553" y="141636"/>
                </a:moveTo>
                <a:cubicBezTo>
                  <a:pt x="402666" y="141636"/>
                  <a:pt x="366778" y="155278"/>
                  <a:pt x="339581" y="182476"/>
                </a:cubicBezTo>
                <a:lnTo>
                  <a:pt x="198205" y="323852"/>
                </a:lnTo>
                <a:cubicBezTo>
                  <a:pt x="143723" y="378335"/>
                  <a:pt x="141637" y="578364"/>
                  <a:pt x="141637" y="578364"/>
                </a:cubicBezTo>
                <a:cubicBezTo>
                  <a:pt x="141637" y="578364"/>
                  <a:pt x="341753" y="576278"/>
                  <a:pt x="396149" y="521796"/>
                </a:cubicBezTo>
                <a:lnTo>
                  <a:pt x="537524" y="380420"/>
                </a:lnTo>
                <a:cubicBezTo>
                  <a:pt x="592007" y="325938"/>
                  <a:pt x="592007" y="236872"/>
                  <a:pt x="537524" y="182476"/>
                </a:cubicBezTo>
                <a:cubicBezTo>
                  <a:pt x="510327" y="155191"/>
                  <a:pt x="474440" y="141636"/>
                  <a:pt x="438553" y="141636"/>
                </a:cubicBezTo>
                <a:close/>
                <a:moveTo>
                  <a:pt x="120000" y="0"/>
                </a:moveTo>
                <a:lnTo>
                  <a:pt x="600000" y="0"/>
                </a:lnTo>
                <a:cubicBezTo>
                  <a:pt x="666040" y="0"/>
                  <a:pt x="720000" y="54048"/>
                  <a:pt x="720000" y="120000"/>
                </a:cubicBezTo>
                <a:lnTo>
                  <a:pt x="720000" y="600000"/>
                </a:lnTo>
                <a:cubicBezTo>
                  <a:pt x="720000" y="666039"/>
                  <a:pt x="666040" y="720000"/>
                  <a:pt x="600000" y="720000"/>
                </a:cubicBezTo>
                <a:lnTo>
                  <a:pt x="120000" y="720000"/>
                </a:lnTo>
                <a:cubicBezTo>
                  <a:pt x="53961" y="720000"/>
                  <a:pt x="0" y="666039"/>
                  <a:pt x="0" y="600000"/>
                </a:cubicBezTo>
                <a:lnTo>
                  <a:pt x="0" y="120000"/>
                </a:lnTo>
                <a:cubicBezTo>
                  <a:pt x="0" y="53961"/>
                  <a:pt x="53961" y="0"/>
                  <a:pt x="120000" y="0"/>
                </a:cubicBezTo>
                <a:close/>
              </a:path>
            </a:pathLst>
          </a:custGeom>
          <a:solidFill>
            <a:schemeClr val="accent1"/>
          </a:solidFill>
          <a:ln cap="sq">
            <a:noFill/>
            <a:prstDash val="solid"/>
            <a:miter/>
          </a:ln>
          <a:effectLst/>
        </p:spPr>
        <p:txBody>
          <a:bodyPr vert="horz" wrap="square" lIns="91440" tIns="45720" rIns="91440" bIns="45720" rtlCol="0" anchor="ctr"/>
          <a:lstStyle/>
          <a:p>
            <a:pPr algn="ctr">
              <a:lnSpc>
                <a:spcPct val="110000"/>
              </a:lnSpc>
            </a:pPr>
            <a:endParaRPr kumimoji="1" lang="zh-CN" altLang="en-US"/>
          </a:p>
        </p:txBody>
      </p:sp>
      <p:sp>
        <p:nvSpPr>
          <p:cNvPr id="30" name="标题 1"/>
          <p:cNvSpPr txBox="1"/>
          <p:nvPr/>
        </p:nvSpPr>
        <p:spPr>
          <a:xfrm rot="0" flipH="0" flipV="0">
            <a:off x="2864244" y="5667917"/>
            <a:ext cx="500789" cy="69172"/>
          </a:xfrm>
          <a:custGeom>
            <a:avLst/>
            <a:gdLst>
              <a:gd name="connsiteX0" fmla="*/ 486641 w 500789"/>
              <a:gd name="connsiteY0" fmla="*/ 20438 h 69172"/>
              <a:gd name="connsiteX1" fmla="*/ 500789 w 500789"/>
              <a:gd name="connsiteY1" fmla="*/ 34586 h 69172"/>
              <a:gd name="connsiteX2" fmla="*/ 486641 w 500789"/>
              <a:gd name="connsiteY2" fmla="*/ 48734 h 69172"/>
              <a:gd name="connsiteX3" fmla="*/ 472493 w 500789"/>
              <a:gd name="connsiteY3" fmla="*/ 34586 h 69172"/>
              <a:gd name="connsiteX4" fmla="*/ 486641 w 500789"/>
              <a:gd name="connsiteY4" fmla="*/ 20438 h 69172"/>
              <a:gd name="connsiteX5" fmla="*/ 389354 w 500789"/>
              <a:gd name="connsiteY5" fmla="*/ 14935 h 69172"/>
              <a:gd name="connsiteX6" fmla="*/ 409006 w 500789"/>
              <a:gd name="connsiteY6" fmla="*/ 34587 h 69172"/>
              <a:gd name="connsiteX7" fmla="*/ 389354 w 500789"/>
              <a:gd name="connsiteY7" fmla="*/ 54239 h 69172"/>
              <a:gd name="connsiteX8" fmla="*/ 369702 w 500789"/>
              <a:gd name="connsiteY8" fmla="*/ 34587 h 69172"/>
              <a:gd name="connsiteX9" fmla="*/ 389354 w 500789"/>
              <a:gd name="connsiteY9" fmla="*/ 14935 h 69172"/>
              <a:gd name="connsiteX10" fmla="*/ 281256 w 500789"/>
              <a:gd name="connsiteY10" fmla="*/ 9629 h 69172"/>
              <a:gd name="connsiteX11" fmla="*/ 306213 w 500789"/>
              <a:gd name="connsiteY11" fmla="*/ 34586 h 69172"/>
              <a:gd name="connsiteX12" fmla="*/ 281256 w 500789"/>
              <a:gd name="connsiteY12" fmla="*/ 59543 h 69172"/>
              <a:gd name="connsiteX13" fmla="*/ 256299 w 500789"/>
              <a:gd name="connsiteY13" fmla="*/ 34586 h 69172"/>
              <a:gd name="connsiteX14" fmla="*/ 281256 w 500789"/>
              <a:gd name="connsiteY14" fmla="*/ 9629 h 69172"/>
              <a:gd name="connsiteX15" fmla="*/ 162736 w 500789"/>
              <a:gd name="connsiteY15" fmla="*/ 4512 h 69172"/>
              <a:gd name="connsiteX16" fmla="*/ 192811 w 500789"/>
              <a:gd name="connsiteY16" fmla="*/ 34587 h 69172"/>
              <a:gd name="connsiteX17" fmla="*/ 162736 w 500789"/>
              <a:gd name="connsiteY17" fmla="*/ 64662 h 69172"/>
              <a:gd name="connsiteX18" fmla="*/ 132661 w 500789"/>
              <a:gd name="connsiteY18" fmla="*/ 34587 h 69172"/>
              <a:gd name="connsiteX19" fmla="*/ 162736 w 500789"/>
              <a:gd name="connsiteY19" fmla="*/ 4512 h 69172"/>
              <a:gd name="connsiteX20" fmla="*/ 34586 w 500789"/>
              <a:gd name="connsiteY20" fmla="*/ 0 h 69172"/>
              <a:gd name="connsiteX21" fmla="*/ 69172 w 500789"/>
              <a:gd name="connsiteY21" fmla="*/ 34586 h 69172"/>
              <a:gd name="connsiteX22" fmla="*/ 34586 w 500789"/>
              <a:gd name="connsiteY22" fmla="*/ 69172 h 69172"/>
              <a:gd name="connsiteX23" fmla="*/ 0 w 500789"/>
              <a:gd name="connsiteY23" fmla="*/ 34586 h 69172"/>
              <a:gd name="connsiteX24" fmla="*/ 34586 w 500789"/>
              <a:gd name="connsiteY24" fmla="*/ 0 h 69172"/>
            </a:gdLst>
            <a:rect l="l" t="t" r="r" b="b"/>
            <a:pathLst>
              <a:path w="500789" h="69172">
                <a:moveTo>
                  <a:pt x="486641" y="20438"/>
                </a:moveTo>
                <a:cubicBezTo>
                  <a:pt x="494455" y="20438"/>
                  <a:pt x="500789" y="26772"/>
                  <a:pt x="500789" y="34586"/>
                </a:cubicBezTo>
                <a:cubicBezTo>
                  <a:pt x="500789" y="42400"/>
                  <a:pt x="494455" y="48734"/>
                  <a:pt x="486641" y="48734"/>
                </a:cubicBezTo>
                <a:cubicBezTo>
                  <a:pt x="478827" y="48734"/>
                  <a:pt x="472493" y="42400"/>
                  <a:pt x="472493" y="34586"/>
                </a:cubicBezTo>
                <a:cubicBezTo>
                  <a:pt x="472493" y="26772"/>
                  <a:pt x="478827" y="20438"/>
                  <a:pt x="486641" y="20438"/>
                </a:cubicBezTo>
                <a:close/>
                <a:moveTo>
                  <a:pt x="389354" y="14935"/>
                </a:moveTo>
                <a:cubicBezTo>
                  <a:pt x="400207" y="14935"/>
                  <a:pt x="409006" y="23734"/>
                  <a:pt x="409006" y="34587"/>
                </a:cubicBezTo>
                <a:cubicBezTo>
                  <a:pt x="409006" y="45440"/>
                  <a:pt x="400207" y="54239"/>
                  <a:pt x="389354" y="54239"/>
                </a:cubicBezTo>
                <a:cubicBezTo>
                  <a:pt x="378501" y="54239"/>
                  <a:pt x="369702" y="45440"/>
                  <a:pt x="369702" y="34587"/>
                </a:cubicBezTo>
                <a:cubicBezTo>
                  <a:pt x="369702" y="23734"/>
                  <a:pt x="378501" y="14935"/>
                  <a:pt x="389354" y="14935"/>
                </a:cubicBezTo>
                <a:close/>
                <a:moveTo>
                  <a:pt x="281256" y="9629"/>
                </a:moveTo>
                <a:cubicBezTo>
                  <a:pt x="295039" y="9629"/>
                  <a:pt x="306213" y="20803"/>
                  <a:pt x="306213" y="34586"/>
                </a:cubicBezTo>
                <a:cubicBezTo>
                  <a:pt x="306213" y="48369"/>
                  <a:pt x="295039" y="59543"/>
                  <a:pt x="281256" y="59543"/>
                </a:cubicBezTo>
                <a:cubicBezTo>
                  <a:pt x="267473" y="59543"/>
                  <a:pt x="256299" y="48369"/>
                  <a:pt x="256299" y="34586"/>
                </a:cubicBezTo>
                <a:cubicBezTo>
                  <a:pt x="256299" y="20803"/>
                  <a:pt x="267473" y="9629"/>
                  <a:pt x="281256" y="9629"/>
                </a:cubicBezTo>
                <a:close/>
                <a:moveTo>
                  <a:pt x="162736" y="4512"/>
                </a:moveTo>
                <a:cubicBezTo>
                  <a:pt x="179346" y="4512"/>
                  <a:pt x="192811" y="17977"/>
                  <a:pt x="192811" y="34587"/>
                </a:cubicBezTo>
                <a:cubicBezTo>
                  <a:pt x="192811" y="51197"/>
                  <a:pt x="179346" y="64662"/>
                  <a:pt x="162736" y="64662"/>
                </a:cubicBezTo>
                <a:cubicBezTo>
                  <a:pt x="146126" y="64662"/>
                  <a:pt x="132661" y="51197"/>
                  <a:pt x="132661" y="34587"/>
                </a:cubicBezTo>
                <a:cubicBezTo>
                  <a:pt x="132661" y="17977"/>
                  <a:pt x="146126" y="4512"/>
                  <a:pt x="162736" y="4512"/>
                </a:cubicBezTo>
                <a:close/>
                <a:moveTo>
                  <a:pt x="34586" y="0"/>
                </a:moveTo>
                <a:cubicBezTo>
                  <a:pt x="53687" y="0"/>
                  <a:pt x="69172" y="15485"/>
                  <a:pt x="69172" y="34586"/>
                </a:cubicBezTo>
                <a:cubicBezTo>
                  <a:pt x="69172" y="53687"/>
                  <a:pt x="53687" y="69172"/>
                  <a:pt x="34586" y="69172"/>
                </a:cubicBezTo>
                <a:cubicBezTo>
                  <a:pt x="15485" y="69172"/>
                  <a:pt x="0" y="53687"/>
                  <a:pt x="0" y="34586"/>
                </a:cubicBezTo>
                <a:cubicBezTo>
                  <a:pt x="0" y="15485"/>
                  <a:pt x="15485" y="0"/>
                  <a:pt x="34586" y="0"/>
                </a:cubicBezTo>
                <a:close/>
              </a:path>
            </a:pathLst>
          </a:custGeom>
          <a:solidFill>
            <a:schemeClr val="accent1"/>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31" name="标题 1"/>
          <p:cNvSpPr txBox="1"/>
          <p:nvPr/>
        </p:nvSpPr>
        <p:spPr>
          <a:xfrm rot="0" flipH="1" flipV="0">
            <a:off x="1322625" y="5667917"/>
            <a:ext cx="500789" cy="69172"/>
          </a:xfrm>
          <a:custGeom>
            <a:avLst/>
            <a:gdLst>
              <a:gd name="connsiteX0" fmla="*/ 486641 w 500789"/>
              <a:gd name="connsiteY0" fmla="*/ 20438 h 69172"/>
              <a:gd name="connsiteX1" fmla="*/ 472493 w 500789"/>
              <a:gd name="connsiteY1" fmla="*/ 34586 h 69172"/>
              <a:gd name="connsiteX2" fmla="*/ 486641 w 500789"/>
              <a:gd name="connsiteY2" fmla="*/ 48734 h 69172"/>
              <a:gd name="connsiteX3" fmla="*/ 500789 w 500789"/>
              <a:gd name="connsiteY3" fmla="*/ 34586 h 69172"/>
              <a:gd name="connsiteX4" fmla="*/ 486641 w 500789"/>
              <a:gd name="connsiteY4" fmla="*/ 20438 h 69172"/>
              <a:gd name="connsiteX5" fmla="*/ 389353 w 500789"/>
              <a:gd name="connsiteY5" fmla="*/ 14935 h 69172"/>
              <a:gd name="connsiteX6" fmla="*/ 369701 w 500789"/>
              <a:gd name="connsiteY6" fmla="*/ 34587 h 69172"/>
              <a:gd name="connsiteX7" fmla="*/ 389353 w 500789"/>
              <a:gd name="connsiteY7" fmla="*/ 54239 h 69172"/>
              <a:gd name="connsiteX8" fmla="*/ 409005 w 500789"/>
              <a:gd name="connsiteY8" fmla="*/ 34587 h 69172"/>
              <a:gd name="connsiteX9" fmla="*/ 389353 w 500789"/>
              <a:gd name="connsiteY9" fmla="*/ 14935 h 69172"/>
              <a:gd name="connsiteX10" fmla="*/ 281256 w 500789"/>
              <a:gd name="connsiteY10" fmla="*/ 9629 h 69172"/>
              <a:gd name="connsiteX11" fmla="*/ 256299 w 500789"/>
              <a:gd name="connsiteY11" fmla="*/ 34586 h 69172"/>
              <a:gd name="connsiteX12" fmla="*/ 281256 w 500789"/>
              <a:gd name="connsiteY12" fmla="*/ 59543 h 69172"/>
              <a:gd name="connsiteX13" fmla="*/ 306213 w 500789"/>
              <a:gd name="connsiteY13" fmla="*/ 34586 h 69172"/>
              <a:gd name="connsiteX14" fmla="*/ 281256 w 500789"/>
              <a:gd name="connsiteY14" fmla="*/ 9629 h 69172"/>
              <a:gd name="connsiteX15" fmla="*/ 162736 w 500789"/>
              <a:gd name="connsiteY15" fmla="*/ 4512 h 69172"/>
              <a:gd name="connsiteX16" fmla="*/ 132661 w 500789"/>
              <a:gd name="connsiteY16" fmla="*/ 34587 h 69172"/>
              <a:gd name="connsiteX17" fmla="*/ 162736 w 500789"/>
              <a:gd name="connsiteY17" fmla="*/ 64662 h 69172"/>
              <a:gd name="connsiteX18" fmla="*/ 192811 w 500789"/>
              <a:gd name="connsiteY18" fmla="*/ 34587 h 69172"/>
              <a:gd name="connsiteX19" fmla="*/ 162736 w 500789"/>
              <a:gd name="connsiteY19" fmla="*/ 4512 h 69172"/>
              <a:gd name="connsiteX20" fmla="*/ 34586 w 500789"/>
              <a:gd name="connsiteY20" fmla="*/ 0 h 69172"/>
              <a:gd name="connsiteX21" fmla="*/ 0 w 500789"/>
              <a:gd name="connsiteY21" fmla="*/ 34586 h 69172"/>
              <a:gd name="connsiteX22" fmla="*/ 34586 w 500789"/>
              <a:gd name="connsiteY22" fmla="*/ 69172 h 69172"/>
              <a:gd name="connsiteX23" fmla="*/ 69172 w 500789"/>
              <a:gd name="connsiteY23" fmla="*/ 34586 h 69172"/>
              <a:gd name="connsiteX24" fmla="*/ 34586 w 500789"/>
              <a:gd name="connsiteY24" fmla="*/ 0 h 69172"/>
            </a:gdLst>
            <a:rect l="l" t="t" r="r" b="b"/>
            <a:pathLst>
              <a:path w="500789" h="69172">
                <a:moveTo>
                  <a:pt x="486641" y="20438"/>
                </a:moveTo>
                <a:cubicBezTo>
                  <a:pt x="478827" y="20438"/>
                  <a:pt x="472493" y="26772"/>
                  <a:pt x="472493" y="34586"/>
                </a:cubicBezTo>
                <a:cubicBezTo>
                  <a:pt x="472493" y="42400"/>
                  <a:pt x="478827" y="48734"/>
                  <a:pt x="486641" y="48734"/>
                </a:cubicBezTo>
                <a:cubicBezTo>
                  <a:pt x="494455" y="48734"/>
                  <a:pt x="500789" y="42400"/>
                  <a:pt x="500789" y="34586"/>
                </a:cubicBezTo>
                <a:cubicBezTo>
                  <a:pt x="500789" y="26772"/>
                  <a:pt x="494455" y="20438"/>
                  <a:pt x="486641" y="20438"/>
                </a:cubicBezTo>
                <a:close/>
                <a:moveTo>
                  <a:pt x="389353" y="14935"/>
                </a:moveTo>
                <a:cubicBezTo>
                  <a:pt x="378500" y="14935"/>
                  <a:pt x="369701" y="23734"/>
                  <a:pt x="369701" y="34587"/>
                </a:cubicBezTo>
                <a:cubicBezTo>
                  <a:pt x="369701" y="45440"/>
                  <a:pt x="378500" y="54239"/>
                  <a:pt x="389353" y="54239"/>
                </a:cubicBezTo>
                <a:cubicBezTo>
                  <a:pt x="400206" y="54239"/>
                  <a:pt x="409005" y="45440"/>
                  <a:pt x="409005" y="34587"/>
                </a:cubicBezTo>
                <a:cubicBezTo>
                  <a:pt x="409005" y="23734"/>
                  <a:pt x="400206" y="14935"/>
                  <a:pt x="389353" y="14935"/>
                </a:cubicBezTo>
                <a:close/>
                <a:moveTo>
                  <a:pt x="281256" y="9629"/>
                </a:moveTo>
                <a:cubicBezTo>
                  <a:pt x="267473" y="9629"/>
                  <a:pt x="256299" y="20803"/>
                  <a:pt x="256299" y="34586"/>
                </a:cubicBezTo>
                <a:cubicBezTo>
                  <a:pt x="256299" y="48369"/>
                  <a:pt x="267473" y="59543"/>
                  <a:pt x="281256" y="59543"/>
                </a:cubicBezTo>
                <a:cubicBezTo>
                  <a:pt x="295039" y="59543"/>
                  <a:pt x="306213" y="48369"/>
                  <a:pt x="306213" y="34586"/>
                </a:cubicBezTo>
                <a:cubicBezTo>
                  <a:pt x="306213" y="20803"/>
                  <a:pt x="295039" y="9629"/>
                  <a:pt x="281256" y="9629"/>
                </a:cubicBezTo>
                <a:close/>
                <a:moveTo>
                  <a:pt x="162736" y="4512"/>
                </a:moveTo>
                <a:cubicBezTo>
                  <a:pt x="146126" y="4512"/>
                  <a:pt x="132661" y="17977"/>
                  <a:pt x="132661" y="34587"/>
                </a:cubicBezTo>
                <a:cubicBezTo>
                  <a:pt x="132661" y="51197"/>
                  <a:pt x="146126" y="64662"/>
                  <a:pt x="162736" y="64662"/>
                </a:cubicBezTo>
                <a:cubicBezTo>
                  <a:pt x="179346" y="64662"/>
                  <a:pt x="192811" y="51197"/>
                  <a:pt x="192811" y="34587"/>
                </a:cubicBezTo>
                <a:cubicBezTo>
                  <a:pt x="192811" y="17977"/>
                  <a:pt x="179346" y="4512"/>
                  <a:pt x="162736" y="4512"/>
                </a:cubicBezTo>
                <a:close/>
                <a:moveTo>
                  <a:pt x="34586" y="0"/>
                </a:moveTo>
                <a:cubicBezTo>
                  <a:pt x="15485" y="0"/>
                  <a:pt x="0" y="15485"/>
                  <a:pt x="0" y="34586"/>
                </a:cubicBezTo>
                <a:cubicBezTo>
                  <a:pt x="0" y="53687"/>
                  <a:pt x="15485" y="69172"/>
                  <a:pt x="34586" y="69172"/>
                </a:cubicBezTo>
                <a:cubicBezTo>
                  <a:pt x="53687" y="69172"/>
                  <a:pt x="69172" y="53687"/>
                  <a:pt x="69172" y="34586"/>
                </a:cubicBezTo>
                <a:cubicBezTo>
                  <a:pt x="69172" y="15485"/>
                  <a:pt x="53687" y="0"/>
                  <a:pt x="34586" y="0"/>
                </a:cubicBezTo>
                <a:close/>
              </a:path>
            </a:pathLst>
          </a:custGeom>
          <a:solidFill>
            <a:schemeClr val="accent1"/>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32" name="标题 1"/>
          <p:cNvSpPr txBox="1"/>
          <p:nvPr/>
        </p:nvSpPr>
        <p:spPr>
          <a:xfrm rot="0" flipH="0" flipV="1">
            <a:off x="2061781" y="5049221"/>
            <a:ext cx="555044" cy="335426"/>
          </a:xfrm>
          <a:custGeom>
            <a:avLst/>
            <a:gdLst>
              <a:gd name="connsiteX0" fmla="*/ 416283 w 555044"/>
              <a:gd name="connsiteY0" fmla="*/ 0 h 335426"/>
              <a:gd name="connsiteX1" fmla="*/ 416283 w 555044"/>
              <a:gd name="connsiteY1" fmla="*/ 164112 h 335426"/>
              <a:gd name="connsiteX2" fmla="*/ 555044 w 555044"/>
              <a:gd name="connsiteY2" fmla="*/ 164112 h 335426"/>
              <a:gd name="connsiteX3" fmla="*/ 277522 w 555044"/>
              <a:gd name="connsiteY3" fmla="*/ 335426 h 335426"/>
              <a:gd name="connsiteX4" fmla="*/ 0 w 555044"/>
              <a:gd name="connsiteY4" fmla="*/ 164112 h 335426"/>
              <a:gd name="connsiteX5" fmla="*/ 138761 w 555044"/>
              <a:gd name="connsiteY5" fmla="*/ 164112 h 335426"/>
              <a:gd name="connsiteX6" fmla="*/ 138761 w 555044"/>
              <a:gd name="connsiteY6" fmla="*/ 0 h 335426"/>
              <a:gd name="connsiteX7" fmla="*/ 204577 w 555044"/>
              <a:gd name="connsiteY7" fmla="*/ 20431 h 335426"/>
              <a:gd name="connsiteX8" fmla="*/ 277522 w 555044"/>
              <a:gd name="connsiteY8" fmla="*/ 27784 h 335426"/>
              <a:gd name="connsiteX9" fmla="*/ 350468 w 555044"/>
              <a:gd name="connsiteY9" fmla="*/ 20431 h 335426"/>
            </a:gdLst>
            <a:rect l="l" t="t" r="r" b="b"/>
            <a:pathLst>
              <a:path w="555044" h="335426">
                <a:moveTo>
                  <a:pt x="416283" y="0"/>
                </a:moveTo>
                <a:lnTo>
                  <a:pt x="416283" y="164112"/>
                </a:lnTo>
                <a:lnTo>
                  <a:pt x="555044" y="164112"/>
                </a:lnTo>
                <a:lnTo>
                  <a:pt x="277522" y="335426"/>
                </a:lnTo>
                <a:lnTo>
                  <a:pt x="0" y="164112"/>
                </a:lnTo>
                <a:lnTo>
                  <a:pt x="138761" y="164112"/>
                </a:lnTo>
                <a:lnTo>
                  <a:pt x="138761" y="0"/>
                </a:lnTo>
                <a:lnTo>
                  <a:pt x="204577" y="20431"/>
                </a:lnTo>
                <a:cubicBezTo>
                  <a:pt x="228139" y="25252"/>
                  <a:pt x="252535" y="27784"/>
                  <a:pt x="277522" y="27784"/>
                </a:cubicBezTo>
                <a:cubicBezTo>
                  <a:pt x="302509" y="27784"/>
                  <a:pt x="326905" y="25252"/>
                  <a:pt x="350468" y="20431"/>
                </a:cubicBezTo>
                <a:close/>
              </a:path>
            </a:pathLst>
          </a:custGeom>
          <a:solidFill>
            <a:schemeClr val="accent1"/>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33" name="任意多边形: 形状 1"/>
          <p:cNvSpPr txBox="1"/>
          <p:nvPr/>
        </p:nvSpPr>
        <p:spPr>
          <a:xfrm rot="0" flipH="0" flipV="0">
            <a:off x="-79617" y="841646"/>
            <a:ext cx="7670683" cy="68406"/>
          </a:xfrm>
          <a:custGeom>
            <a:avLst/>
            <a:gdLst>
              <a:gd name="connsiteX0" fmla="*/ 0 w 856648"/>
              <a:gd name="connsiteY0" fmla="*/ 0 h 637990"/>
              <a:gd name="connsiteX1" fmla="*/ 537653 w 856648"/>
              <a:gd name="connsiteY1" fmla="*/ 0 h 637990"/>
              <a:gd name="connsiteX2" fmla="*/ 856648 w 856648"/>
              <a:gd name="connsiteY2" fmla="*/ 318995 h 637990"/>
              <a:gd name="connsiteX3" fmla="*/ 537653 w 856648"/>
              <a:gd name="connsiteY3" fmla="*/ 637990 h 637990"/>
              <a:gd name="connsiteX4" fmla="*/ 0 w 856648"/>
              <a:gd name="connsiteY4" fmla="*/ 637990 h 637990"/>
            </a:gdLst>
            <a:rect l="l" t="t" r="r" b="b"/>
            <a:pathLst>
              <a:path w="856648" h="637990">
                <a:moveTo>
                  <a:pt x="0" y="0"/>
                </a:moveTo>
                <a:lnTo>
                  <a:pt x="537653" y="0"/>
                </a:lnTo>
                <a:cubicBezTo>
                  <a:pt x="713829" y="0"/>
                  <a:pt x="856648" y="142819"/>
                  <a:pt x="856648" y="318995"/>
                </a:cubicBezTo>
                <a:cubicBezTo>
                  <a:pt x="856648" y="495171"/>
                  <a:pt x="713829" y="637990"/>
                  <a:pt x="537653" y="637990"/>
                </a:cubicBezTo>
                <a:lnTo>
                  <a:pt x="0" y="637990"/>
                </a:lnTo>
                <a:close/>
              </a:path>
            </a:pathLst>
          </a:custGeom>
          <a:solidFill>
            <a:schemeClr val="accent1"/>
          </a:solidFill>
          <a:ln w="12700" cap="sq">
            <a:noFill/>
            <a:miter/>
          </a:ln>
          <a:effectLst>
            <a:outerShdw dist="0" blurRad="63500" dir="0" sx="102000" sy="102000" kx="0" ky="0" algn="ctr" rotWithShape="0">
              <a:schemeClr val="accent1">
                <a:alpha val="4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34" name="任意多边形: 形状 2"/>
          <p:cNvSpPr txBox="1"/>
          <p:nvPr/>
        </p:nvSpPr>
        <p:spPr>
          <a:xfrm rot="0" flipH="0" flipV="0">
            <a:off x="11223007" y="-110983"/>
            <a:ext cx="985486" cy="463572"/>
          </a:xfrm>
          <a:custGeom>
            <a:avLst/>
            <a:gdLst>
              <a:gd name="connsiteX0" fmla="*/ 12946 w 673100"/>
              <a:gd name="connsiteY0" fmla="*/ 0 h 383117"/>
              <a:gd name="connsiteX1" fmla="*/ 673100 w 673100"/>
              <a:gd name="connsiteY1" fmla="*/ 0 h 383117"/>
              <a:gd name="connsiteX2" fmla="*/ 673100 w 673100"/>
              <a:gd name="connsiteY2" fmla="*/ 383117 h 383117"/>
              <a:gd name="connsiteX3" fmla="*/ 318995 w 673100"/>
              <a:gd name="connsiteY3" fmla="*/ 383117 h 383117"/>
              <a:gd name="connsiteX4" fmla="*/ 0 w 673100"/>
              <a:gd name="connsiteY4" fmla="*/ 64122 h 383117"/>
            </a:gdLst>
            <a:rect l="l" t="t" r="r" b="b"/>
            <a:pathLst>
              <a:path w="673100" h="383117">
                <a:moveTo>
                  <a:pt x="12946" y="0"/>
                </a:moveTo>
                <a:lnTo>
                  <a:pt x="673100" y="0"/>
                </a:lnTo>
                <a:lnTo>
                  <a:pt x="673100" y="383117"/>
                </a:lnTo>
                <a:lnTo>
                  <a:pt x="318995" y="383117"/>
                </a:lnTo>
                <a:cubicBezTo>
                  <a:pt x="142819" y="383117"/>
                  <a:pt x="0" y="240298"/>
                  <a:pt x="0" y="64122"/>
                </a:cubicBezTo>
                <a:close/>
              </a:path>
            </a:pathLst>
          </a:custGeom>
          <a:solidFill>
            <a:schemeClr val="accent1"/>
          </a:solidFill>
          <a:ln w="12700" cap="sq">
            <a:noFill/>
            <a:miter/>
          </a:ln>
          <a:effectLst>
            <a:outerShdw dist="0" blurRad="63500" dir="0" sx="102000" sy="102000" kx="0" ky="0" algn="ctr" rotWithShape="0">
              <a:schemeClr val="accent1">
                <a:alpha val="4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35" name="文本框 3"/>
          <p:cNvSpPr txBox="1"/>
          <p:nvPr/>
        </p:nvSpPr>
        <p:spPr>
          <a:xfrm rot="0" flipH="0" flipV="0">
            <a:off x="751724" y="214775"/>
            <a:ext cx="7701382" cy="542071"/>
          </a:xfrm>
          <a:prstGeom prst="rect">
            <a:avLst/>
          </a:prstGeom>
          <a:noFill/>
          <a:ln>
            <a:noFill/>
          </a:ln>
        </p:spPr>
        <p:txBody>
          <a:bodyPr vert="horz" wrap="square" lIns="0" tIns="0" rIns="0" bIns="0" rtlCol="0" anchor="ctr"/>
          <a:lstStyle/>
          <a:p>
            <a:pPr algn="l">
              <a:lnSpc>
                <a:spcPct val="130000"/>
              </a:lnSpc>
            </a:pPr>
            <a:r>
              <a:rPr kumimoji="1" lang="en-US" altLang="zh-CN" sz="2800">
                <a:ln w="12700">
                  <a:noFill/>
                </a:ln>
                <a:solidFill>
                  <a:srgbClr val="000000">
                    <a:alpha val="100000"/>
                  </a:srgbClr>
                </a:solidFill>
                <a:latin typeface="Source Han Sans CN Bold"/>
                <a:ea typeface="Source Han Sans CN Bold"/>
                <a:cs typeface="Source Han Sans CN Bold"/>
              </a:rPr>
              <a:t>评估指标与优化策略的重构</a:t>
            </a:r>
            <a:endParaRPr kumimoji="1" lang="zh-CN" altLang="en-US"/>
          </a:p>
        </p:txBody>
      </p:sp>
      <p:sp>
        <p:nvSpPr>
          <p:cNvPr id="36" name="任意多边形: 形状 4"/>
          <p:cNvSpPr txBox="1"/>
          <p:nvPr/>
        </p:nvSpPr>
        <p:spPr>
          <a:xfrm rot="0" flipH="1" flipV="0">
            <a:off x="-572360" y="-58056"/>
            <a:ext cx="985486" cy="463572"/>
          </a:xfrm>
          <a:custGeom>
            <a:avLst/>
            <a:gdLst>
              <a:gd name="connsiteX0" fmla="*/ 12946 w 673100"/>
              <a:gd name="connsiteY0" fmla="*/ 0 h 383117"/>
              <a:gd name="connsiteX1" fmla="*/ 673100 w 673100"/>
              <a:gd name="connsiteY1" fmla="*/ 0 h 383117"/>
              <a:gd name="connsiteX2" fmla="*/ 673100 w 673100"/>
              <a:gd name="connsiteY2" fmla="*/ 383117 h 383117"/>
              <a:gd name="connsiteX3" fmla="*/ 318995 w 673100"/>
              <a:gd name="connsiteY3" fmla="*/ 383117 h 383117"/>
              <a:gd name="connsiteX4" fmla="*/ 0 w 673100"/>
              <a:gd name="connsiteY4" fmla="*/ 64122 h 383117"/>
            </a:gdLst>
            <a:rect l="l" t="t" r="r" b="b"/>
            <a:pathLst>
              <a:path w="673100" h="383117">
                <a:moveTo>
                  <a:pt x="12946" y="0"/>
                </a:moveTo>
                <a:lnTo>
                  <a:pt x="673100" y="0"/>
                </a:lnTo>
                <a:lnTo>
                  <a:pt x="673100" y="383117"/>
                </a:lnTo>
                <a:lnTo>
                  <a:pt x="318995" y="383117"/>
                </a:lnTo>
                <a:cubicBezTo>
                  <a:pt x="142819" y="383117"/>
                  <a:pt x="0" y="240298"/>
                  <a:pt x="0" y="64122"/>
                </a:cubicBezTo>
                <a:close/>
              </a:path>
            </a:pathLst>
          </a:custGeom>
          <a:solidFill>
            <a:schemeClr val="accent1"/>
          </a:solidFill>
          <a:ln w="12700" cap="sq">
            <a:noFill/>
            <a:miter/>
          </a:ln>
          <a:effectLst>
            <a:outerShdw dist="0" blurRad="63500" dir="0" sx="102000" sy="102000" kx="0" ky="0" algn="ctr" rotWithShape="0">
              <a:schemeClr val="accent1">
                <a:alpha val="4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37" name="任意多边形: 形状 5"/>
          <p:cNvSpPr txBox="1"/>
          <p:nvPr/>
        </p:nvSpPr>
        <p:spPr>
          <a:xfrm rot="0" flipH="0" flipV="0">
            <a:off x="11845307" y="326594"/>
            <a:ext cx="985486" cy="463572"/>
          </a:xfrm>
          <a:custGeom>
            <a:avLst/>
            <a:gdLst>
              <a:gd name="connsiteX0" fmla="*/ 12946 w 673100"/>
              <a:gd name="connsiteY0" fmla="*/ 0 h 383117"/>
              <a:gd name="connsiteX1" fmla="*/ 673100 w 673100"/>
              <a:gd name="connsiteY1" fmla="*/ 0 h 383117"/>
              <a:gd name="connsiteX2" fmla="*/ 673100 w 673100"/>
              <a:gd name="connsiteY2" fmla="*/ 383117 h 383117"/>
              <a:gd name="connsiteX3" fmla="*/ 318995 w 673100"/>
              <a:gd name="connsiteY3" fmla="*/ 383117 h 383117"/>
              <a:gd name="connsiteX4" fmla="*/ 0 w 673100"/>
              <a:gd name="connsiteY4" fmla="*/ 64122 h 383117"/>
            </a:gdLst>
            <a:rect l="l" t="t" r="r" b="b"/>
            <a:pathLst>
              <a:path w="673100" h="383117">
                <a:moveTo>
                  <a:pt x="12946" y="0"/>
                </a:moveTo>
                <a:lnTo>
                  <a:pt x="673100" y="0"/>
                </a:lnTo>
                <a:lnTo>
                  <a:pt x="673100" y="383117"/>
                </a:lnTo>
                <a:lnTo>
                  <a:pt x="318995" y="383117"/>
                </a:lnTo>
                <a:cubicBezTo>
                  <a:pt x="142819" y="383117"/>
                  <a:pt x="0" y="240298"/>
                  <a:pt x="0" y="64122"/>
                </a:cubicBezTo>
                <a:close/>
              </a:path>
            </a:pathLst>
          </a:custGeom>
          <a:solidFill>
            <a:schemeClr val="accent1"/>
          </a:solidFill>
          <a:ln w="12700" cap="sq">
            <a:noFill/>
            <a:miter/>
          </a:ln>
          <a:effectLst>
            <a:outerShdw dist="0" blurRad="63500" dir="0" sx="102000" sy="102000" kx="0" ky="0" algn="ctr" rotWithShape="0">
              <a:schemeClr val="accent1">
                <a:alpha val="40000"/>
              </a:schemeClr>
            </a:outerShdw>
          </a:effectLst>
        </p:spPr>
        <p:txBody>
          <a:bodyPr vert="horz" wrap="square" lIns="91440" tIns="45720" rIns="91440" bIns="45720" rtlCol="0" anchor="ctr"/>
          <a:lstStyle/>
          <a:p>
            <a:pPr algn="ctr">
              <a:lnSpc>
                <a:spcPct val="110000"/>
              </a:lnSpc>
            </a:pPr>
            <a:endParaRPr kumimoji="1" lang="zh-CN" altLang="en-US"/>
          </a:p>
        </p:txBody>
      </p:sp>
    </p:spTree>
  </p:cSld>
</p:sld>
</file>

<file path=ppt/theme/_rels/theme1.xml.rels><?xml version="1.0" encoding="UTF-8" standalone="yes"?>
<Relationships xmlns="http://schemas.openxmlformats.org/package/2006/relationships">

</Relationships>
</file>

<file path=ppt/theme/theme1.xml><?xml version="1.0" encoding="utf-8"?>
<a:theme xmlns:a="http://schemas.openxmlformats.org/drawingml/2006/main" xmlns:r="http://schemas.openxmlformats.org/officeDocument/2006/relationships" xmlns:p="http://schemas.openxmlformats.org/presentationml/2006/main" name="Office 主题​​">
  <a:themeElements>
    <a:clrScheme name="Office">
      <a:dk1>
        <a:srgbClr val="000000"/>
      </a:dk1>
      <a:lt1>
        <a:srgbClr val="FFFFFF"/>
      </a:lt1>
      <a:dk2>
        <a:srgbClr val="44546A"/>
      </a:dk2>
      <a:lt2>
        <a:srgbClr val="E7E6E6"/>
      </a:lt2>
      <a:accent1>
        <a:srgbClr val="063CE8"/>
      </a:accent1>
      <a:accent2>
        <a:srgbClr val="C6AB6A"/>
      </a:accent2>
      <a:accent3>
        <a:srgbClr val="063CE8"/>
      </a:accent3>
      <a:accent4>
        <a:srgbClr val="C6AB6A"/>
      </a:accent4>
      <a:accent5>
        <a:srgbClr val="063CE8"/>
      </a:accent5>
      <a:accent6>
        <a:srgbClr val="C6AB6A"/>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docProps/custom.xml><?xml version="1.0" encoding="utf-8"?>
<Properties xmlns="http://schemas.openxmlformats.org/officeDocument/2006/custom-properties" xmlns:vt="http://schemas.openxmlformats.org/officeDocument/2006/docPropsVTypes">
  <property fmtid="{D5CDD505-2E9C-101B-9397-08002B2CF9AE}" pid="2" name="AIGC">
    <vt:lpwstr>{"Label":"1","ContentProducer":"001191110105MA01D6BEX800000","ProduceID":"A1027D60199465Z53323790","ReservedCode1":"{\"SecurityData\":{\"Type\":\"TC260PG\",\"Version\":1,\"PubSD\":[{\"Type\":\"DS\",\"AlgID\":\"1.2.156.10197.1.501\",\"TBSData\":{\"Type\":\"LabelMataData\"},\"Signature\":\"304502204c5b30de6e6d0d12f3210dff98bc51d05144a4a1ddb4f1aa58f96387d65439f4022100d43dbcd309908ca8accac9b166df3097f3a3637d22e442444d661bef0849f5f7\"},{\"Type\":\"PubKey\",\"AlgID\":\"1.2.156.10197.1.501\",\"KeyValue\":\"MFkwEwYHKoZIzj0CAQYIKoEcz1UBgi0DQgAE4htNGUcC6HU4Sf91jDiDCP+kHy7sm5Nd8uJmcY3w5omySS+3GQlfi/4sr6ilLGbKi9V2Z5I0ASiAQPEvlhe2mw==\",\"Certificate\":\"MIIBgzCCASmgAwIBAgIBATAKBggqgRzPVQGDdTAtMQ4wDAYDVQQKEwVBaVBQVDEbMBkGA1UEBRMSOTExMTAxMDVNQTAxRDZCRVg4MCAXDTI1MDgwODA4Mjk1MloYDzIxMjUwODA4MDgyOTUyWjAtMQ4wDAYDVQQKEwVBaVBQVDEbMBkGA1UEBRMSOTExMTAxMDVNQTAxRDZCRVg4MFkwEwYHKoZIzj0CAQYIKoEcz1UBgi0DQgAE4htNGUcC6HU4Sf91jDiDCP+kHy7sm5Nd8uJmcY3w5omySS+3GQlfi/4sr6ilLGbKi9V2Z5I0ASiAQPEvlhe2m6M4MDYwDgYDVR0PAQH/BAQDAgWgMBMGA1UdJQQMMAoGCCsGAQUFBwMBMA8GA1UdEwEB/wQFMAMBAf8wCgYIKoEcz1UBg3UDSAAwRQIgS9o/xI9kRYojx1MkW/gD8fAbyborHu7tLo1gGuqcuMwCIQDpeKBcdxdIHGAYHLU3bTjOkcDszYUezVcY2oQW7R1oQg==\"}]}}","ContentPropagator":"001191110105MA01D6BEX800000","PropagateID":"A1027D60199465Z53323790","ReservedCode2":"{\"SecurityData\":{\"Type\":\"TC260PG\",\"Version\":1,\"PubSD\":[{\"Type\":\"DS\",\"AlgID\":\"1.2.156.10197.1.501\",\"TBSData\":{\"Type\":\"LabelMataData\"},\"Signature\":\"3045022100d681c89edfc926735164b0884b65460a026628fb41a2205c99bd3c658f5731a10220145b5b42b121085f279c5ab37d539b5cc73b698f715c8e3f0be3c47b8806ef01\"},{\"Type\":\"PubKey\",\"AlgID\":\"1.2.156.10197.1.501\",\"KeyValue\":\"MFkwEwYHKoZIzj0CAQYIKoEcz1UBgi0DQgAE4htNGUcC6HU4Sf91jDiDCP+kHy7sm5Nd8uJmcY3w5omySS+3GQlfi/4sr6ilLGbKi9V2Z5I0ASiAQPEvlhe2mw==\",\"Certificate\":\"MIIBgzCCASmgAwIBAgIBATAKBggqgRzPVQGDdTAtMQ4wDAYDVQQKEwVBaVBQVDEbMBkGA1UEBRMSOTExMTAxMDVNQTAxRDZCRVg4MCAXDTI1MDgwODA4Mjk1MloYDzIxMjUwODA4MDgyOTUyWjAtMQ4wDAYDVQQKEwVBaVBQVDEbMBkGA1UEBRMSOTExMTAxMDVNQTAxRDZCRVg4MFkwEwYHKoZIzj0CAQYIKoEcz1UBgi0DQgAE4htNGUcC6HU4Sf91jDiDCP+kHy7sm5Nd8uJmcY3w5omySS+3GQlfi/4sr6ilLGbKi9V2Z5I0ASiAQPEvlhe2m6M4MDYwDgYDVR0PAQH/BAQDAgWgMBMGA1UdJQQMMAoGCCsGAQUFBwMBMA8GA1UdEwEB/wQFMAMBAf8wCgYIKoEcz1UBg3UDSAAwRQIgS9o/xI9kRYojx1MkW/gD8fAbyborHu7tLo1gGuqcuMwCIQDpeKBcdxdIHGAYHLU3bTjOkcDszYUezVcY2oQW7R1oQg==\"}]}}"}</vt:lpwstr>
  </property>
</Properties>
</file>