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Layouts/slideLayout1.xml" ContentType="application/vnd.openxmlformats-officedocument.presentationml.slideLayout+xml"/>
  <Override PartName="/ppt/theme/theme1.xml" ContentType="application/vnd.openxmlformats-officedocument.theme+xml"/>
  <Override PartName="/docProps/custom.xml" ContentType="application/vnd.openxmlformats-officedocument.custom-properties+xml"/>
</Types>
</file>

<file path=_rels/.rels><?xml version="1.0" encoding="UTF-8"?>
<Relationships xmlns="http://schemas.openxmlformats.org/package/2006/relationships">
  <Relationship Id="rId1" Type="http://schemas.openxmlformats.org/officeDocument/2006/relationships/officeDocument" Target="ppt/presentation.xml"></Relationship>
  <Relationship Id="rIdCustom" Type="http://schemas.openxmlformats.org/officeDocument/2006/relationships/custom-properties" Target="docProps/custom.xml"></Relationship>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12192000" cy="6858000"/>
  <p:notesSz cx="6858000" cy="9144000"/>
  <p:embeddedFontLst>
    <p:embeddedFont>
      <p:font typeface="OPPOSans H"/>
      <p:regular r:id="rId22"/>
    </p:embeddedFont>
    <p:embeddedFont>
      <p:font typeface="Source Han Sans CN Bold"/>
      <p:regular r:id="rId23"/>
    </p:embeddedFont>
    <p:embeddedFont>
      <p:font typeface="Source Han Sans"/>
      <p:regular r:id="rId24"/>
    </p:embeddedFont>
    <p:embeddedFont>
      <p:font typeface="OPPOSans R"/>
      <p:regular r:id="rId25"/>
    </p:embeddedFont>
    <p:embeddedFont>
      <p:font typeface="OPPOSans B"/>
      <p:regular r:id="rId26"/>
    </p:embeddedFont>
  </p:embeddedFontLst>
</p:presentation>
</file>

<file path=ppt/_rels/presentation.xml.rels><?xml version="1.0" encoding="UTF-8" standalone="yes"?>
<Relationships xmlns="http://schemas.openxmlformats.org/package/2006/relationships">
<Relationship Id="rId1" Type="http://schemas.openxmlformats.org/officeDocument/2006/relationships/theme" Target="theme/theme1.xml"/>
<Relationship Id="rId2" Type="http://schemas.openxmlformats.org/officeDocument/2006/relationships/slideMaster" Target="slideMasters/slideMaster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font" Target="fonts/font1.fntdata"/>
<Relationship Id="rId23" Type="http://schemas.openxmlformats.org/officeDocument/2006/relationships/font" Target="fonts/font3.fntdata"/>
<Relationship Id="rId24" Type="http://schemas.openxmlformats.org/officeDocument/2006/relationships/font" Target="fonts/font2.fntdata"/>
<Relationship Id="rId25" Type="http://schemas.openxmlformats.org/officeDocument/2006/relationships/font" Target="fonts/font5.fntdata"/>
<Relationship Id="rId26" Type="http://schemas.openxmlformats.org/officeDocument/2006/relationships/font" Target="fonts/font4.fntdata"/>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theme" Target="../theme/theme1.xml"/>
<Relationship Id="rId2" Type="http://schemas.openxmlformats.org/officeDocument/2006/relationships/slideLayout" Target="../slideLayouts/slideLayout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2"/>
  </p:sldLayoutIdLst>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0"/>
          <p:cNvSpPr txBox="1"/>
          <p:nvPr/>
        </p:nvSpPr>
        <p:spPr>
          <a:xfrm rot="0" flipH="0" flipV="0">
            <a:off x="1" y="1"/>
            <a:ext cx="12192000" cy="6858000"/>
          </a:xfrm>
          <a:prstGeom prst="rect">
            <a:avLst/>
          </a:prstGeom>
          <a:gradFill>
            <a:gsLst>
              <a:gs pos="0">
                <a:schemeClr val="accent1"/>
              </a:gs>
              <a:gs pos="100000">
                <a:schemeClr val="accent1">
                  <a:lumMod val="75000"/>
                </a:schemeClr>
              </a:gs>
            </a:gsLst>
            <a:lin ang="2700000" scaled="1"/>
          </a:gra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矩形: 圆顶角 8"/>
          <p:cNvSpPr txBox="1"/>
          <p:nvPr/>
        </p:nvSpPr>
        <p:spPr>
          <a:xfrm rot="13440867" flipH="0" flipV="0">
            <a:off x="8948494" y="-2004038"/>
            <a:ext cx="3438744" cy="8736277"/>
          </a:xfrm>
          <a:prstGeom prst="round2SameRect">
            <a:avLst>
              <a:gd name="adj1" fmla="val 50000"/>
              <a:gd name="adj2" fmla="val 0"/>
            </a:avLst>
          </a:prstGeom>
          <a:noFill/>
          <a:ln w="228600" cap="sq">
            <a:solidFill>
              <a:schemeClr val="accent1">
                <a:lumMod val="60000"/>
                <a:lumOff val="4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矩形: 圆顶角 1"/>
          <p:cNvSpPr txBox="1"/>
          <p:nvPr/>
        </p:nvSpPr>
        <p:spPr>
          <a:xfrm rot="18840867" flipH="0" flipV="0">
            <a:off x="8444103" y="1981531"/>
            <a:ext cx="3438744" cy="7145639"/>
          </a:xfrm>
          <a:prstGeom prst="round2SameRect">
            <a:avLst>
              <a:gd name="adj1" fmla="val 50000"/>
              <a:gd name="adj2" fmla="val 0"/>
            </a:avLst>
          </a:prstGeom>
          <a:noFill/>
          <a:ln w="228600" cap="sq">
            <a:solidFill>
              <a:schemeClr val="accent2">
                <a:lumMod val="60000"/>
                <a:lumOff val="4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矩形: 圆顶角 9"/>
          <p:cNvSpPr txBox="1"/>
          <p:nvPr/>
        </p:nvSpPr>
        <p:spPr>
          <a:xfrm rot="13440867" flipH="0" flipV="0">
            <a:off x="9635987" y="-557837"/>
            <a:ext cx="1776211" cy="6427234"/>
          </a:xfrm>
          <a:prstGeom prst="round2SameRect">
            <a:avLst>
              <a:gd name="adj1" fmla="val 50000"/>
              <a:gd name="adj2" fmla="val 0"/>
            </a:avLst>
          </a:prstGeom>
          <a:noFill/>
          <a:ln w="228600" cap="sq">
            <a:solidFill>
              <a:schemeClr val="accent1">
                <a:lumMod val="60000"/>
                <a:lumOff val="40000"/>
                <a:alpha val="10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矩形: 圆顶角 2"/>
          <p:cNvSpPr txBox="1"/>
          <p:nvPr/>
        </p:nvSpPr>
        <p:spPr>
          <a:xfrm rot="18840867" flipH="0" flipV="0">
            <a:off x="9268214" y="2909084"/>
            <a:ext cx="1776211" cy="5257010"/>
          </a:xfrm>
          <a:prstGeom prst="round2SameRect">
            <a:avLst>
              <a:gd name="adj1" fmla="val 50000"/>
              <a:gd name="adj2" fmla="val 0"/>
            </a:avLst>
          </a:prstGeom>
          <a:noFill/>
          <a:ln w="228600" cap="sq">
            <a:solidFill>
              <a:schemeClr val="accent2">
                <a:lumMod val="60000"/>
                <a:lumOff val="40000"/>
                <a:alpha val="9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椭圆 33"/>
          <p:cNvSpPr txBox="1"/>
          <p:nvPr/>
        </p:nvSpPr>
        <p:spPr>
          <a:xfrm rot="0" flipH="0" flipV="0">
            <a:off x="8479598" y="3883074"/>
            <a:ext cx="900973" cy="900973"/>
          </a:xfrm>
          <a:prstGeom prst="ellipse">
            <a:avLst/>
          </a:prstGeom>
          <a:solidFill>
            <a:schemeClr val="accent1">
              <a:lumMod val="20000"/>
              <a:lumOff val="80000"/>
              <a:alpha val="1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椭圆 36"/>
          <p:cNvSpPr txBox="1"/>
          <p:nvPr/>
        </p:nvSpPr>
        <p:spPr>
          <a:xfrm rot="0" flipH="0" flipV="0">
            <a:off x="673774" y="5460597"/>
            <a:ext cx="454519" cy="454519"/>
          </a:xfrm>
          <a:prstGeom prst="ellipse">
            <a:avLst/>
          </a:prstGeom>
          <a:gradFill>
            <a:gsLst>
              <a:gs pos="0">
                <a:schemeClr val="accent2"/>
              </a:gs>
              <a:gs pos="100000">
                <a:schemeClr val="accent2">
                  <a:lumMod val="60000"/>
                  <a:lumOff val="40000"/>
                </a:schemeClr>
              </a:gs>
            </a:gsLst>
            <a:lin ang="2700000" scaled="0"/>
          </a:gradFill>
          <a:ln w="12700" cap="sq">
            <a:noFill/>
            <a:prstDash val="solid"/>
            <a:miter/>
          </a:ln>
          <a:effectLst>
            <a:outerShdw dist="38100" blurRad="50800" dir="5400000" sx="100000" sy="100000" kx="0" ky="0" algn="t" rotWithShape="0">
              <a:schemeClr val="accent1">
                <a:lumMod val="50000"/>
                <a:alpha val="2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9" name="箭头: 右 37"/>
          <p:cNvSpPr txBox="1"/>
          <p:nvPr/>
        </p:nvSpPr>
        <p:spPr>
          <a:xfrm rot="0" flipH="0" flipV="0">
            <a:off x="792373" y="5628352"/>
            <a:ext cx="217321" cy="119009"/>
          </a:xfrm>
          <a:prstGeom prst="rightArrow">
            <a:avLst>
              <a:gd name="adj1" fmla="val 23912"/>
              <a:gd name="adj2" fmla="val 6956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矩形: 圆角 38"/>
          <p:cNvSpPr txBox="1"/>
          <p:nvPr/>
        </p:nvSpPr>
        <p:spPr>
          <a:xfrm rot="0" flipH="0" flipV="0">
            <a:off x="1128291" y="5460597"/>
            <a:ext cx="5011424" cy="454518"/>
          </a:xfrm>
          <a:prstGeom prst="roundRect">
            <a:avLst>
              <a:gd name="adj" fmla="val 50000"/>
            </a:avLst>
          </a:prstGeom>
          <a:solidFill>
            <a:schemeClr val="bg1">
              <a:alpha val="30000"/>
            </a:schemeClr>
          </a:solidFill>
          <a:ln w="12700" cap="sq">
            <a:noFill/>
            <a:prstDash val="solid"/>
            <a:miter/>
          </a:ln>
          <a:effectLst>
            <a:outerShdw dist="38100" blurRad="50800" dir="5400000" sx="100000" sy="100000" kx="0" ky="0" algn="t" rotWithShape="0">
              <a:schemeClr val="accent1">
                <a:lumMod val="50000"/>
                <a:alpha val="25000"/>
              </a:schemeClr>
            </a:outerShdw>
          </a:effectLst>
        </p:spPr>
        <p:txBody>
          <a:bodyPr vert="horz" wrap="square" lIns="0" tIns="0" rIns="0" bIns="0" rtlCol="0" anchor="ctr"/>
          <a:lstStyle/>
          <a:p>
            <a:pPr algn="ctr">
              <a:lnSpc>
                <a:spcPct val="110000"/>
              </a:lnSpc>
            </a:pPr>
            <a:endParaRPr kumimoji="1" lang="zh-CN" altLang="en-US"/>
          </a:p>
        </p:txBody>
      </p:sp>
      <p:sp>
        <p:nvSpPr>
          <p:cNvPr id="11" name="11"/>
          <p:cNvSpPr txBox="1"/>
          <p:nvPr/>
        </p:nvSpPr>
        <p:spPr>
          <a:xfrm rot="0" flipH="0" flipV="0">
            <a:off x="1395718" y="5533968"/>
            <a:ext cx="1897161" cy="307777"/>
          </a:xfrm>
          <a:prstGeom prst="rect">
            <a:avLst/>
          </a:prstGeom>
          <a:noFill/>
          <a:ln w="15875" cap="sq">
            <a:noFill/>
          </a:ln>
          <a:effectLst/>
        </p:spPr>
        <p:txBody>
          <a:bodyPr vert="horz" wrap="square" lIns="0" tIns="0" rIns="0" bIns="0" rtlCol="0" anchor="ctr"/>
          <a:lstStyle/>
          <a:p>
            <a:pPr algn="ctr">
              <a:lnSpc>
                <a:spcPct val="110000"/>
              </a:lnSpc>
            </a:pPr>
            <a:r>
              <a:rPr kumimoji="1" lang="en-US" altLang="zh-CN" sz="1400">
                <a:ln w="12700">
                  <a:noFill/>
                </a:ln>
                <a:solidFill>
                  <a:srgbClr val="FFFFFF">
                    <a:alpha val="100000"/>
                  </a:srgbClr>
                </a:solidFill>
                <a:latin typeface="OPPOSans H"/>
                <a:ea typeface="OPPOSans H"/>
                <a:cs typeface="OPPOSans H"/>
              </a:rPr>
              <a:t>PPT主讲人：喜传播</a:t>
            </a:r>
            <a:endParaRPr kumimoji="1" lang="zh-CN" altLang="en-US"/>
          </a:p>
        </p:txBody>
      </p:sp>
      <p:sp>
        <p:nvSpPr>
          <p:cNvPr id="12" name="15"/>
          <p:cNvSpPr txBox="1"/>
          <p:nvPr/>
        </p:nvSpPr>
        <p:spPr>
          <a:xfrm rot="0" flipH="0" flipV="0">
            <a:off x="3833413" y="5533968"/>
            <a:ext cx="1897161" cy="307777"/>
          </a:xfrm>
          <a:prstGeom prst="rect">
            <a:avLst/>
          </a:prstGeom>
          <a:noFill/>
          <a:ln w="15875" cap="sq">
            <a:noFill/>
          </a:ln>
          <a:effectLst/>
        </p:spPr>
        <p:txBody>
          <a:bodyPr vert="horz" wrap="square" lIns="0" tIns="0" rIns="0" bIns="0" rtlCol="0" anchor="ctr"/>
          <a:lstStyle/>
          <a:p>
            <a:pPr algn="ctr">
              <a:lnSpc>
                <a:spcPct val="110000"/>
              </a:lnSpc>
            </a:pPr>
            <a:r>
              <a:rPr kumimoji="1" lang="en-US" altLang="zh-CN" sz="1400">
                <a:ln w="12700">
                  <a:noFill/>
                </a:ln>
                <a:solidFill>
                  <a:srgbClr val="FFFFFF">
                    <a:alpha val="100000"/>
                  </a:srgbClr>
                </a:solidFill>
                <a:latin typeface="OPPOSans H"/>
                <a:ea typeface="OPPOSans H"/>
                <a:cs typeface="OPPOSans H"/>
              </a:rPr>
              <a:t>2026.10</a:t>
            </a:r>
            <a:endParaRPr kumimoji="1" lang="zh-CN" altLang="en-US"/>
          </a:p>
        </p:txBody>
      </p:sp>
      <p:cxnSp>
        <p:nvCxnSpPr>
          <p:cNvPr id="13" name="直接连接符 41"/>
          <p:cNvCxnSpPr/>
          <p:nvPr/>
        </p:nvCxnSpPr>
        <p:spPr>
          <a:xfrm rot="0" flipH="0" flipV="0">
            <a:off x="3563146" y="5552032"/>
            <a:ext cx="0" cy="271649"/>
          </a:xfrm>
          <a:prstGeom prst="line">
            <a:avLst/>
          </a:prstGeom>
          <a:noFill/>
          <a:ln w="12700" cap="sq">
            <a:solidFill>
              <a:schemeClr val="bg1"/>
            </a:solidFill>
            <a:prstDash val="solid"/>
            <a:miter/>
          </a:ln>
        </p:spPr>
      </p:cxnSp>
      <p:sp>
        <p:nvSpPr>
          <p:cNvPr id="14" name="任意多边形: 形状 17"/>
          <p:cNvSpPr txBox="1"/>
          <p:nvPr/>
        </p:nvSpPr>
        <p:spPr>
          <a:xfrm rot="0" flipH="0" flipV="0">
            <a:off x="6418520" y="2216302"/>
            <a:ext cx="1126900" cy="887881"/>
          </a:xfrm>
          <a:custGeom>
            <a:avLst/>
            <a:gdLst>
              <a:gd name="csX0" fmla="*/ 563665 w 1126900"/>
              <a:gd name="csY0" fmla="*/ 388921 h 887881"/>
              <a:gd name="csX1" fmla="*/ 618545 w 1126900"/>
              <a:gd name="csY1" fmla="*/ 443839 h 887881"/>
              <a:gd name="csX2" fmla="*/ 563286 w 1126900"/>
              <a:gd name="csY2" fmla="*/ 499060 h 887881"/>
              <a:gd name="csX3" fmla="*/ 508406 w 1126900"/>
              <a:gd name="csY3" fmla="*/ 443460 h 887881"/>
              <a:gd name="csX4" fmla="*/ 563665 w 1126900"/>
              <a:gd name="csY4" fmla="*/ 388921 h 887881"/>
              <a:gd name="csX5" fmla="*/ 344524 w 1126900"/>
              <a:gd name="csY5" fmla="*/ 388921 h 887881"/>
              <a:gd name="csX6" fmla="*/ 399821 w 1126900"/>
              <a:gd name="csY6" fmla="*/ 444332 h 887881"/>
              <a:gd name="csX7" fmla="*/ 344562 w 1126900"/>
              <a:gd name="csY7" fmla="*/ 499060 h 887881"/>
              <a:gd name="csX8" fmla="*/ 344524 w 1126900"/>
              <a:gd name="csY8" fmla="*/ 499060 h 887881"/>
              <a:gd name="csX9" fmla="*/ 289303 w 1126900"/>
              <a:gd name="csY9" fmla="*/ 443650 h 887881"/>
              <a:gd name="csX10" fmla="*/ 344524 w 1126900"/>
              <a:gd name="csY10" fmla="*/ 388921 h 887881"/>
              <a:gd name="csX11" fmla="*/ 785837 w 1126900"/>
              <a:gd name="csY11" fmla="*/ 388769 h 887881"/>
              <a:gd name="csX12" fmla="*/ 837611 w 1126900"/>
              <a:gd name="csY12" fmla="*/ 444937 h 887881"/>
              <a:gd name="csX13" fmla="*/ 778262 w 1126900"/>
              <a:gd name="csY13" fmla="*/ 499136 h 887881"/>
              <a:gd name="csX14" fmla="*/ 727207 w 1126900"/>
              <a:gd name="csY14" fmla="*/ 441604 h 887881"/>
              <a:gd name="csX15" fmla="*/ 785837 w 1126900"/>
              <a:gd name="csY15" fmla="*/ 388769 h 887881"/>
              <a:gd name="csX16" fmla="*/ 594117 w 1126900"/>
              <a:gd name="csY16" fmla="*/ 48733 h 887881"/>
              <a:gd name="csX17" fmla="*/ 453906 w 1126900"/>
              <a:gd name="csY17" fmla="*/ 57936 h 887881"/>
              <a:gd name="csX18" fmla="*/ 268056 w 1126900"/>
              <a:gd name="csY18" fmla="*/ 123269 h 887881"/>
              <a:gd name="csX19" fmla="*/ 97810 w 1126900"/>
              <a:gd name="csY19" fmla="*/ 287228 h 887881"/>
              <a:gd name="csX20" fmla="*/ 66526 w 1126900"/>
              <a:gd name="csY20" fmla="*/ 524928 h 887881"/>
              <a:gd name="csX21" fmla="*/ 96031 w 1126900"/>
              <a:gd name="csY21" fmla="*/ 595374 h 887881"/>
              <a:gd name="csX22" fmla="*/ 111748 w 1126900"/>
              <a:gd name="csY22" fmla="*/ 657375 h 887881"/>
              <a:gd name="csX23" fmla="*/ 94250 w 1126900"/>
              <a:gd name="csY23" fmla="*/ 738767 h 887881"/>
              <a:gd name="csX24" fmla="*/ 65693 w 1126900"/>
              <a:gd name="csY24" fmla="*/ 811106 h 887881"/>
              <a:gd name="csX25" fmla="*/ 65731 w 1126900"/>
              <a:gd name="csY25" fmla="*/ 811031 h 887881"/>
              <a:gd name="csX26" fmla="*/ 77434 w 1126900"/>
              <a:gd name="csY26" fmla="*/ 803721 h 887881"/>
              <a:gd name="csX27" fmla="*/ 169431 w 1126900"/>
              <a:gd name="csY27" fmla="*/ 759257 h 887881"/>
              <a:gd name="csX28" fmla="*/ 266086 w 1126900"/>
              <a:gd name="csY28" fmla="*/ 763612 h 887881"/>
              <a:gd name="csX29" fmla="*/ 322481 w 1126900"/>
              <a:gd name="csY29" fmla="*/ 788875 h 887881"/>
              <a:gd name="csX30" fmla="*/ 572036 w 1126900"/>
              <a:gd name="csY30" fmla="*/ 839967 h 887881"/>
              <a:gd name="csX31" fmla="*/ 680508 w 1126900"/>
              <a:gd name="csY31" fmla="*/ 830157 h 887881"/>
              <a:gd name="csX32" fmla="*/ 903513 w 1126900"/>
              <a:gd name="csY32" fmla="*/ 742100 h 887881"/>
              <a:gd name="csX33" fmla="*/ 1049291 w 1126900"/>
              <a:gd name="csY33" fmla="*/ 576778 h 887881"/>
              <a:gd name="csX34" fmla="*/ 1073000 w 1126900"/>
              <a:gd name="csY34" fmla="*/ 383997 h 887881"/>
              <a:gd name="csX35" fmla="*/ 974679 w 1126900"/>
              <a:gd name="csY35" fmla="*/ 204700 h 887881"/>
              <a:gd name="csX36" fmla="*/ 789549 w 1126900"/>
              <a:gd name="csY36" fmla="*/ 87440 h 887881"/>
              <a:gd name="csX37" fmla="*/ 594117 w 1126900"/>
              <a:gd name="csY37" fmla="*/ 48733 h 887881"/>
              <a:gd name="csX38" fmla="*/ 529115 w 1126900"/>
              <a:gd name="csY38" fmla="*/ 1073 h 887881"/>
              <a:gd name="csX39" fmla="*/ 613887 w 1126900"/>
              <a:gd name="csY39" fmla="*/ 1541 h 887881"/>
              <a:gd name="csX40" fmla="*/ 863745 w 1126900"/>
              <a:gd name="csY40" fmla="*/ 67178 h 887881"/>
              <a:gd name="csX41" fmla="*/ 1041716 w 1126900"/>
              <a:gd name="csY41" fmla="*/ 208108 h 887881"/>
              <a:gd name="csX42" fmla="*/ 1123487 w 1126900"/>
              <a:gd name="csY42" fmla="*/ 395208 h 887881"/>
              <a:gd name="csX43" fmla="*/ 1072849 w 1126900"/>
              <a:gd name="csY43" fmla="*/ 634650 h 887881"/>
              <a:gd name="csX44" fmla="*/ 908020 w 1126900"/>
              <a:gd name="csY44" fmla="*/ 796260 h 887881"/>
              <a:gd name="csX45" fmla="*/ 681606 w 1126900"/>
              <a:gd name="csY45" fmla="*/ 878523 h 887881"/>
              <a:gd name="csX46" fmla="*/ 580482 w 1126900"/>
              <a:gd name="csY46" fmla="*/ 887840 h 887881"/>
              <a:gd name="csX47" fmla="*/ 580520 w 1126900"/>
              <a:gd name="csY47" fmla="*/ 887878 h 887881"/>
              <a:gd name="csX48" fmla="*/ 299567 w 1126900"/>
              <a:gd name="csY48" fmla="*/ 831445 h 887881"/>
              <a:gd name="csX49" fmla="*/ 253436 w 1126900"/>
              <a:gd name="csY49" fmla="*/ 810690 h 887881"/>
              <a:gd name="csX50" fmla="*/ 180604 w 1126900"/>
              <a:gd name="csY50" fmla="*/ 805880 h 887881"/>
              <a:gd name="csX51" fmla="*/ 87471 w 1126900"/>
              <a:gd name="csY51" fmla="*/ 854586 h 887881"/>
              <a:gd name="csX52" fmla="*/ 56414 w 1126900"/>
              <a:gd name="csY52" fmla="*/ 876516 h 887881"/>
              <a:gd name="csX53" fmla="*/ 13957 w 1126900"/>
              <a:gd name="csY53" fmla="*/ 876629 h 887881"/>
              <a:gd name="csX54" fmla="*/ 2860 w 1126900"/>
              <a:gd name="csY54" fmla="*/ 835043 h 887881"/>
              <a:gd name="csX55" fmla="*/ 45051 w 1126900"/>
              <a:gd name="csY55" fmla="*/ 733085 h 887881"/>
              <a:gd name="csX56" fmla="*/ 61489 w 1126900"/>
              <a:gd name="csY56" fmla="*/ 675138 h 887881"/>
              <a:gd name="csX57" fmla="*/ 50922 w 1126900"/>
              <a:gd name="csY57" fmla="*/ 612228 h 887881"/>
              <a:gd name="csX58" fmla="*/ 15812 w 1126900"/>
              <a:gd name="csY58" fmla="*/ 519209 h 887881"/>
              <a:gd name="csX59" fmla="*/ 40658 w 1126900"/>
              <a:gd name="csY59" fmla="*/ 293818 h 887881"/>
              <a:gd name="csX60" fmla="*/ 202495 w 1126900"/>
              <a:gd name="csY60" fmla="*/ 107362 h 887881"/>
              <a:gd name="csX61" fmla="*/ 444853 w 1126900"/>
              <a:gd name="csY61" fmla="*/ 10858 h 887881"/>
              <a:gd name="csX62" fmla="*/ 529115 w 1126900"/>
              <a:gd name="csY62" fmla="*/ 1073 h 887881"/>
            </a:gdLst>
            <a:rect l="l" t="t" r="r" b="b"/>
            <a:pathLst>
              <a:path w="1126900" h="887881">
                <a:moveTo>
                  <a:pt x="563665" y="388921"/>
                </a:moveTo>
                <a:cubicBezTo>
                  <a:pt x="594343" y="388921"/>
                  <a:pt x="618507" y="413161"/>
                  <a:pt x="618545" y="443839"/>
                </a:cubicBezTo>
                <a:cubicBezTo>
                  <a:pt x="618583" y="474896"/>
                  <a:pt x="594381" y="499098"/>
                  <a:pt x="563286" y="499060"/>
                </a:cubicBezTo>
                <a:cubicBezTo>
                  <a:pt x="532343" y="499060"/>
                  <a:pt x="508292" y="474669"/>
                  <a:pt x="508406" y="443460"/>
                </a:cubicBezTo>
                <a:cubicBezTo>
                  <a:pt x="508520" y="412896"/>
                  <a:pt x="532835" y="388921"/>
                  <a:pt x="563665" y="388921"/>
                </a:cubicBezTo>
                <a:close/>
                <a:moveTo>
                  <a:pt x="344524" y="388921"/>
                </a:moveTo>
                <a:cubicBezTo>
                  <a:pt x="375164" y="388921"/>
                  <a:pt x="399896" y="413691"/>
                  <a:pt x="399821" y="444332"/>
                </a:cubicBezTo>
                <a:cubicBezTo>
                  <a:pt x="399745" y="474480"/>
                  <a:pt x="374899" y="499060"/>
                  <a:pt x="344562" y="499060"/>
                </a:cubicBezTo>
                <a:lnTo>
                  <a:pt x="344524" y="499060"/>
                </a:lnTo>
                <a:cubicBezTo>
                  <a:pt x="313542" y="499060"/>
                  <a:pt x="289038" y="474442"/>
                  <a:pt x="289303" y="443650"/>
                </a:cubicBezTo>
                <a:cubicBezTo>
                  <a:pt x="289568" y="412972"/>
                  <a:pt x="313808" y="388959"/>
                  <a:pt x="344524" y="388921"/>
                </a:cubicBezTo>
                <a:close/>
                <a:moveTo>
                  <a:pt x="785837" y="388769"/>
                </a:moveTo>
                <a:cubicBezTo>
                  <a:pt x="814318" y="390209"/>
                  <a:pt x="838369" y="415546"/>
                  <a:pt x="837611" y="444937"/>
                </a:cubicBezTo>
                <a:cubicBezTo>
                  <a:pt x="837422" y="474820"/>
                  <a:pt x="811894" y="500954"/>
                  <a:pt x="778262" y="499136"/>
                </a:cubicBezTo>
                <a:cubicBezTo>
                  <a:pt x="750083" y="497621"/>
                  <a:pt x="725843" y="471412"/>
                  <a:pt x="727207" y="441604"/>
                </a:cubicBezTo>
                <a:cubicBezTo>
                  <a:pt x="728684" y="409752"/>
                  <a:pt x="755802" y="387254"/>
                  <a:pt x="785837" y="388769"/>
                </a:cubicBezTo>
                <a:close/>
                <a:moveTo>
                  <a:pt x="594117" y="48733"/>
                </a:moveTo>
                <a:cubicBezTo>
                  <a:pt x="546963" y="46763"/>
                  <a:pt x="500264" y="49831"/>
                  <a:pt x="453906" y="57936"/>
                </a:cubicBezTo>
                <a:cubicBezTo>
                  <a:pt x="388421" y="69412"/>
                  <a:pt x="326193" y="90508"/>
                  <a:pt x="268056" y="123269"/>
                </a:cubicBezTo>
                <a:cubicBezTo>
                  <a:pt x="197117" y="163227"/>
                  <a:pt x="137919" y="215494"/>
                  <a:pt x="97810" y="287228"/>
                </a:cubicBezTo>
                <a:cubicBezTo>
                  <a:pt x="55921" y="362143"/>
                  <a:pt x="44862" y="441377"/>
                  <a:pt x="66526" y="524928"/>
                </a:cubicBezTo>
                <a:cubicBezTo>
                  <a:pt x="73003" y="549925"/>
                  <a:pt x="84668" y="572498"/>
                  <a:pt x="96031" y="595374"/>
                </a:cubicBezTo>
                <a:cubicBezTo>
                  <a:pt x="105726" y="614842"/>
                  <a:pt x="112771" y="635218"/>
                  <a:pt x="111748" y="657375"/>
                </a:cubicBezTo>
                <a:cubicBezTo>
                  <a:pt x="110461" y="685439"/>
                  <a:pt x="104173" y="712557"/>
                  <a:pt x="94250" y="738767"/>
                </a:cubicBezTo>
                <a:cubicBezTo>
                  <a:pt x="85236" y="762589"/>
                  <a:pt x="75578" y="786109"/>
                  <a:pt x="65693" y="811106"/>
                </a:cubicBezTo>
                <a:lnTo>
                  <a:pt x="65731" y="811031"/>
                </a:lnTo>
                <a:cubicBezTo>
                  <a:pt x="70276" y="808190"/>
                  <a:pt x="73874" y="805956"/>
                  <a:pt x="77434" y="803721"/>
                </a:cubicBezTo>
                <a:cubicBezTo>
                  <a:pt x="106370" y="785314"/>
                  <a:pt x="136215" y="768763"/>
                  <a:pt x="169431" y="759257"/>
                </a:cubicBezTo>
                <a:cubicBezTo>
                  <a:pt x="202079" y="749901"/>
                  <a:pt x="234386" y="748652"/>
                  <a:pt x="266086" y="763612"/>
                </a:cubicBezTo>
                <a:cubicBezTo>
                  <a:pt x="284721" y="772399"/>
                  <a:pt x="303468" y="780997"/>
                  <a:pt x="322481" y="788875"/>
                </a:cubicBezTo>
                <a:cubicBezTo>
                  <a:pt x="402321" y="822052"/>
                  <a:pt x="485265" y="840497"/>
                  <a:pt x="572036" y="839967"/>
                </a:cubicBezTo>
                <a:cubicBezTo>
                  <a:pt x="608433" y="839740"/>
                  <a:pt x="644679" y="836596"/>
                  <a:pt x="680508" y="830157"/>
                </a:cubicBezTo>
                <a:cubicBezTo>
                  <a:pt x="760688" y="815727"/>
                  <a:pt x="835756" y="787966"/>
                  <a:pt x="903513" y="742100"/>
                </a:cubicBezTo>
                <a:cubicBezTo>
                  <a:pt x="966308" y="699604"/>
                  <a:pt x="1017060" y="646202"/>
                  <a:pt x="1049291" y="576778"/>
                </a:cubicBezTo>
                <a:cubicBezTo>
                  <a:pt x="1077887" y="515156"/>
                  <a:pt x="1086067" y="450770"/>
                  <a:pt x="1073000" y="383997"/>
                </a:cubicBezTo>
                <a:cubicBezTo>
                  <a:pt x="1059290" y="313853"/>
                  <a:pt x="1024219" y="255148"/>
                  <a:pt x="974679" y="204700"/>
                </a:cubicBezTo>
                <a:cubicBezTo>
                  <a:pt x="922185" y="151259"/>
                  <a:pt x="859389" y="113574"/>
                  <a:pt x="789549" y="87440"/>
                </a:cubicBezTo>
                <a:cubicBezTo>
                  <a:pt x="726563" y="63882"/>
                  <a:pt x="661343" y="51536"/>
                  <a:pt x="594117" y="48733"/>
                </a:cubicBezTo>
                <a:close/>
                <a:moveTo>
                  <a:pt x="529115" y="1073"/>
                </a:moveTo>
                <a:cubicBezTo>
                  <a:pt x="557284" y="-494"/>
                  <a:pt x="585538" y="-352"/>
                  <a:pt x="613887" y="1541"/>
                </a:cubicBezTo>
                <a:cubicBezTo>
                  <a:pt x="701339" y="7412"/>
                  <a:pt x="785042" y="28053"/>
                  <a:pt x="863745" y="67178"/>
                </a:cubicBezTo>
                <a:cubicBezTo>
                  <a:pt x="932941" y="101605"/>
                  <a:pt x="993578" y="147131"/>
                  <a:pt x="1041716" y="208108"/>
                </a:cubicBezTo>
                <a:cubicBezTo>
                  <a:pt x="1085234" y="263253"/>
                  <a:pt x="1114057" y="325026"/>
                  <a:pt x="1123487" y="395208"/>
                </a:cubicBezTo>
                <a:cubicBezTo>
                  <a:pt x="1135039" y="481031"/>
                  <a:pt x="1117048" y="560681"/>
                  <a:pt x="1072849" y="634650"/>
                </a:cubicBezTo>
                <a:cubicBezTo>
                  <a:pt x="1032097" y="702899"/>
                  <a:pt x="975398" y="755166"/>
                  <a:pt x="908020" y="796260"/>
                </a:cubicBezTo>
                <a:cubicBezTo>
                  <a:pt x="838142" y="838906"/>
                  <a:pt x="762317" y="865343"/>
                  <a:pt x="681606" y="878523"/>
                </a:cubicBezTo>
                <a:cubicBezTo>
                  <a:pt x="644224" y="884621"/>
                  <a:pt x="606615" y="887348"/>
                  <a:pt x="580482" y="887840"/>
                </a:cubicBezTo>
                <a:lnTo>
                  <a:pt x="580520" y="887878"/>
                </a:lnTo>
                <a:cubicBezTo>
                  <a:pt x="475077" y="888181"/>
                  <a:pt x="385732" y="867464"/>
                  <a:pt x="299567" y="831445"/>
                </a:cubicBezTo>
                <a:cubicBezTo>
                  <a:pt x="284001" y="824931"/>
                  <a:pt x="268207" y="818720"/>
                  <a:pt x="253436" y="810690"/>
                </a:cubicBezTo>
                <a:cubicBezTo>
                  <a:pt x="229613" y="797699"/>
                  <a:pt x="205525" y="798116"/>
                  <a:pt x="180604" y="805880"/>
                </a:cubicBezTo>
                <a:cubicBezTo>
                  <a:pt x="146593" y="816447"/>
                  <a:pt x="116748" y="835005"/>
                  <a:pt x="87471" y="854586"/>
                </a:cubicBezTo>
                <a:cubicBezTo>
                  <a:pt x="76942" y="861631"/>
                  <a:pt x="66716" y="869130"/>
                  <a:pt x="56414" y="876516"/>
                </a:cubicBezTo>
                <a:cubicBezTo>
                  <a:pt x="42703" y="886287"/>
                  <a:pt x="26606" y="886363"/>
                  <a:pt x="13957" y="876629"/>
                </a:cubicBezTo>
                <a:cubicBezTo>
                  <a:pt x="1079" y="866744"/>
                  <a:pt x="-3542" y="850534"/>
                  <a:pt x="2860" y="835043"/>
                </a:cubicBezTo>
                <a:cubicBezTo>
                  <a:pt x="16873" y="801032"/>
                  <a:pt x="31947" y="767437"/>
                  <a:pt x="45051" y="733085"/>
                </a:cubicBezTo>
                <a:cubicBezTo>
                  <a:pt x="52172" y="714375"/>
                  <a:pt x="56565" y="694605"/>
                  <a:pt x="61489" y="675138"/>
                </a:cubicBezTo>
                <a:cubicBezTo>
                  <a:pt x="67132" y="652792"/>
                  <a:pt x="61830" y="631923"/>
                  <a:pt x="50922" y="612228"/>
                </a:cubicBezTo>
                <a:cubicBezTo>
                  <a:pt x="34712" y="582913"/>
                  <a:pt x="22668" y="552084"/>
                  <a:pt x="15812" y="519209"/>
                </a:cubicBezTo>
                <a:cubicBezTo>
                  <a:pt x="-398" y="441301"/>
                  <a:pt x="7897" y="366120"/>
                  <a:pt x="40658" y="293818"/>
                </a:cubicBezTo>
                <a:cubicBezTo>
                  <a:pt x="76071" y="215683"/>
                  <a:pt x="132276" y="155311"/>
                  <a:pt x="202495" y="107362"/>
                </a:cubicBezTo>
                <a:cubicBezTo>
                  <a:pt x="276047" y="57179"/>
                  <a:pt x="357364" y="26273"/>
                  <a:pt x="444853" y="10858"/>
                </a:cubicBezTo>
                <a:cubicBezTo>
                  <a:pt x="472862" y="5916"/>
                  <a:pt x="500946" y="2640"/>
                  <a:pt x="529115" y="1073"/>
                </a:cubicBezTo>
                <a:close/>
              </a:path>
            </a:pathLst>
          </a:custGeom>
          <a:solidFill>
            <a:schemeClr val="bg1">
              <a:alpha val="20000"/>
            </a:schemeClr>
          </a:solidFill>
          <a:ln w="9525" cap="flat">
            <a:noFill/>
            <a:prstDash val="solid"/>
            <a:miter/>
          </a:ln>
        </p:spPr>
        <p:txBody>
          <a:bodyPr vert="horz" wrap="square" lIns="0" tIns="0" rIns="0" bIns="0" rtlCol="0" anchor="ctr"/>
          <a:lstStyle/>
          <a:p>
            <a:pPr algn="l">
              <a:lnSpc>
                <a:spcPct val="110000"/>
              </a:lnSpc>
            </a:pPr>
            <a:endParaRPr kumimoji="1" lang="zh-CN" altLang="en-US"/>
          </a:p>
        </p:txBody>
      </p:sp>
      <p:sp>
        <p:nvSpPr>
          <p:cNvPr id="15" name="4"/>
          <p:cNvSpPr txBox="1"/>
          <p:nvPr/>
        </p:nvSpPr>
        <p:spPr>
          <a:xfrm rot="0" flipH="0" flipV="0">
            <a:off x="774700" y="1305827"/>
            <a:ext cx="5885467" cy="2689098"/>
          </a:xfrm>
          <a:prstGeom prst="rect">
            <a:avLst/>
          </a:prstGeom>
          <a:noFill/>
          <a:ln>
            <a:noFill/>
          </a:ln>
        </p:spPr>
        <p:txBody>
          <a:bodyPr vert="horz" wrap="square" lIns="0" tIns="0" rIns="0" bIns="0" rtlCol="0" anchor="ctr"/>
          <a:lstStyle/>
          <a:p>
            <a:pPr algn="l">
              <a:lnSpc>
                <a:spcPct val="110000"/>
              </a:lnSpc>
            </a:pPr>
            <a:r>
              <a:rPr kumimoji="1" lang="en-US" altLang="zh-CN" sz="4700">
                <a:ln w="12700">
                  <a:noFill/>
                </a:ln>
                <a:solidFill>
                  <a:srgbClr val="FFFFFF">
                    <a:alpha val="100000"/>
                  </a:srgbClr>
                </a:solidFill>
                <a:latin typeface="Source Han Sans CN Bold"/>
                <a:ea typeface="Source Han Sans CN Bold"/>
                <a:cs typeface="Source Han Sans CN Bold"/>
              </a:rPr>
              <a:t>2026百度SEO实战指南：从关键词优化到AI双轨策略</a:t>
            </a:r>
            <a:endParaRPr kumimoji="1" lang="zh-CN" altLang="en-US"/>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2"/>
          <p:cNvSpPr txBox="1"/>
          <p:nvPr/>
        </p:nvSpPr>
        <p:spPr>
          <a:xfrm rot="0" flipH="0" flipV="0">
            <a:off x="0" y="0"/>
            <a:ext cx="12192000" cy="6858000"/>
          </a:xfrm>
          <a:prstGeom prst="rect">
            <a:avLst/>
          </a:prstGeom>
          <a:gradFill>
            <a:gsLst>
              <a:gs pos="0">
                <a:schemeClr val="bg1"/>
              </a:gs>
              <a:gs pos="100000">
                <a:schemeClr val="accent1">
                  <a:lumMod val="20000"/>
                  <a:lumOff val="80000"/>
                </a:schemeClr>
              </a:gs>
            </a:gsLst>
            <a:lin ang="5400000" scaled="1"/>
          </a:gradFill>
          <a:ln w="12700" cap="sq">
            <a:noFill/>
            <a:prstDash val="solid"/>
            <a:miter/>
          </a:ln>
        </p:spPr>
        <p:txBody>
          <a:bodyPr vert="horz" wrap="square" lIns="0" tIns="0" rIns="0" bIns="0" rtlCol="0" anchor="ctr"/>
          <a:lstStyle/>
          <a:p>
            <a:pPr algn="ctr">
              <a:lnSpc>
                <a:spcPct val="110000"/>
              </a:lnSpc>
            </a:pPr>
            <a:endParaRPr kumimoji="1" lang="zh-CN" altLang="en-US"/>
          </a:p>
        </p:txBody>
      </p:sp>
      <p:sp>
        <p:nvSpPr>
          <p:cNvPr id="3" name="标题 1"/>
          <p:cNvSpPr txBox="1"/>
          <p:nvPr/>
        </p:nvSpPr>
        <p:spPr>
          <a:xfrm rot="0" flipH="0" flipV="0">
            <a:off x="0" y="-16042"/>
            <a:ext cx="12199398" cy="6874042"/>
          </a:xfrm>
          <a:prstGeom prst="rect">
            <a:avLst/>
          </a:prstGeom>
          <a:gradFill>
            <a:gsLst>
              <a:gs pos="0">
                <a:schemeClr val="accent1"/>
              </a:gs>
              <a:gs pos="100000">
                <a:schemeClr val="accent1">
                  <a:lumMod val="20000"/>
                  <a:lumOff val="80000"/>
                </a:schemeClr>
              </a:gs>
            </a:gsLst>
            <a:lin ang="27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325967" y="1121009"/>
            <a:ext cx="11540067" cy="5058599"/>
          </a:xfrm>
          <a:prstGeom prst="roundRect">
            <a:avLst>
              <a:gd name="adj" fmla="val 4399"/>
            </a:avLst>
          </a:prstGeom>
          <a:solidFill>
            <a:schemeClr val="accent1">
              <a:lumMod val="60000"/>
              <a:lumOff val="4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325967" y="1260332"/>
            <a:ext cx="11540067" cy="5354748"/>
          </a:xfrm>
          <a:prstGeom prst="roundRect">
            <a:avLst>
              <a:gd name="adj" fmla="val 1292"/>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473380" y="242920"/>
            <a:ext cx="2113940" cy="819437"/>
          </a:xfrm>
          <a:prstGeom prst="rect">
            <a:avLst/>
          </a:prstGeom>
          <a:noFill/>
          <a:ln>
            <a:noFill/>
          </a:ln>
        </p:spPr>
        <p:txBody>
          <a:bodyPr vert="horz" wrap="square" lIns="0" tIns="0" rIns="0" bIns="0" rtlCol="0" anchor="t"/>
          <a:lstStyle/>
          <a:p>
            <a:pPr algn="l">
              <a:lnSpc>
                <a:spcPct val="100000"/>
              </a:lnSpc>
            </a:pPr>
            <a:r>
              <a:rPr kumimoji="1" lang="en-US" altLang="zh-CN" sz="5400">
                <a:ln w="6350">
                  <a:noFill/>
                </a:ln>
                <a:solidFill>
                  <a:srgbClr val="FFFFFF">
                    <a:alpha val="100000"/>
                  </a:srgbClr>
                </a:solidFill>
                <a:latin typeface="OPPOSans H"/>
                <a:ea typeface="OPPOSans H"/>
                <a:cs typeface="OPPOSans H"/>
              </a:rPr>
              <a:t>目 录</a:t>
            </a:r>
            <a:endParaRPr kumimoji="1" lang="zh-CN" altLang="en-US"/>
          </a:p>
        </p:txBody>
      </p:sp>
      <p:sp>
        <p:nvSpPr>
          <p:cNvPr id="7" name="标题 1"/>
          <p:cNvSpPr txBox="1"/>
          <p:nvPr/>
        </p:nvSpPr>
        <p:spPr>
          <a:xfrm rot="0" flipH="0" flipV="0">
            <a:off x="2211427" y="538463"/>
            <a:ext cx="2477531" cy="423112"/>
          </a:xfrm>
          <a:prstGeom prst="rect">
            <a:avLst/>
          </a:prstGeom>
          <a:noFill/>
          <a:ln>
            <a:noFill/>
          </a:ln>
        </p:spPr>
        <p:txBody>
          <a:bodyPr vert="horz" wrap="square" lIns="0" tIns="0" rIns="0" bIns="0" rtlCol="0" anchor="t"/>
          <a:lstStyle/>
          <a:p>
            <a:pPr algn="l">
              <a:lnSpc>
                <a:spcPct val="100000"/>
              </a:lnSpc>
            </a:pPr>
            <a:r>
              <a:rPr kumimoji="1" lang="en-US" altLang="zh-CN" sz="3200">
                <a:ln w="6350">
                  <a:noFill/>
                </a:ln>
                <a:solidFill>
                  <a:srgbClr val="FFFFFF">
                    <a:alpha val="60000"/>
                  </a:srgbClr>
                </a:solidFill>
                <a:latin typeface="OPPOSans H"/>
                <a:ea typeface="OPPOSans H"/>
                <a:cs typeface="OPPOSans H"/>
              </a:rPr>
              <a:t>CONTENTS</a:t>
            </a:r>
            <a:endParaRPr kumimoji="1" lang="zh-CN" altLang="en-US"/>
          </a:p>
        </p:txBody>
      </p:sp>
      <p:sp>
        <p:nvSpPr>
          <p:cNvPr id="8" name="标题 1"/>
          <p:cNvSpPr txBox="1"/>
          <p:nvPr/>
        </p:nvSpPr>
        <p:spPr>
          <a:xfrm rot="0" flipH="1" flipV="0">
            <a:off x="10584668" y="308344"/>
            <a:ext cx="1281366" cy="575512"/>
          </a:xfrm>
          <a:custGeom>
            <a:avLst/>
            <a:gdLst>
              <a:gd name="connsiteX0" fmla="*/ 1202158 w 1281366"/>
              <a:gd name="connsiteY0" fmla="*/ 417096 h 575512"/>
              <a:gd name="connsiteX1" fmla="*/ 1281366 w 1281366"/>
              <a:gd name="connsiteY1" fmla="*/ 496304 h 575512"/>
              <a:gd name="connsiteX2" fmla="*/ 1202158 w 1281366"/>
              <a:gd name="connsiteY2" fmla="*/ 575512 h 575512"/>
              <a:gd name="connsiteX3" fmla="*/ 1122950 w 1281366"/>
              <a:gd name="connsiteY3" fmla="*/ 496304 h 575512"/>
              <a:gd name="connsiteX4" fmla="*/ 1202158 w 1281366"/>
              <a:gd name="connsiteY4" fmla="*/ 417096 h 575512"/>
              <a:gd name="connsiteX5" fmla="*/ 977568 w 1281366"/>
              <a:gd name="connsiteY5" fmla="*/ 417096 h 575512"/>
              <a:gd name="connsiteX6" fmla="*/ 1056776 w 1281366"/>
              <a:gd name="connsiteY6" fmla="*/ 496304 h 575512"/>
              <a:gd name="connsiteX7" fmla="*/ 977568 w 1281366"/>
              <a:gd name="connsiteY7" fmla="*/ 575512 h 575512"/>
              <a:gd name="connsiteX8" fmla="*/ 898360 w 1281366"/>
              <a:gd name="connsiteY8" fmla="*/ 496304 h 575512"/>
              <a:gd name="connsiteX9" fmla="*/ 977568 w 1281366"/>
              <a:gd name="connsiteY9" fmla="*/ 417096 h 575512"/>
              <a:gd name="connsiteX10" fmla="*/ 752978 w 1281366"/>
              <a:gd name="connsiteY10" fmla="*/ 417096 h 575512"/>
              <a:gd name="connsiteX11" fmla="*/ 832186 w 1281366"/>
              <a:gd name="connsiteY11" fmla="*/ 496304 h 575512"/>
              <a:gd name="connsiteX12" fmla="*/ 752978 w 1281366"/>
              <a:gd name="connsiteY12" fmla="*/ 575512 h 575512"/>
              <a:gd name="connsiteX13" fmla="*/ 673770 w 1281366"/>
              <a:gd name="connsiteY13" fmla="*/ 496304 h 575512"/>
              <a:gd name="connsiteX14" fmla="*/ 752978 w 1281366"/>
              <a:gd name="connsiteY14" fmla="*/ 417096 h 575512"/>
              <a:gd name="connsiteX15" fmla="*/ 528388 w 1281366"/>
              <a:gd name="connsiteY15" fmla="*/ 417096 h 575512"/>
              <a:gd name="connsiteX16" fmla="*/ 607596 w 1281366"/>
              <a:gd name="connsiteY16" fmla="*/ 496304 h 575512"/>
              <a:gd name="connsiteX17" fmla="*/ 528388 w 1281366"/>
              <a:gd name="connsiteY17" fmla="*/ 575512 h 575512"/>
              <a:gd name="connsiteX18" fmla="*/ 449180 w 1281366"/>
              <a:gd name="connsiteY18" fmla="*/ 496304 h 575512"/>
              <a:gd name="connsiteX19" fmla="*/ 528388 w 1281366"/>
              <a:gd name="connsiteY19" fmla="*/ 417096 h 575512"/>
              <a:gd name="connsiteX20" fmla="*/ 303798 w 1281366"/>
              <a:gd name="connsiteY20" fmla="*/ 417096 h 575512"/>
              <a:gd name="connsiteX21" fmla="*/ 383006 w 1281366"/>
              <a:gd name="connsiteY21" fmla="*/ 496304 h 575512"/>
              <a:gd name="connsiteX22" fmla="*/ 303798 w 1281366"/>
              <a:gd name="connsiteY22" fmla="*/ 575512 h 575512"/>
              <a:gd name="connsiteX23" fmla="*/ 224590 w 1281366"/>
              <a:gd name="connsiteY23" fmla="*/ 496304 h 575512"/>
              <a:gd name="connsiteX24" fmla="*/ 303798 w 1281366"/>
              <a:gd name="connsiteY24" fmla="*/ 417096 h 575512"/>
              <a:gd name="connsiteX25" fmla="*/ 79208 w 1281366"/>
              <a:gd name="connsiteY25" fmla="*/ 417096 h 575512"/>
              <a:gd name="connsiteX26" fmla="*/ 158416 w 1281366"/>
              <a:gd name="connsiteY26" fmla="*/ 496304 h 575512"/>
              <a:gd name="connsiteX27" fmla="*/ 79208 w 1281366"/>
              <a:gd name="connsiteY27" fmla="*/ 575512 h 575512"/>
              <a:gd name="connsiteX28" fmla="*/ 0 w 1281366"/>
              <a:gd name="connsiteY28" fmla="*/ 496304 h 575512"/>
              <a:gd name="connsiteX29" fmla="*/ 79208 w 1281366"/>
              <a:gd name="connsiteY29" fmla="*/ 417096 h 575512"/>
              <a:gd name="connsiteX30" fmla="*/ 1202158 w 1281366"/>
              <a:gd name="connsiteY30" fmla="*/ 208548 h 575512"/>
              <a:gd name="connsiteX31" fmla="*/ 1281366 w 1281366"/>
              <a:gd name="connsiteY31" fmla="*/ 287756 h 575512"/>
              <a:gd name="connsiteX32" fmla="*/ 1202158 w 1281366"/>
              <a:gd name="connsiteY32" fmla="*/ 366964 h 575512"/>
              <a:gd name="connsiteX33" fmla="*/ 1122950 w 1281366"/>
              <a:gd name="connsiteY33" fmla="*/ 287756 h 575512"/>
              <a:gd name="connsiteX34" fmla="*/ 1202158 w 1281366"/>
              <a:gd name="connsiteY34" fmla="*/ 208548 h 575512"/>
              <a:gd name="connsiteX35" fmla="*/ 977568 w 1281366"/>
              <a:gd name="connsiteY35" fmla="*/ 208548 h 575512"/>
              <a:gd name="connsiteX36" fmla="*/ 1056776 w 1281366"/>
              <a:gd name="connsiteY36" fmla="*/ 287756 h 575512"/>
              <a:gd name="connsiteX37" fmla="*/ 977568 w 1281366"/>
              <a:gd name="connsiteY37" fmla="*/ 366964 h 575512"/>
              <a:gd name="connsiteX38" fmla="*/ 898360 w 1281366"/>
              <a:gd name="connsiteY38" fmla="*/ 287756 h 575512"/>
              <a:gd name="connsiteX39" fmla="*/ 977568 w 1281366"/>
              <a:gd name="connsiteY39" fmla="*/ 208548 h 575512"/>
              <a:gd name="connsiteX40" fmla="*/ 752978 w 1281366"/>
              <a:gd name="connsiteY40" fmla="*/ 208548 h 575512"/>
              <a:gd name="connsiteX41" fmla="*/ 832186 w 1281366"/>
              <a:gd name="connsiteY41" fmla="*/ 287756 h 575512"/>
              <a:gd name="connsiteX42" fmla="*/ 752978 w 1281366"/>
              <a:gd name="connsiteY42" fmla="*/ 366964 h 575512"/>
              <a:gd name="connsiteX43" fmla="*/ 673770 w 1281366"/>
              <a:gd name="connsiteY43" fmla="*/ 287756 h 575512"/>
              <a:gd name="connsiteX44" fmla="*/ 752978 w 1281366"/>
              <a:gd name="connsiteY44" fmla="*/ 208548 h 575512"/>
              <a:gd name="connsiteX45" fmla="*/ 528388 w 1281366"/>
              <a:gd name="connsiteY45" fmla="*/ 208548 h 575512"/>
              <a:gd name="connsiteX46" fmla="*/ 607596 w 1281366"/>
              <a:gd name="connsiteY46" fmla="*/ 287756 h 575512"/>
              <a:gd name="connsiteX47" fmla="*/ 528388 w 1281366"/>
              <a:gd name="connsiteY47" fmla="*/ 366964 h 575512"/>
              <a:gd name="connsiteX48" fmla="*/ 449180 w 1281366"/>
              <a:gd name="connsiteY48" fmla="*/ 287756 h 575512"/>
              <a:gd name="connsiteX49" fmla="*/ 528388 w 1281366"/>
              <a:gd name="connsiteY49" fmla="*/ 208548 h 575512"/>
              <a:gd name="connsiteX50" fmla="*/ 303798 w 1281366"/>
              <a:gd name="connsiteY50" fmla="*/ 208548 h 575512"/>
              <a:gd name="connsiteX51" fmla="*/ 383006 w 1281366"/>
              <a:gd name="connsiteY51" fmla="*/ 287756 h 575512"/>
              <a:gd name="connsiteX52" fmla="*/ 303798 w 1281366"/>
              <a:gd name="connsiteY52" fmla="*/ 366964 h 575512"/>
              <a:gd name="connsiteX53" fmla="*/ 224590 w 1281366"/>
              <a:gd name="connsiteY53" fmla="*/ 287756 h 575512"/>
              <a:gd name="connsiteX54" fmla="*/ 303798 w 1281366"/>
              <a:gd name="connsiteY54" fmla="*/ 208548 h 575512"/>
              <a:gd name="connsiteX55" fmla="*/ 79208 w 1281366"/>
              <a:gd name="connsiteY55" fmla="*/ 208548 h 575512"/>
              <a:gd name="connsiteX56" fmla="*/ 158416 w 1281366"/>
              <a:gd name="connsiteY56" fmla="*/ 287756 h 575512"/>
              <a:gd name="connsiteX57" fmla="*/ 79208 w 1281366"/>
              <a:gd name="connsiteY57" fmla="*/ 366964 h 575512"/>
              <a:gd name="connsiteX58" fmla="*/ 0 w 1281366"/>
              <a:gd name="connsiteY58" fmla="*/ 287756 h 575512"/>
              <a:gd name="connsiteX59" fmla="*/ 79208 w 1281366"/>
              <a:gd name="connsiteY59" fmla="*/ 208548 h 575512"/>
              <a:gd name="connsiteX60" fmla="*/ 79208 w 1281366"/>
              <a:gd name="connsiteY60" fmla="*/ 0 h 575512"/>
              <a:gd name="connsiteX61" fmla="*/ 158416 w 1281366"/>
              <a:gd name="connsiteY61" fmla="*/ 79208 h 575512"/>
              <a:gd name="connsiteX62" fmla="*/ 79208 w 1281366"/>
              <a:gd name="connsiteY62" fmla="*/ 158416 h 575512"/>
              <a:gd name="connsiteX63" fmla="*/ 0 w 1281366"/>
              <a:gd name="connsiteY63" fmla="*/ 79208 h 575512"/>
              <a:gd name="connsiteX64" fmla="*/ 79208 w 1281366"/>
              <a:gd name="connsiteY64" fmla="*/ 0 h 575512"/>
              <a:gd name="connsiteX65" fmla="*/ 303798 w 1281366"/>
              <a:gd name="connsiteY65" fmla="*/ 0 h 575512"/>
              <a:gd name="connsiteX66" fmla="*/ 383006 w 1281366"/>
              <a:gd name="connsiteY66" fmla="*/ 79208 h 575512"/>
              <a:gd name="connsiteX67" fmla="*/ 303798 w 1281366"/>
              <a:gd name="connsiteY67" fmla="*/ 158416 h 575512"/>
              <a:gd name="connsiteX68" fmla="*/ 224590 w 1281366"/>
              <a:gd name="connsiteY68" fmla="*/ 79208 h 575512"/>
              <a:gd name="connsiteX69" fmla="*/ 303798 w 1281366"/>
              <a:gd name="connsiteY69" fmla="*/ 0 h 575512"/>
              <a:gd name="connsiteX70" fmla="*/ 528388 w 1281366"/>
              <a:gd name="connsiteY70" fmla="*/ 0 h 575512"/>
              <a:gd name="connsiteX71" fmla="*/ 607596 w 1281366"/>
              <a:gd name="connsiteY71" fmla="*/ 79208 h 575512"/>
              <a:gd name="connsiteX72" fmla="*/ 528388 w 1281366"/>
              <a:gd name="connsiteY72" fmla="*/ 158416 h 575512"/>
              <a:gd name="connsiteX73" fmla="*/ 449180 w 1281366"/>
              <a:gd name="connsiteY73" fmla="*/ 79208 h 575512"/>
              <a:gd name="connsiteX74" fmla="*/ 528388 w 1281366"/>
              <a:gd name="connsiteY74" fmla="*/ 0 h 575512"/>
              <a:gd name="connsiteX75" fmla="*/ 752978 w 1281366"/>
              <a:gd name="connsiteY75" fmla="*/ 0 h 575512"/>
              <a:gd name="connsiteX76" fmla="*/ 832186 w 1281366"/>
              <a:gd name="connsiteY76" fmla="*/ 79208 h 575512"/>
              <a:gd name="connsiteX77" fmla="*/ 752978 w 1281366"/>
              <a:gd name="connsiteY77" fmla="*/ 158416 h 575512"/>
              <a:gd name="connsiteX78" fmla="*/ 673770 w 1281366"/>
              <a:gd name="connsiteY78" fmla="*/ 79208 h 575512"/>
              <a:gd name="connsiteX79" fmla="*/ 752978 w 1281366"/>
              <a:gd name="connsiteY79" fmla="*/ 0 h 575512"/>
              <a:gd name="connsiteX80" fmla="*/ 977568 w 1281366"/>
              <a:gd name="connsiteY80" fmla="*/ 0 h 575512"/>
              <a:gd name="connsiteX81" fmla="*/ 1056776 w 1281366"/>
              <a:gd name="connsiteY81" fmla="*/ 79208 h 575512"/>
              <a:gd name="connsiteX82" fmla="*/ 977568 w 1281366"/>
              <a:gd name="connsiteY82" fmla="*/ 158416 h 575512"/>
              <a:gd name="connsiteX83" fmla="*/ 898360 w 1281366"/>
              <a:gd name="connsiteY83" fmla="*/ 79208 h 575512"/>
              <a:gd name="connsiteX84" fmla="*/ 977568 w 1281366"/>
              <a:gd name="connsiteY84" fmla="*/ 0 h 575512"/>
              <a:gd name="connsiteX85" fmla="*/ 1202158 w 1281366"/>
              <a:gd name="connsiteY85" fmla="*/ 0 h 575512"/>
              <a:gd name="connsiteX86" fmla="*/ 1281366 w 1281366"/>
              <a:gd name="connsiteY86" fmla="*/ 79208 h 575512"/>
              <a:gd name="connsiteX87" fmla="*/ 1202158 w 1281366"/>
              <a:gd name="connsiteY87" fmla="*/ 158416 h 575512"/>
              <a:gd name="connsiteX88" fmla="*/ 1122950 w 1281366"/>
              <a:gd name="connsiteY88" fmla="*/ 79208 h 575512"/>
              <a:gd name="connsiteX89" fmla="*/ 1202158 w 1281366"/>
              <a:gd name="connsiteY89" fmla="*/ 0 h 575512"/>
            </a:gdLst>
            <a:rect l="l" t="t" r="r" b="b"/>
            <a:pathLst>
              <a:path w="1281366" h="575512">
                <a:moveTo>
                  <a:pt x="1202158" y="417096"/>
                </a:moveTo>
                <a:cubicBezTo>
                  <a:pt x="1245903" y="417096"/>
                  <a:pt x="1281366" y="452559"/>
                  <a:pt x="1281366" y="496304"/>
                </a:cubicBezTo>
                <a:cubicBezTo>
                  <a:pt x="1281366" y="540049"/>
                  <a:pt x="1245903" y="575512"/>
                  <a:pt x="1202158" y="575512"/>
                </a:cubicBezTo>
                <a:cubicBezTo>
                  <a:pt x="1158413" y="575512"/>
                  <a:pt x="1122950" y="540049"/>
                  <a:pt x="1122950" y="496304"/>
                </a:cubicBezTo>
                <a:cubicBezTo>
                  <a:pt x="1122950" y="452559"/>
                  <a:pt x="1158413" y="417096"/>
                  <a:pt x="1202158" y="417096"/>
                </a:cubicBezTo>
                <a:close/>
                <a:moveTo>
                  <a:pt x="977568" y="417096"/>
                </a:moveTo>
                <a:cubicBezTo>
                  <a:pt x="1021313" y="417096"/>
                  <a:pt x="1056776" y="452559"/>
                  <a:pt x="1056776" y="496304"/>
                </a:cubicBezTo>
                <a:cubicBezTo>
                  <a:pt x="1056776" y="540049"/>
                  <a:pt x="1021313" y="575512"/>
                  <a:pt x="977568" y="575512"/>
                </a:cubicBezTo>
                <a:cubicBezTo>
                  <a:pt x="933823" y="575512"/>
                  <a:pt x="898360" y="540049"/>
                  <a:pt x="898360" y="496304"/>
                </a:cubicBezTo>
                <a:cubicBezTo>
                  <a:pt x="898360" y="452559"/>
                  <a:pt x="933823" y="417096"/>
                  <a:pt x="977568" y="417096"/>
                </a:cubicBezTo>
                <a:close/>
                <a:moveTo>
                  <a:pt x="752978" y="417096"/>
                </a:moveTo>
                <a:cubicBezTo>
                  <a:pt x="796723" y="417096"/>
                  <a:pt x="832186" y="452559"/>
                  <a:pt x="832186" y="496304"/>
                </a:cubicBezTo>
                <a:cubicBezTo>
                  <a:pt x="832186" y="540049"/>
                  <a:pt x="796723" y="575512"/>
                  <a:pt x="752978" y="575512"/>
                </a:cubicBezTo>
                <a:cubicBezTo>
                  <a:pt x="709233" y="575512"/>
                  <a:pt x="673770" y="540049"/>
                  <a:pt x="673770" y="496304"/>
                </a:cubicBezTo>
                <a:cubicBezTo>
                  <a:pt x="673770" y="452559"/>
                  <a:pt x="709233" y="417096"/>
                  <a:pt x="752978" y="417096"/>
                </a:cubicBezTo>
                <a:close/>
                <a:moveTo>
                  <a:pt x="528388" y="417096"/>
                </a:moveTo>
                <a:cubicBezTo>
                  <a:pt x="572133" y="417096"/>
                  <a:pt x="607596" y="452559"/>
                  <a:pt x="607596" y="496304"/>
                </a:cubicBezTo>
                <a:cubicBezTo>
                  <a:pt x="607596" y="540049"/>
                  <a:pt x="572133" y="575512"/>
                  <a:pt x="528388" y="575512"/>
                </a:cubicBezTo>
                <a:cubicBezTo>
                  <a:pt x="484643" y="575512"/>
                  <a:pt x="449180" y="540049"/>
                  <a:pt x="449180" y="496304"/>
                </a:cubicBezTo>
                <a:cubicBezTo>
                  <a:pt x="449180" y="452559"/>
                  <a:pt x="484643" y="417096"/>
                  <a:pt x="528388" y="417096"/>
                </a:cubicBezTo>
                <a:close/>
                <a:moveTo>
                  <a:pt x="303798" y="417096"/>
                </a:moveTo>
                <a:cubicBezTo>
                  <a:pt x="347543" y="417096"/>
                  <a:pt x="383006" y="452559"/>
                  <a:pt x="383006" y="496304"/>
                </a:cubicBezTo>
                <a:cubicBezTo>
                  <a:pt x="383006" y="540049"/>
                  <a:pt x="347543" y="575512"/>
                  <a:pt x="303798" y="575512"/>
                </a:cubicBezTo>
                <a:cubicBezTo>
                  <a:pt x="260053" y="575512"/>
                  <a:pt x="224590" y="540049"/>
                  <a:pt x="224590" y="496304"/>
                </a:cubicBezTo>
                <a:cubicBezTo>
                  <a:pt x="224590" y="452559"/>
                  <a:pt x="260053" y="417096"/>
                  <a:pt x="303798" y="417096"/>
                </a:cubicBezTo>
                <a:close/>
                <a:moveTo>
                  <a:pt x="79208" y="417096"/>
                </a:moveTo>
                <a:cubicBezTo>
                  <a:pt x="122953" y="417096"/>
                  <a:pt x="158416" y="452559"/>
                  <a:pt x="158416" y="496304"/>
                </a:cubicBezTo>
                <a:cubicBezTo>
                  <a:pt x="158416" y="540049"/>
                  <a:pt x="122953" y="575512"/>
                  <a:pt x="79208" y="575512"/>
                </a:cubicBezTo>
                <a:cubicBezTo>
                  <a:pt x="35463" y="575512"/>
                  <a:pt x="0" y="540049"/>
                  <a:pt x="0" y="496304"/>
                </a:cubicBezTo>
                <a:cubicBezTo>
                  <a:pt x="0" y="452559"/>
                  <a:pt x="35463" y="417096"/>
                  <a:pt x="79208" y="417096"/>
                </a:cubicBezTo>
                <a:close/>
                <a:moveTo>
                  <a:pt x="1202158" y="208548"/>
                </a:moveTo>
                <a:cubicBezTo>
                  <a:pt x="1245903" y="208548"/>
                  <a:pt x="1281366" y="244011"/>
                  <a:pt x="1281366" y="287756"/>
                </a:cubicBezTo>
                <a:cubicBezTo>
                  <a:pt x="1281366" y="331501"/>
                  <a:pt x="1245903" y="366964"/>
                  <a:pt x="1202158" y="366964"/>
                </a:cubicBezTo>
                <a:cubicBezTo>
                  <a:pt x="1158413" y="366964"/>
                  <a:pt x="1122950" y="331501"/>
                  <a:pt x="1122950" y="287756"/>
                </a:cubicBezTo>
                <a:cubicBezTo>
                  <a:pt x="1122950" y="244011"/>
                  <a:pt x="1158413" y="208548"/>
                  <a:pt x="1202158" y="208548"/>
                </a:cubicBezTo>
                <a:close/>
                <a:moveTo>
                  <a:pt x="977568" y="208548"/>
                </a:moveTo>
                <a:cubicBezTo>
                  <a:pt x="1021313" y="208548"/>
                  <a:pt x="1056776" y="244011"/>
                  <a:pt x="1056776" y="287756"/>
                </a:cubicBezTo>
                <a:cubicBezTo>
                  <a:pt x="1056776" y="331501"/>
                  <a:pt x="1021313" y="366964"/>
                  <a:pt x="977568" y="366964"/>
                </a:cubicBezTo>
                <a:cubicBezTo>
                  <a:pt x="933823" y="366964"/>
                  <a:pt x="898360" y="331501"/>
                  <a:pt x="898360" y="287756"/>
                </a:cubicBezTo>
                <a:cubicBezTo>
                  <a:pt x="898360" y="244011"/>
                  <a:pt x="933823" y="208548"/>
                  <a:pt x="977568" y="208548"/>
                </a:cubicBezTo>
                <a:close/>
                <a:moveTo>
                  <a:pt x="752978" y="208548"/>
                </a:moveTo>
                <a:cubicBezTo>
                  <a:pt x="796723" y="208548"/>
                  <a:pt x="832186" y="244011"/>
                  <a:pt x="832186" y="287756"/>
                </a:cubicBezTo>
                <a:cubicBezTo>
                  <a:pt x="832186" y="331501"/>
                  <a:pt x="796723" y="366964"/>
                  <a:pt x="752978" y="366964"/>
                </a:cubicBezTo>
                <a:cubicBezTo>
                  <a:pt x="709233" y="366964"/>
                  <a:pt x="673770" y="331501"/>
                  <a:pt x="673770" y="287756"/>
                </a:cubicBezTo>
                <a:cubicBezTo>
                  <a:pt x="673770" y="244011"/>
                  <a:pt x="709233" y="208548"/>
                  <a:pt x="752978" y="208548"/>
                </a:cubicBezTo>
                <a:close/>
                <a:moveTo>
                  <a:pt x="528388" y="208548"/>
                </a:moveTo>
                <a:cubicBezTo>
                  <a:pt x="572133" y="208548"/>
                  <a:pt x="607596" y="244011"/>
                  <a:pt x="607596" y="287756"/>
                </a:cubicBezTo>
                <a:cubicBezTo>
                  <a:pt x="607596" y="331501"/>
                  <a:pt x="572133" y="366964"/>
                  <a:pt x="528388" y="366964"/>
                </a:cubicBezTo>
                <a:cubicBezTo>
                  <a:pt x="484643" y="366964"/>
                  <a:pt x="449180" y="331501"/>
                  <a:pt x="449180" y="287756"/>
                </a:cubicBezTo>
                <a:cubicBezTo>
                  <a:pt x="449180" y="244011"/>
                  <a:pt x="484643" y="208548"/>
                  <a:pt x="528388" y="208548"/>
                </a:cubicBezTo>
                <a:close/>
                <a:moveTo>
                  <a:pt x="303798" y="208548"/>
                </a:moveTo>
                <a:cubicBezTo>
                  <a:pt x="347543" y="208548"/>
                  <a:pt x="383006" y="244011"/>
                  <a:pt x="383006" y="287756"/>
                </a:cubicBezTo>
                <a:cubicBezTo>
                  <a:pt x="383006" y="331501"/>
                  <a:pt x="347543" y="366964"/>
                  <a:pt x="303798" y="366964"/>
                </a:cubicBezTo>
                <a:cubicBezTo>
                  <a:pt x="260053" y="366964"/>
                  <a:pt x="224590" y="331501"/>
                  <a:pt x="224590" y="287756"/>
                </a:cubicBezTo>
                <a:cubicBezTo>
                  <a:pt x="224590" y="244011"/>
                  <a:pt x="260053" y="208548"/>
                  <a:pt x="303798" y="208548"/>
                </a:cubicBezTo>
                <a:close/>
                <a:moveTo>
                  <a:pt x="79208" y="208548"/>
                </a:moveTo>
                <a:cubicBezTo>
                  <a:pt x="122953" y="208548"/>
                  <a:pt x="158416" y="244011"/>
                  <a:pt x="158416" y="287756"/>
                </a:cubicBezTo>
                <a:cubicBezTo>
                  <a:pt x="158416" y="331501"/>
                  <a:pt x="122953" y="366964"/>
                  <a:pt x="79208" y="366964"/>
                </a:cubicBezTo>
                <a:cubicBezTo>
                  <a:pt x="35463" y="366964"/>
                  <a:pt x="0" y="331501"/>
                  <a:pt x="0" y="287756"/>
                </a:cubicBezTo>
                <a:cubicBezTo>
                  <a:pt x="0" y="244011"/>
                  <a:pt x="35463" y="208548"/>
                  <a:pt x="79208" y="208548"/>
                </a:cubicBezTo>
                <a:close/>
                <a:moveTo>
                  <a:pt x="79208" y="0"/>
                </a:moveTo>
                <a:cubicBezTo>
                  <a:pt x="122953" y="0"/>
                  <a:pt x="158416" y="35463"/>
                  <a:pt x="158416" y="79208"/>
                </a:cubicBezTo>
                <a:cubicBezTo>
                  <a:pt x="158416" y="122953"/>
                  <a:pt x="122953" y="158416"/>
                  <a:pt x="79208" y="158416"/>
                </a:cubicBezTo>
                <a:cubicBezTo>
                  <a:pt x="35463" y="158416"/>
                  <a:pt x="0" y="122953"/>
                  <a:pt x="0" y="79208"/>
                </a:cubicBezTo>
                <a:cubicBezTo>
                  <a:pt x="0" y="35463"/>
                  <a:pt x="35463" y="0"/>
                  <a:pt x="79208" y="0"/>
                </a:cubicBezTo>
                <a:close/>
                <a:moveTo>
                  <a:pt x="303798" y="0"/>
                </a:moveTo>
                <a:cubicBezTo>
                  <a:pt x="347543" y="0"/>
                  <a:pt x="383006" y="35463"/>
                  <a:pt x="383006" y="79208"/>
                </a:cubicBezTo>
                <a:cubicBezTo>
                  <a:pt x="383006" y="122953"/>
                  <a:pt x="347543" y="158416"/>
                  <a:pt x="303798" y="158416"/>
                </a:cubicBezTo>
                <a:cubicBezTo>
                  <a:pt x="260053" y="158416"/>
                  <a:pt x="224590" y="122953"/>
                  <a:pt x="224590" y="79208"/>
                </a:cubicBezTo>
                <a:cubicBezTo>
                  <a:pt x="224590" y="35463"/>
                  <a:pt x="260053" y="0"/>
                  <a:pt x="303798" y="0"/>
                </a:cubicBezTo>
                <a:close/>
                <a:moveTo>
                  <a:pt x="528388" y="0"/>
                </a:moveTo>
                <a:cubicBezTo>
                  <a:pt x="572133" y="0"/>
                  <a:pt x="607596" y="35463"/>
                  <a:pt x="607596" y="79208"/>
                </a:cubicBezTo>
                <a:cubicBezTo>
                  <a:pt x="607596" y="122953"/>
                  <a:pt x="572133" y="158416"/>
                  <a:pt x="528388" y="158416"/>
                </a:cubicBezTo>
                <a:cubicBezTo>
                  <a:pt x="484643" y="158416"/>
                  <a:pt x="449180" y="122953"/>
                  <a:pt x="449180" y="79208"/>
                </a:cubicBezTo>
                <a:cubicBezTo>
                  <a:pt x="449180" y="35463"/>
                  <a:pt x="484643" y="0"/>
                  <a:pt x="528388" y="0"/>
                </a:cubicBezTo>
                <a:close/>
                <a:moveTo>
                  <a:pt x="752978" y="0"/>
                </a:moveTo>
                <a:cubicBezTo>
                  <a:pt x="796723" y="0"/>
                  <a:pt x="832186" y="35463"/>
                  <a:pt x="832186" y="79208"/>
                </a:cubicBezTo>
                <a:cubicBezTo>
                  <a:pt x="832186" y="122953"/>
                  <a:pt x="796723" y="158416"/>
                  <a:pt x="752978" y="158416"/>
                </a:cubicBezTo>
                <a:cubicBezTo>
                  <a:pt x="709233" y="158416"/>
                  <a:pt x="673770" y="122953"/>
                  <a:pt x="673770" y="79208"/>
                </a:cubicBezTo>
                <a:cubicBezTo>
                  <a:pt x="673770" y="35463"/>
                  <a:pt x="709233" y="0"/>
                  <a:pt x="752978" y="0"/>
                </a:cubicBezTo>
                <a:close/>
                <a:moveTo>
                  <a:pt x="977568" y="0"/>
                </a:moveTo>
                <a:cubicBezTo>
                  <a:pt x="1021313" y="0"/>
                  <a:pt x="1056776" y="35463"/>
                  <a:pt x="1056776" y="79208"/>
                </a:cubicBezTo>
                <a:cubicBezTo>
                  <a:pt x="1056776" y="122953"/>
                  <a:pt x="1021313" y="158416"/>
                  <a:pt x="977568" y="158416"/>
                </a:cubicBezTo>
                <a:cubicBezTo>
                  <a:pt x="933823" y="158416"/>
                  <a:pt x="898360" y="122953"/>
                  <a:pt x="898360" y="79208"/>
                </a:cubicBezTo>
                <a:cubicBezTo>
                  <a:pt x="898360" y="35463"/>
                  <a:pt x="933823" y="0"/>
                  <a:pt x="977568" y="0"/>
                </a:cubicBezTo>
                <a:close/>
                <a:moveTo>
                  <a:pt x="1202158" y="0"/>
                </a:moveTo>
                <a:cubicBezTo>
                  <a:pt x="1245903" y="0"/>
                  <a:pt x="1281366" y="35463"/>
                  <a:pt x="1281366" y="79208"/>
                </a:cubicBezTo>
                <a:cubicBezTo>
                  <a:pt x="1281366" y="122953"/>
                  <a:pt x="1245903" y="158416"/>
                  <a:pt x="1202158" y="158416"/>
                </a:cubicBezTo>
                <a:cubicBezTo>
                  <a:pt x="1158413" y="158416"/>
                  <a:pt x="1122950" y="122953"/>
                  <a:pt x="1122950" y="79208"/>
                </a:cubicBezTo>
                <a:cubicBezTo>
                  <a:pt x="1122950" y="35463"/>
                  <a:pt x="1158413" y="0"/>
                  <a:pt x="1202158" y="0"/>
                </a:cubicBezTo>
                <a:close/>
              </a:path>
            </a:pathLst>
          </a:custGeom>
          <a:gradFill>
            <a:gsLst>
              <a:gs pos="0">
                <a:schemeClr val="bg1"/>
              </a:gs>
              <a:gs pos="100000">
                <a:schemeClr val="bg1">
                  <a:alpha val="0"/>
                </a:schemeClr>
              </a:gs>
            </a:gsLst>
            <a:lin ang="27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1">
            <a:off x="79248" y="6219739"/>
            <a:ext cx="1281366" cy="575512"/>
          </a:xfrm>
          <a:custGeom>
            <a:avLst/>
            <a:gdLst>
              <a:gd name="connsiteX0" fmla="*/ 79208 w 1281366"/>
              <a:gd name="connsiteY0" fmla="*/ 158416 h 575512"/>
              <a:gd name="connsiteX1" fmla="*/ 0 w 1281366"/>
              <a:gd name="connsiteY1" fmla="*/ 79208 h 575512"/>
              <a:gd name="connsiteX2" fmla="*/ 79208 w 1281366"/>
              <a:gd name="connsiteY2" fmla="*/ 0 h 575512"/>
              <a:gd name="connsiteX3" fmla="*/ 158416 w 1281366"/>
              <a:gd name="connsiteY3" fmla="*/ 79208 h 575512"/>
              <a:gd name="connsiteX4" fmla="*/ 79208 w 1281366"/>
              <a:gd name="connsiteY4" fmla="*/ 158416 h 575512"/>
              <a:gd name="connsiteX5" fmla="*/ 303798 w 1281366"/>
              <a:gd name="connsiteY5" fmla="*/ 158416 h 575512"/>
              <a:gd name="connsiteX6" fmla="*/ 224590 w 1281366"/>
              <a:gd name="connsiteY6" fmla="*/ 79208 h 575512"/>
              <a:gd name="connsiteX7" fmla="*/ 303798 w 1281366"/>
              <a:gd name="connsiteY7" fmla="*/ 0 h 575512"/>
              <a:gd name="connsiteX8" fmla="*/ 383006 w 1281366"/>
              <a:gd name="connsiteY8" fmla="*/ 79208 h 575512"/>
              <a:gd name="connsiteX9" fmla="*/ 303798 w 1281366"/>
              <a:gd name="connsiteY9" fmla="*/ 158416 h 575512"/>
              <a:gd name="connsiteX10" fmla="*/ 528388 w 1281366"/>
              <a:gd name="connsiteY10" fmla="*/ 158416 h 575512"/>
              <a:gd name="connsiteX11" fmla="*/ 449180 w 1281366"/>
              <a:gd name="connsiteY11" fmla="*/ 79208 h 575512"/>
              <a:gd name="connsiteX12" fmla="*/ 528388 w 1281366"/>
              <a:gd name="connsiteY12" fmla="*/ 0 h 575512"/>
              <a:gd name="connsiteX13" fmla="*/ 607596 w 1281366"/>
              <a:gd name="connsiteY13" fmla="*/ 79208 h 575512"/>
              <a:gd name="connsiteX14" fmla="*/ 528388 w 1281366"/>
              <a:gd name="connsiteY14" fmla="*/ 158416 h 575512"/>
              <a:gd name="connsiteX15" fmla="*/ 752978 w 1281366"/>
              <a:gd name="connsiteY15" fmla="*/ 158416 h 575512"/>
              <a:gd name="connsiteX16" fmla="*/ 673770 w 1281366"/>
              <a:gd name="connsiteY16" fmla="*/ 79208 h 575512"/>
              <a:gd name="connsiteX17" fmla="*/ 752978 w 1281366"/>
              <a:gd name="connsiteY17" fmla="*/ 0 h 575512"/>
              <a:gd name="connsiteX18" fmla="*/ 832186 w 1281366"/>
              <a:gd name="connsiteY18" fmla="*/ 79208 h 575512"/>
              <a:gd name="connsiteX19" fmla="*/ 752978 w 1281366"/>
              <a:gd name="connsiteY19" fmla="*/ 158416 h 575512"/>
              <a:gd name="connsiteX20" fmla="*/ 977568 w 1281366"/>
              <a:gd name="connsiteY20" fmla="*/ 158416 h 575512"/>
              <a:gd name="connsiteX21" fmla="*/ 898360 w 1281366"/>
              <a:gd name="connsiteY21" fmla="*/ 79208 h 575512"/>
              <a:gd name="connsiteX22" fmla="*/ 977568 w 1281366"/>
              <a:gd name="connsiteY22" fmla="*/ 0 h 575512"/>
              <a:gd name="connsiteX23" fmla="*/ 1056776 w 1281366"/>
              <a:gd name="connsiteY23" fmla="*/ 79208 h 575512"/>
              <a:gd name="connsiteX24" fmla="*/ 977568 w 1281366"/>
              <a:gd name="connsiteY24" fmla="*/ 158416 h 575512"/>
              <a:gd name="connsiteX25" fmla="*/ 1202158 w 1281366"/>
              <a:gd name="connsiteY25" fmla="*/ 158416 h 575512"/>
              <a:gd name="connsiteX26" fmla="*/ 1122950 w 1281366"/>
              <a:gd name="connsiteY26" fmla="*/ 79208 h 575512"/>
              <a:gd name="connsiteX27" fmla="*/ 1202158 w 1281366"/>
              <a:gd name="connsiteY27" fmla="*/ 0 h 575512"/>
              <a:gd name="connsiteX28" fmla="*/ 1281366 w 1281366"/>
              <a:gd name="connsiteY28" fmla="*/ 79208 h 575512"/>
              <a:gd name="connsiteX29" fmla="*/ 1202158 w 1281366"/>
              <a:gd name="connsiteY29" fmla="*/ 158416 h 575512"/>
              <a:gd name="connsiteX30" fmla="*/ 79208 w 1281366"/>
              <a:gd name="connsiteY30" fmla="*/ 366964 h 575512"/>
              <a:gd name="connsiteX31" fmla="*/ 0 w 1281366"/>
              <a:gd name="connsiteY31" fmla="*/ 287756 h 575512"/>
              <a:gd name="connsiteX32" fmla="*/ 79208 w 1281366"/>
              <a:gd name="connsiteY32" fmla="*/ 208548 h 575512"/>
              <a:gd name="connsiteX33" fmla="*/ 158416 w 1281366"/>
              <a:gd name="connsiteY33" fmla="*/ 287756 h 575512"/>
              <a:gd name="connsiteX34" fmla="*/ 79208 w 1281366"/>
              <a:gd name="connsiteY34" fmla="*/ 366964 h 575512"/>
              <a:gd name="connsiteX35" fmla="*/ 303798 w 1281366"/>
              <a:gd name="connsiteY35" fmla="*/ 366964 h 575512"/>
              <a:gd name="connsiteX36" fmla="*/ 224590 w 1281366"/>
              <a:gd name="connsiteY36" fmla="*/ 287756 h 575512"/>
              <a:gd name="connsiteX37" fmla="*/ 303798 w 1281366"/>
              <a:gd name="connsiteY37" fmla="*/ 208548 h 575512"/>
              <a:gd name="connsiteX38" fmla="*/ 383006 w 1281366"/>
              <a:gd name="connsiteY38" fmla="*/ 287756 h 575512"/>
              <a:gd name="connsiteX39" fmla="*/ 303798 w 1281366"/>
              <a:gd name="connsiteY39" fmla="*/ 366964 h 575512"/>
              <a:gd name="connsiteX40" fmla="*/ 528388 w 1281366"/>
              <a:gd name="connsiteY40" fmla="*/ 366964 h 575512"/>
              <a:gd name="connsiteX41" fmla="*/ 449180 w 1281366"/>
              <a:gd name="connsiteY41" fmla="*/ 287756 h 575512"/>
              <a:gd name="connsiteX42" fmla="*/ 528388 w 1281366"/>
              <a:gd name="connsiteY42" fmla="*/ 208548 h 575512"/>
              <a:gd name="connsiteX43" fmla="*/ 607596 w 1281366"/>
              <a:gd name="connsiteY43" fmla="*/ 287756 h 575512"/>
              <a:gd name="connsiteX44" fmla="*/ 528388 w 1281366"/>
              <a:gd name="connsiteY44" fmla="*/ 366964 h 575512"/>
              <a:gd name="connsiteX45" fmla="*/ 752978 w 1281366"/>
              <a:gd name="connsiteY45" fmla="*/ 366964 h 575512"/>
              <a:gd name="connsiteX46" fmla="*/ 673770 w 1281366"/>
              <a:gd name="connsiteY46" fmla="*/ 287756 h 575512"/>
              <a:gd name="connsiteX47" fmla="*/ 752978 w 1281366"/>
              <a:gd name="connsiteY47" fmla="*/ 208548 h 575512"/>
              <a:gd name="connsiteX48" fmla="*/ 832186 w 1281366"/>
              <a:gd name="connsiteY48" fmla="*/ 287756 h 575512"/>
              <a:gd name="connsiteX49" fmla="*/ 752978 w 1281366"/>
              <a:gd name="connsiteY49" fmla="*/ 366964 h 575512"/>
              <a:gd name="connsiteX50" fmla="*/ 977568 w 1281366"/>
              <a:gd name="connsiteY50" fmla="*/ 366964 h 575512"/>
              <a:gd name="connsiteX51" fmla="*/ 898360 w 1281366"/>
              <a:gd name="connsiteY51" fmla="*/ 287756 h 575512"/>
              <a:gd name="connsiteX52" fmla="*/ 977568 w 1281366"/>
              <a:gd name="connsiteY52" fmla="*/ 208548 h 575512"/>
              <a:gd name="connsiteX53" fmla="*/ 1056776 w 1281366"/>
              <a:gd name="connsiteY53" fmla="*/ 287756 h 575512"/>
              <a:gd name="connsiteX54" fmla="*/ 977568 w 1281366"/>
              <a:gd name="connsiteY54" fmla="*/ 366964 h 575512"/>
              <a:gd name="connsiteX55" fmla="*/ 1202158 w 1281366"/>
              <a:gd name="connsiteY55" fmla="*/ 366964 h 575512"/>
              <a:gd name="connsiteX56" fmla="*/ 1122950 w 1281366"/>
              <a:gd name="connsiteY56" fmla="*/ 287756 h 575512"/>
              <a:gd name="connsiteX57" fmla="*/ 1202158 w 1281366"/>
              <a:gd name="connsiteY57" fmla="*/ 208548 h 575512"/>
              <a:gd name="connsiteX58" fmla="*/ 1281366 w 1281366"/>
              <a:gd name="connsiteY58" fmla="*/ 287756 h 575512"/>
              <a:gd name="connsiteX59" fmla="*/ 1202158 w 1281366"/>
              <a:gd name="connsiteY59" fmla="*/ 366964 h 575512"/>
              <a:gd name="connsiteX60" fmla="*/ 79208 w 1281366"/>
              <a:gd name="connsiteY60" fmla="*/ 575512 h 575512"/>
              <a:gd name="connsiteX61" fmla="*/ 0 w 1281366"/>
              <a:gd name="connsiteY61" fmla="*/ 496304 h 575512"/>
              <a:gd name="connsiteX62" fmla="*/ 79208 w 1281366"/>
              <a:gd name="connsiteY62" fmla="*/ 417096 h 575512"/>
              <a:gd name="connsiteX63" fmla="*/ 158416 w 1281366"/>
              <a:gd name="connsiteY63" fmla="*/ 496304 h 575512"/>
              <a:gd name="connsiteX64" fmla="*/ 79208 w 1281366"/>
              <a:gd name="connsiteY64" fmla="*/ 575512 h 575512"/>
              <a:gd name="connsiteX65" fmla="*/ 303798 w 1281366"/>
              <a:gd name="connsiteY65" fmla="*/ 575512 h 575512"/>
              <a:gd name="connsiteX66" fmla="*/ 224590 w 1281366"/>
              <a:gd name="connsiteY66" fmla="*/ 496304 h 575512"/>
              <a:gd name="connsiteX67" fmla="*/ 303798 w 1281366"/>
              <a:gd name="connsiteY67" fmla="*/ 417096 h 575512"/>
              <a:gd name="connsiteX68" fmla="*/ 383006 w 1281366"/>
              <a:gd name="connsiteY68" fmla="*/ 496304 h 575512"/>
              <a:gd name="connsiteX69" fmla="*/ 303798 w 1281366"/>
              <a:gd name="connsiteY69" fmla="*/ 575512 h 575512"/>
              <a:gd name="connsiteX70" fmla="*/ 528388 w 1281366"/>
              <a:gd name="connsiteY70" fmla="*/ 575512 h 575512"/>
              <a:gd name="connsiteX71" fmla="*/ 449180 w 1281366"/>
              <a:gd name="connsiteY71" fmla="*/ 496304 h 575512"/>
              <a:gd name="connsiteX72" fmla="*/ 528388 w 1281366"/>
              <a:gd name="connsiteY72" fmla="*/ 417096 h 575512"/>
              <a:gd name="connsiteX73" fmla="*/ 607596 w 1281366"/>
              <a:gd name="connsiteY73" fmla="*/ 496304 h 575512"/>
              <a:gd name="connsiteX74" fmla="*/ 528388 w 1281366"/>
              <a:gd name="connsiteY74" fmla="*/ 575512 h 575512"/>
              <a:gd name="connsiteX75" fmla="*/ 752978 w 1281366"/>
              <a:gd name="connsiteY75" fmla="*/ 575512 h 575512"/>
              <a:gd name="connsiteX76" fmla="*/ 673770 w 1281366"/>
              <a:gd name="connsiteY76" fmla="*/ 496304 h 575512"/>
              <a:gd name="connsiteX77" fmla="*/ 752978 w 1281366"/>
              <a:gd name="connsiteY77" fmla="*/ 417096 h 575512"/>
              <a:gd name="connsiteX78" fmla="*/ 832186 w 1281366"/>
              <a:gd name="connsiteY78" fmla="*/ 496304 h 575512"/>
              <a:gd name="connsiteX79" fmla="*/ 752978 w 1281366"/>
              <a:gd name="connsiteY79" fmla="*/ 575512 h 575512"/>
              <a:gd name="connsiteX80" fmla="*/ 977568 w 1281366"/>
              <a:gd name="connsiteY80" fmla="*/ 575512 h 575512"/>
              <a:gd name="connsiteX81" fmla="*/ 898360 w 1281366"/>
              <a:gd name="connsiteY81" fmla="*/ 496304 h 575512"/>
              <a:gd name="connsiteX82" fmla="*/ 977568 w 1281366"/>
              <a:gd name="connsiteY82" fmla="*/ 417096 h 575512"/>
              <a:gd name="connsiteX83" fmla="*/ 1056776 w 1281366"/>
              <a:gd name="connsiteY83" fmla="*/ 496304 h 575512"/>
              <a:gd name="connsiteX84" fmla="*/ 977568 w 1281366"/>
              <a:gd name="connsiteY84" fmla="*/ 575512 h 575512"/>
              <a:gd name="connsiteX85" fmla="*/ 1202158 w 1281366"/>
              <a:gd name="connsiteY85" fmla="*/ 575512 h 575512"/>
              <a:gd name="connsiteX86" fmla="*/ 1122950 w 1281366"/>
              <a:gd name="connsiteY86" fmla="*/ 496304 h 575512"/>
              <a:gd name="connsiteX87" fmla="*/ 1202158 w 1281366"/>
              <a:gd name="connsiteY87" fmla="*/ 417096 h 575512"/>
              <a:gd name="connsiteX88" fmla="*/ 1281366 w 1281366"/>
              <a:gd name="connsiteY88" fmla="*/ 496304 h 575512"/>
              <a:gd name="connsiteX89" fmla="*/ 1202158 w 1281366"/>
              <a:gd name="connsiteY89" fmla="*/ 575512 h 575512"/>
            </a:gdLst>
            <a:rect l="l" t="t" r="r" b="b"/>
            <a:pathLst>
              <a:path w="1281366" h="575512">
                <a:moveTo>
                  <a:pt x="79208" y="158416"/>
                </a:moveTo>
                <a:cubicBezTo>
                  <a:pt x="35463" y="158416"/>
                  <a:pt x="0" y="122953"/>
                  <a:pt x="0" y="79208"/>
                </a:cubicBezTo>
                <a:cubicBezTo>
                  <a:pt x="0" y="35463"/>
                  <a:pt x="35463" y="0"/>
                  <a:pt x="79208" y="0"/>
                </a:cubicBezTo>
                <a:cubicBezTo>
                  <a:pt x="122953" y="0"/>
                  <a:pt x="158416" y="35463"/>
                  <a:pt x="158416" y="79208"/>
                </a:cubicBezTo>
                <a:cubicBezTo>
                  <a:pt x="158416" y="122953"/>
                  <a:pt x="122953" y="158416"/>
                  <a:pt x="79208" y="158416"/>
                </a:cubicBezTo>
                <a:close/>
                <a:moveTo>
                  <a:pt x="303798" y="158416"/>
                </a:moveTo>
                <a:cubicBezTo>
                  <a:pt x="260053" y="158416"/>
                  <a:pt x="224590" y="122953"/>
                  <a:pt x="224590" y="79208"/>
                </a:cubicBezTo>
                <a:cubicBezTo>
                  <a:pt x="224590" y="35463"/>
                  <a:pt x="260053" y="0"/>
                  <a:pt x="303798" y="0"/>
                </a:cubicBezTo>
                <a:cubicBezTo>
                  <a:pt x="347543" y="0"/>
                  <a:pt x="383006" y="35463"/>
                  <a:pt x="383006" y="79208"/>
                </a:cubicBezTo>
                <a:cubicBezTo>
                  <a:pt x="383006" y="122953"/>
                  <a:pt x="347543" y="158416"/>
                  <a:pt x="303798" y="158416"/>
                </a:cubicBezTo>
                <a:close/>
                <a:moveTo>
                  <a:pt x="528388" y="158416"/>
                </a:moveTo>
                <a:cubicBezTo>
                  <a:pt x="484643" y="158416"/>
                  <a:pt x="449180" y="122953"/>
                  <a:pt x="449180" y="79208"/>
                </a:cubicBezTo>
                <a:cubicBezTo>
                  <a:pt x="449180" y="35463"/>
                  <a:pt x="484643" y="0"/>
                  <a:pt x="528388" y="0"/>
                </a:cubicBezTo>
                <a:cubicBezTo>
                  <a:pt x="572133" y="0"/>
                  <a:pt x="607596" y="35463"/>
                  <a:pt x="607596" y="79208"/>
                </a:cubicBezTo>
                <a:cubicBezTo>
                  <a:pt x="607596" y="122953"/>
                  <a:pt x="572133" y="158416"/>
                  <a:pt x="528388" y="158416"/>
                </a:cubicBezTo>
                <a:close/>
                <a:moveTo>
                  <a:pt x="752978" y="158416"/>
                </a:moveTo>
                <a:cubicBezTo>
                  <a:pt x="709233" y="158416"/>
                  <a:pt x="673770" y="122953"/>
                  <a:pt x="673770" y="79208"/>
                </a:cubicBezTo>
                <a:cubicBezTo>
                  <a:pt x="673770" y="35463"/>
                  <a:pt x="709233" y="0"/>
                  <a:pt x="752978" y="0"/>
                </a:cubicBezTo>
                <a:cubicBezTo>
                  <a:pt x="796723" y="0"/>
                  <a:pt x="832186" y="35463"/>
                  <a:pt x="832186" y="79208"/>
                </a:cubicBezTo>
                <a:cubicBezTo>
                  <a:pt x="832186" y="122953"/>
                  <a:pt x="796723" y="158416"/>
                  <a:pt x="752978" y="158416"/>
                </a:cubicBezTo>
                <a:close/>
                <a:moveTo>
                  <a:pt x="977568" y="158416"/>
                </a:moveTo>
                <a:cubicBezTo>
                  <a:pt x="933823" y="158416"/>
                  <a:pt x="898360" y="122953"/>
                  <a:pt x="898360" y="79208"/>
                </a:cubicBezTo>
                <a:cubicBezTo>
                  <a:pt x="898360" y="35463"/>
                  <a:pt x="933823" y="0"/>
                  <a:pt x="977568" y="0"/>
                </a:cubicBezTo>
                <a:cubicBezTo>
                  <a:pt x="1021313" y="0"/>
                  <a:pt x="1056776" y="35463"/>
                  <a:pt x="1056776" y="79208"/>
                </a:cubicBezTo>
                <a:cubicBezTo>
                  <a:pt x="1056776" y="122953"/>
                  <a:pt x="1021313" y="158416"/>
                  <a:pt x="977568" y="158416"/>
                </a:cubicBezTo>
                <a:close/>
                <a:moveTo>
                  <a:pt x="1202158" y="158416"/>
                </a:moveTo>
                <a:cubicBezTo>
                  <a:pt x="1158413" y="158416"/>
                  <a:pt x="1122950" y="122953"/>
                  <a:pt x="1122950" y="79208"/>
                </a:cubicBezTo>
                <a:cubicBezTo>
                  <a:pt x="1122950" y="35463"/>
                  <a:pt x="1158413" y="0"/>
                  <a:pt x="1202158" y="0"/>
                </a:cubicBezTo>
                <a:cubicBezTo>
                  <a:pt x="1245903" y="0"/>
                  <a:pt x="1281366" y="35463"/>
                  <a:pt x="1281366" y="79208"/>
                </a:cubicBezTo>
                <a:cubicBezTo>
                  <a:pt x="1281366" y="122953"/>
                  <a:pt x="1245903" y="158416"/>
                  <a:pt x="1202158" y="158416"/>
                </a:cubicBezTo>
                <a:close/>
                <a:moveTo>
                  <a:pt x="79208" y="366964"/>
                </a:moveTo>
                <a:cubicBezTo>
                  <a:pt x="35463" y="366964"/>
                  <a:pt x="0" y="331501"/>
                  <a:pt x="0" y="287756"/>
                </a:cubicBezTo>
                <a:cubicBezTo>
                  <a:pt x="0" y="244011"/>
                  <a:pt x="35463" y="208548"/>
                  <a:pt x="79208" y="208548"/>
                </a:cubicBezTo>
                <a:cubicBezTo>
                  <a:pt x="122953" y="208548"/>
                  <a:pt x="158416" y="244011"/>
                  <a:pt x="158416" y="287756"/>
                </a:cubicBezTo>
                <a:cubicBezTo>
                  <a:pt x="158416" y="331501"/>
                  <a:pt x="122953" y="366964"/>
                  <a:pt x="79208" y="366964"/>
                </a:cubicBezTo>
                <a:close/>
                <a:moveTo>
                  <a:pt x="303798" y="366964"/>
                </a:moveTo>
                <a:cubicBezTo>
                  <a:pt x="260053" y="366964"/>
                  <a:pt x="224590" y="331501"/>
                  <a:pt x="224590" y="287756"/>
                </a:cubicBezTo>
                <a:cubicBezTo>
                  <a:pt x="224590" y="244011"/>
                  <a:pt x="260053" y="208548"/>
                  <a:pt x="303798" y="208548"/>
                </a:cubicBezTo>
                <a:cubicBezTo>
                  <a:pt x="347543" y="208548"/>
                  <a:pt x="383006" y="244011"/>
                  <a:pt x="383006" y="287756"/>
                </a:cubicBezTo>
                <a:cubicBezTo>
                  <a:pt x="383006" y="331501"/>
                  <a:pt x="347543" y="366964"/>
                  <a:pt x="303798" y="366964"/>
                </a:cubicBezTo>
                <a:close/>
                <a:moveTo>
                  <a:pt x="528388" y="366964"/>
                </a:moveTo>
                <a:cubicBezTo>
                  <a:pt x="484643" y="366964"/>
                  <a:pt x="449180" y="331501"/>
                  <a:pt x="449180" y="287756"/>
                </a:cubicBezTo>
                <a:cubicBezTo>
                  <a:pt x="449180" y="244011"/>
                  <a:pt x="484643" y="208548"/>
                  <a:pt x="528388" y="208548"/>
                </a:cubicBezTo>
                <a:cubicBezTo>
                  <a:pt x="572133" y="208548"/>
                  <a:pt x="607596" y="244011"/>
                  <a:pt x="607596" y="287756"/>
                </a:cubicBezTo>
                <a:cubicBezTo>
                  <a:pt x="607596" y="331501"/>
                  <a:pt x="572133" y="366964"/>
                  <a:pt x="528388" y="366964"/>
                </a:cubicBezTo>
                <a:close/>
                <a:moveTo>
                  <a:pt x="752978" y="366964"/>
                </a:moveTo>
                <a:cubicBezTo>
                  <a:pt x="709233" y="366964"/>
                  <a:pt x="673770" y="331501"/>
                  <a:pt x="673770" y="287756"/>
                </a:cubicBezTo>
                <a:cubicBezTo>
                  <a:pt x="673770" y="244011"/>
                  <a:pt x="709233" y="208548"/>
                  <a:pt x="752978" y="208548"/>
                </a:cubicBezTo>
                <a:cubicBezTo>
                  <a:pt x="796723" y="208548"/>
                  <a:pt x="832186" y="244011"/>
                  <a:pt x="832186" y="287756"/>
                </a:cubicBezTo>
                <a:cubicBezTo>
                  <a:pt x="832186" y="331501"/>
                  <a:pt x="796723" y="366964"/>
                  <a:pt x="752978" y="366964"/>
                </a:cubicBezTo>
                <a:close/>
                <a:moveTo>
                  <a:pt x="977568" y="366964"/>
                </a:moveTo>
                <a:cubicBezTo>
                  <a:pt x="933823" y="366964"/>
                  <a:pt x="898360" y="331501"/>
                  <a:pt x="898360" y="287756"/>
                </a:cubicBezTo>
                <a:cubicBezTo>
                  <a:pt x="898360" y="244011"/>
                  <a:pt x="933823" y="208548"/>
                  <a:pt x="977568" y="208548"/>
                </a:cubicBezTo>
                <a:cubicBezTo>
                  <a:pt x="1021313" y="208548"/>
                  <a:pt x="1056776" y="244011"/>
                  <a:pt x="1056776" y="287756"/>
                </a:cubicBezTo>
                <a:cubicBezTo>
                  <a:pt x="1056776" y="331501"/>
                  <a:pt x="1021313" y="366964"/>
                  <a:pt x="977568" y="366964"/>
                </a:cubicBezTo>
                <a:close/>
                <a:moveTo>
                  <a:pt x="1202158" y="366964"/>
                </a:moveTo>
                <a:cubicBezTo>
                  <a:pt x="1158413" y="366964"/>
                  <a:pt x="1122950" y="331501"/>
                  <a:pt x="1122950" y="287756"/>
                </a:cubicBezTo>
                <a:cubicBezTo>
                  <a:pt x="1122950" y="244011"/>
                  <a:pt x="1158413" y="208548"/>
                  <a:pt x="1202158" y="208548"/>
                </a:cubicBezTo>
                <a:cubicBezTo>
                  <a:pt x="1245903" y="208548"/>
                  <a:pt x="1281366" y="244011"/>
                  <a:pt x="1281366" y="287756"/>
                </a:cubicBezTo>
                <a:cubicBezTo>
                  <a:pt x="1281366" y="331501"/>
                  <a:pt x="1245903" y="366964"/>
                  <a:pt x="1202158" y="366964"/>
                </a:cubicBezTo>
                <a:close/>
                <a:moveTo>
                  <a:pt x="79208" y="575512"/>
                </a:moveTo>
                <a:cubicBezTo>
                  <a:pt x="35463" y="575512"/>
                  <a:pt x="0" y="540049"/>
                  <a:pt x="0" y="496304"/>
                </a:cubicBezTo>
                <a:cubicBezTo>
                  <a:pt x="0" y="452559"/>
                  <a:pt x="35463" y="417096"/>
                  <a:pt x="79208" y="417096"/>
                </a:cubicBezTo>
                <a:cubicBezTo>
                  <a:pt x="122953" y="417096"/>
                  <a:pt x="158416" y="452559"/>
                  <a:pt x="158416" y="496304"/>
                </a:cubicBezTo>
                <a:cubicBezTo>
                  <a:pt x="158416" y="540049"/>
                  <a:pt x="122953" y="575512"/>
                  <a:pt x="79208" y="575512"/>
                </a:cubicBezTo>
                <a:close/>
                <a:moveTo>
                  <a:pt x="303798" y="575512"/>
                </a:moveTo>
                <a:cubicBezTo>
                  <a:pt x="260053" y="575512"/>
                  <a:pt x="224590" y="540049"/>
                  <a:pt x="224590" y="496304"/>
                </a:cubicBezTo>
                <a:cubicBezTo>
                  <a:pt x="224590" y="452559"/>
                  <a:pt x="260053" y="417096"/>
                  <a:pt x="303798" y="417096"/>
                </a:cubicBezTo>
                <a:cubicBezTo>
                  <a:pt x="347543" y="417096"/>
                  <a:pt x="383006" y="452559"/>
                  <a:pt x="383006" y="496304"/>
                </a:cubicBezTo>
                <a:cubicBezTo>
                  <a:pt x="383006" y="540049"/>
                  <a:pt x="347543" y="575512"/>
                  <a:pt x="303798" y="575512"/>
                </a:cubicBezTo>
                <a:close/>
                <a:moveTo>
                  <a:pt x="528388" y="575512"/>
                </a:moveTo>
                <a:cubicBezTo>
                  <a:pt x="484643" y="575512"/>
                  <a:pt x="449180" y="540049"/>
                  <a:pt x="449180" y="496304"/>
                </a:cubicBezTo>
                <a:cubicBezTo>
                  <a:pt x="449180" y="452559"/>
                  <a:pt x="484643" y="417096"/>
                  <a:pt x="528388" y="417096"/>
                </a:cubicBezTo>
                <a:cubicBezTo>
                  <a:pt x="572133" y="417096"/>
                  <a:pt x="607596" y="452559"/>
                  <a:pt x="607596" y="496304"/>
                </a:cubicBezTo>
                <a:cubicBezTo>
                  <a:pt x="607596" y="540049"/>
                  <a:pt x="572133" y="575512"/>
                  <a:pt x="528388" y="575512"/>
                </a:cubicBezTo>
                <a:close/>
                <a:moveTo>
                  <a:pt x="752978" y="575512"/>
                </a:moveTo>
                <a:cubicBezTo>
                  <a:pt x="709233" y="575512"/>
                  <a:pt x="673770" y="540049"/>
                  <a:pt x="673770" y="496304"/>
                </a:cubicBezTo>
                <a:cubicBezTo>
                  <a:pt x="673770" y="452559"/>
                  <a:pt x="709233" y="417096"/>
                  <a:pt x="752978" y="417096"/>
                </a:cubicBezTo>
                <a:cubicBezTo>
                  <a:pt x="796723" y="417096"/>
                  <a:pt x="832186" y="452559"/>
                  <a:pt x="832186" y="496304"/>
                </a:cubicBezTo>
                <a:cubicBezTo>
                  <a:pt x="832186" y="540049"/>
                  <a:pt x="796723" y="575512"/>
                  <a:pt x="752978" y="575512"/>
                </a:cubicBezTo>
                <a:close/>
                <a:moveTo>
                  <a:pt x="977568" y="575512"/>
                </a:moveTo>
                <a:cubicBezTo>
                  <a:pt x="933823" y="575512"/>
                  <a:pt x="898360" y="540049"/>
                  <a:pt x="898360" y="496304"/>
                </a:cubicBezTo>
                <a:cubicBezTo>
                  <a:pt x="898360" y="452559"/>
                  <a:pt x="933823" y="417096"/>
                  <a:pt x="977568" y="417096"/>
                </a:cubicBezTo>
                <a:cubicBezTo>
                  <a:pt x="1021313" y="417096"/>
                  <a:pt x="1056776" y="452559"/>
                  <a:pt x="1056776" y="496304"/>
                </a:cubicBezTo>
                <a:cubicBezTo>
                  <a:pt x="1056776" y="540049"/>
                  <a:pt x="1021313" y="575512"/>
                  <a:pt x="977568" y="575512"/>
                </a:cubicBezTo>
                <a:close/>
                <a:moveTo>
                  <a:pt x="1202158" y="575512"/>
                </a:moveTo>
                <a:cubicBezTo>
                  <a:pt x="1158413" y="575512"/>
                  <a:pt x="1122950" y="540049"/>
                  <a:pt x="1122950" y="496304"/>
                </a:cubicBezTo>
                <a:cubicBezTo>
                  <a:pt x="1122950" y="452559"/>
                  <a:pt x="1158413" y="417096"/>
                  <a:pt x="1202158" y="417096"/>
                </a:cubicBezTo>
                <a:cubicBezTo>
                  <a:pt x="1245903" y="417096"/>
                  <a:pt x="1281366" y="452559"/>
                  <a:pt x="1281366" y="496304"/>
                </a:cubicBezTo>
                <a:cubicBezTo>
                  <a:pt x="1281366" y="540049"/>
                  <a:pt x="1245903" y="575512"/>
                  <a:pt x="1202158" y="575512"/>
                </a:cubicBezTo>
                <a:close/>
              </a:path>
            </a:pathLst>
          </a:custGeom>
          <a:gradFill>
            <a:gsLst>
              <a:gs pos="0">
                <a:schemeClr val="bg1"/>
              </a:gs>
              <a:gs pos="88000">
                <a:schemeClr val="accent1">
                  <a:alpha val="0"/>
                </a:schemeClr>
              </a:gs>
            </a:gsLst>
            <a:lin ang="27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5400000" flipH="1" flipV="0">
            <a:off x="4899135" y="376961"/>
            <a:ext cx="181269" cy="862458"/>
          </a:xfrm>
          <a:custGeom>
            <a:avLst/>
            <a:gdLst>
              <a:gd name="connsiteX0" fmla="*/ 90634 w 181269"/>
              <a:gd name="connsiteY0" fmla="*/ 766099 h 862458"/>
              <a:gd name="connsiteX1" fmla="*/ 181269 w 181269"/>
              <a:gd name="connsiteY1" fmla="*/ 828112 h 862458"/>
              <a:gd name="connsiteX2" fmla="*/ 181269 w 181269"/>
              <a:gd name="connsiteY2" fmla="*/ 862458 h 862458"/>
              <a:gd name="connsiteX3" fmla="*/ 90634 w 181269"/>
              <a:gd name="connsiteY3" fmla="*/ 800444 h 862458"/>
              <a:gd name="connsiteX4" fmla="*/ 0 w 181269"/>
              <a:gd name="connsiteY4" fmla="*/ 862458 h 862458"/>
              <a:gd name="connsiteX5" fmla="*/ 0 w 181269"/>
              <a:gd name="connsiteY5" fmla="*/ 828112 h 862458"/>
              <a:gd name="connsiteX6" fmla="*/ 90634 w 181269"/>
              <a:gd name="connsiteY6" fmla="*/ 612497 h 862458"/>
              <a:gd name="connsiteX7" fmla="*/ 181269 w 181269"/>
              <a:gd name="connsiteY7" fmla="*/ 674510 h 862458"/>
              <a:gd name="connsiteX8" fmla="*/ 181269 w 181269"/>
              <a:gd name="connsiteY8" fmla="*/ 709810 h 862458"/>
              <a:gd name="connsiteX9" fmla="*/ 90634 w 181269"/>
              <a:gd name="connsiteY9" fmla="*/ 647797 h 862458"/>
              <a:gd name="connsiteX10" fmla="*/ 0 w 181269"/>
              <a:gd name="connsiteY10" fmla="*/ 709810 h 862458"/>
              <a:gd name="connsiteX11" fmla="*/ 0 w 181269"/>
              <a:gd name="connsiteY11" fmla="*/ 674510 h 862458"/>
              <a:gd name="connsiteX12" fmla="*/ 90634 w 181269"/>
              <a:gd name="connsiteY12" fmla="*/ 459850 h 862458"/>
              <a:gd name="connsiteX13" fmla="*/ 181269 w 181269"/>
              <a:gd name="connsiteY13" fmla="*/ 521863 h 862458"/>
              <a:gd name="connsiteX14" fmla="*/ 181269 w 181269"/>
              <a:gd name="connsiteY14" fmla="*/ 556209 h 862458"/>
              <a:gd name="connsiteX15" fmla="*/ 90634 w 181269"/>
              <a:gd name="connsiteY15" fmla="*/ 494196 h 862458"/>
              <a:gd name="connsiteX16" fmla="*/ 0 w 181269"/>
              <a:gd name="connsiteY16" fmla="*/ 556209 h 862458"/>
              <a:gd name="connsiteX17" fmla="*/ 0 w 181269"/>
              <a:gd name="connsiteY17" fmla="*/ 521863 h 862458"/>
              <a:gd name="connsiteX18" fmla="*/ 90634 w 181269"/>
              <a:gd name="connsiteY18" fmla="*/ 306248 h 862458"/>
              <a:gd name="connsiteX19" fmla="*/ 181269 w 181269"/>
              <a:gd name="connsiteY19" fmla="*/ 368261 h 862458"/>
              <a:gd name="connsiteX20" fmla="*/ 181269 w 181269"/>
              <a:gd name="connsiteY20" fmla="*/ 403561 h 862458"/>
              <a:gd name="connsiteX21" fmla="*/ 90634 w 181269"/>
              <a:gd name="connsiteY21" fmla="*/ 341548 h 862458"/>
              <a:gd name="connsiteX22" fmla="*/ 0 w 181269"/>
              <a:gd name="connsiteY22" fmla="*/ 403561 h 862458"/>
              <a:gd name="connsiteX23" fmla="*/ 0 w 181269"/>
              <a:gd name="connsiteY23" fmla="*/ 368261 h 862458"/>
              <a:gd name="connsiteX24" fmla="*/ 90634 w 181269"/>
              <a:gd name="connsiteY24" fmla="*/ 153601 h 862458"/>
              <a:gd name="connsiteX25" fmla="*/ 181269 w 181269"/>
              <a:gd name="connsiteY25" fmla="*/ 215614 h 862458"/>
              <a:gd name="connsiteX26" fmla="*/ 181269 w 181269"/>
              <a:gd name="connsiteY26" fmla="*/ 249960 h 862458"/>
              <a:gd name="connsiteX27" fmla="*/ 90634 w 181269"/>
              <a:gd name="connsiteY27" fmla="*/ 187946 h 862458"/>
              <a:gd name="connsiteX28" fmla="*/ 0 w 181269"/>
              <a:gd name="connsiteY28" fmla="*/ 249960 h 862458"/>
              <a:gd name="connsiteX29" fmla="*/ 0 w 181269"/>
              <a:gd name="connsiteY29" fmla="*/ 215614 h 862458"/>
              <a:gd name="connsiteX30" fmla="*/ 90634 w 181269"/>
              <a:gd name="connsiteY30" fmla="*/ 0 h 862458"/>
              <a:gd name="connsiteX31" fmla="*/ 181269 w 181269"/>
              <a:gd name="connsiteY31" fmla="*/ 62013 h 862458"/>
              <a:gd name="connsiteX32" fmla="*/ 181269 w 181269"/>
              <a:gd name="connsiteY32" fmla="*/ 97312 h 862458"/>
              <a:gd name="connsiteX33" fmla="*/ 90634 w 181269"/>
              <a:gd name="connsiteY33" fmla="*/ 35299 h 862458"/>
              <a:gd name="connsiteX34" fmla="*/ 0 w 181269"/>
              <a:gd name="connsiteY34" fmla="*/ 97312 h 862458"/>
              <a:gd name="connsiteX35" fmla="*/ 0 w 181269"/>
              <a:gd name="connsiteY35" fmla="*/ 62013 h 862458"/>
            </a:gdLst>
            <a:rect l="l" t="t" r="r" b="b"/>
            <a:pathLst>
              <a:path w="181269" h="862458">
                <a:moveTo>
                  <a:pt x="90634" y="766099"/>
                </a:moveTo>
                <a:lnTo>
                  <a:pt x="181269" y="828112"/>
                </a:lnTo>
                <a:lnTo>
                  <a:pt x="181269" y="862458"/>
                </a:lnTo>
                <a:lnTo>
                  <a:pt x="90634" y="800444"/>
                </a:lnTo>
                <a:lnTo>
                  <a:pt x="0" y="862458"/>
                </a:lnTo>
                <a:lnTo>
                  <a:pt x="0" y="828112"/>
                </a:lnTo>
                <a:close/>
                <a:moveTo>
                  <a:pt x="90634" y="612497"/>
                </a:moveTo>
                <a:lnTo>
                  <a:pt x="181269" y="674510"/>
                </a:lnTo>
                <a:lnTo>
                  <a:pt x="181269" y="709810"/>
                </a:lnTo>
                <a:lnTo>
                  <a:pt x="90634" y="647797"/>
                </a:lnTo>
                <a:lnTo>
                  <a:pt x="0" y="709810"/>
                </a:lnTo>
                <a:lnTo>
                  <a:pt x="0" y="674510"/>
                </a:lnTo>
                <a:close/>
                <a:moveTo>
                  <a:pt x="90634" y="459850"/>
                </a:moveTo>
                <a:lnTo>
                  <a:pt x="181269" y="521863"/>
                </a:lnTo>
                <a:lnTo>
                  <a:pt x="181269" y="556209"/>
                </a:lnTo>
                <a:lnTo>
                  <a:pt x="90634" y="494196"/>
                </a:lnTo>
                <a:lnTo>
                  <a:pt x="0" y="556209"/>
                </a:lnTo>
                <a:lnTo>
                  <a:pt x="0" y="521863"/>
                </a:lnTo>
                <a:close/>
                <a:moveTo>
                  <a:pt x="90634" y="306248"/>
                </a:moveTo>
                <a:lnTo>
                  <a:pt x="181269" y="368261"/>
                </a:lnTo>
                <a:lnTo>
                  <a:pt x="181269" y="403561"/>
                </a:lnTo>
                <a:lnTo>
                  <a:pt x="90634" y="341548"/>
                </a:lnTo>
                <a:lnTo>
                  <a:pt x="0" y="403561"/>
                </a:lnTo>
                <a:lnTo>
                  <a:pt x="0" y="368261"/>
                </a:lnTo>
                <a:close/>
                <a:moveTo>
                  <a:pt x="90634" y="153601"/>
                </a:moveTo>
                <a:lnTo>
                  <a:pt x="181269" y="215614"/>
                </a:lnTo>
                <a:lnTo>
                  <a:pt x="181269" y="249960"/>
                </a:lnTo>
                <a:lnTo>
                  <a:pt x="90634" y="187946"/>
                </a:lnTo>
                <a:lnTo>
                  <a:pt x="0" y="249960"/>
                </a:lnTo>
                <a:lnTo>
                  <a:pt x="0" y="215614"/>
                </a:lnTo>
                <a:close/>
                <a:moveTo>
                  <a:pt x="90634" y="0"/>
                </a:moveTo>
                <a:lnTo>
                  <a:pt x="181269" y="62013"/>
                </a:lnTo>
                <a:lnTo>
                  <a:pt x="181269" y="97312"/>
                </a:lnTo>
                <a:lnTo>
                  <a:pt x="90634" y="35299"/>
                </a:lnTo>
                <a:lnTo>
                  <a:pt x="0" y="97312"/>
                </a:lnTo>
                <a:lnTo>
                  <a:pt x="0" y="62013"/>
                </a:lnTo>
                <a:close/>
              </a:path>
            </a:pathLst>
          </a:custGeom>
          <a:solidFill>
            <a:schemeClr val="accent1"/>
          </a:solidFill>
          <a:ln w="9537" cap="flat">
            <a:noFill/>
            <a:miter/>
          </a:ln>
        </p:spPr>
        <p:txBody>
          <a:bodyPr vert="horz" wrap="square" lIns="91440" tIns="45720" rIns="91440" bIns="45720" rtlCol="0" anchor="ctr"/>
          <a:lstStyle/>
          <a:p>
            <a:pPr algn="l">
              <a:lnSpc>
                <a:spcPct val="110000"/>
              </a:lnSpc>
            </a:pPr>
            <a:endParaRPr kumimoji="1" lang="zh-CN" altLang="en-US"/>
          </a:p>
        </p:txBody>
      </p:sp>
      <p:sp>
        <p:nvSpPr>
          <p:cNvPr id="11" name="标题 1"/>
          <p:cNvSpPr txBox="1"/>
          <p:nvPr/>
        </p:nvSpPr>
        <p:spPr>
          <a:xfrm rot="0" flipH="0" flipV="0">
            <a:off x="977850" y="2327830"/>
            <a:ext cx="4869349" cy="1041720"/>
          </a:xfrm>
          <a:prstGeom prst="roundRect">
            <a:avLst>
              <a:gd name="adj" fmla="val 20032"/>
            </a:avLst>
          </a:prstGeom>
          <a:noFill/>
          <a:ln w="13602" cap="sq">
            <a:solidFill>
              <a:schemeClr val="accent1"/>
            </a:solidFill>
            <a:miter/>
          </a:ln>
          <a:effectLst/>
        </p:spPr>
        <p:txBody>
          <a:bodyPr vert="horz" wrap="square" lIns="97932" tIns="48966" rIns="97932" bIns="48966" rtlCol="0" anchor="ctr"/>
          <a:lstStyle/>
          <a:p>
            <a:pPr algn="ctr">
              <a:lnSpc>
                <a:spcPct val="110000"/>
              </a:lnSpc>
            </a:pPr>
            <a:endParaRPr kumimoji="1" lang="zh-CN" altLang="en-US"/>
          </a:p>
        </p:txBody>
      </p:sp>
      <p:sp>
        <p:nvSpPr>
          <p:cNvPr id="12" name="标题 1"/>
          <p:cNvSpPr txBox="1"/>
          <p:nvPr/>
        </p:nvSpPr>
        <p:spPr>
          <a:xfrm rot="0" flipH="0" flipV="0">
            <a:off x="659984" y="2312888"/>
            <a:ext cx="1022322" cy="1071601"/>
          </a:xfrm>
          <a:prstGeom prst="roundRect">
            <a:avLst>
              <a:gd name="adj" fmla="val 20032"/>
            </a:avLst>
          </a:prstGeom>
          <a:gradFill>
            <a:gsLst>
              <a:gs pos="0">
                <a:schemeClr val="accent1">
                  <a:lumMod val="80000"/>
                  <a:lumOff val="20000"/>
                </a:schemeClr>
              </a:gs>
              <a:gs pos="100000">
                <a:schemeClr val="accent1"/>
              </a:gs>
            </a:gsLst>
            <a:lin ang="13500000" scaled="0"/>
          </a:gradFill>
          <a:ln w="12700" cap="sq">
            <a:noFill/>
            <a:miter/>
          </a:ln>
          <a:effectLst/>
        </p:spPr>
        <p:txBody>
          <a:bodyPr vert="horz" wrap="square" lIns="97932" tIns="48966" rIns="97932" bIns="48966" rtlCol="0" anchor="ctr"/>
          <a:lstStyle/>
          <a:p>
            <a:pPr algn="ctr">
              <a:lnSpc>
                <a:spcPct val="110000"/>
              </a:lnSpc>
            </a:pPr>
            <a:endParaRPr kumimoji="1" lang="zh-CN" altLang="en-US"/>
          </a:p>
        </p:txBody>
      </p:sp>
      <p:sp>
        <p:nvSpPr>
          <p:cNvPr id="13" name="标题 1"/>
          <p:cNvSpPr txBox="1"/>
          <p:nvPr/>
        </p:nvSpPr>
        <p:spPr>
          <a:xfrm rot="0" flipH="0" flipV="0">
            <a:off x="1860172" y="2394144"/>
            <a:ext cx="3788756" cy="902109"/>
          </a:xfrm>
          <a:prstGeom prst="rect">
            <a:avLst/>
          </a:prstGeom>
          <a:noFill/>
          <a:ln>
            <a:noFill/>
          </a:ln>
          <a:effectLst/>
        </p:spPr>
        <p:txBody>
          <a:bodyPr vert="horz" wrap="square" lIns="0" tIns="0" rIns="0" bIns="0" rtlCol="0" anchor="ctr"/>
          <a:lstStyle/>
          <a:p>
            <a:pPr algn="l">
              <a:lnSpc>
                <a:spcPct val="150000"/>
              </a:lnSpc>
            </a:pPr>
            <a:r>
              <a:rPr kumimoji="1" lang="en-US" altLang="zh-CN" sz="1800">
                <a:ln w="6350">
                  <a:noFill/>
                </a:ln>
                <a:solidFill>
                  <a:srgbClr val="262626">
                    <a:alpha val="100000"/>
                  </a:srgbClr>
                </a:solidFill>
                <a:latin typeface="OPPOSans H"/>
                <a:ea typeface="OPPOSans H"/>
                <a:cs typeface="OPPOSans H"/>
              </a:rPr>
              <a:t>传统关键词优化的迭代升级</a:t>
            </a:r>
            <a:endParaRPr kumimoji="1" lang="zh-CN" altLang="en-US"/>
          </a:p>
        </p:txBody>
      </p:sp>
      <p:sp>
        <p:nvSpPr>
          <p:cNvPr id="14" name="标题 1"/>
          <p:cNvSpPr txBox="1"/>
          <p:nvPr/>
        </p:nvSpPr>
        <p:spPr>
          <a:xfrm rot="0" flipH="0" flipV="0">
            <a:off x="701659" y="2525223"/>
            <a:ext cx="913574" cy="795613"/>
          </a:xfrm>
          <a:prstGeom prst="rect">
            <a:avLst/>
          </a:prstGeom>
          <a:noFill/>
          <a:ln>
            <a:noFill/>
          </a:ln>
          <a:effectLst/>
        </p:spPr>
        <p:txBody>
          <a:bodyPr vert="horz" wrap="square" lIns="0" tIns="0" rIns="0" bIns="0" rtlCol="0" anchor="t"/>
          <a:lstStyle/>
          <a:p>
            <a:pPr algn="ctr">
              <a:lnSpc>
                <a:spcPct val="130000"/>
              </a:lnSpc>
            </a:pPr>
            <a:r>
              <a:rPr kumimoji="1" lang="en-US" altLang="zh-CN" sz="3600">
                <a:ln w="6350">
                  <a:noFill/>
                </a:ln>
                <a:solidFill>
                  <a:srgbClr val="FFFFFF">
                    <a:alpha val="100000"/>
                  </a:srgbClr>
                </a:solidFill>
                <a:latin typeface="OPPOSans H"/>
                <a:ea typeface="OPPOSans H"/>
                <a:cs typeface="OPPOSans H"/>
              </a:rPr>
              <a:t>01</a:t>
            </a:r>
            <a:endParaRPr kumimoji="1" lang="zh-CN" altLang="en-US"/>
          </a:p>
        </p:txBody>
      </p:sp>
      <p:sp>
        <p:nvSpPr>
          <p:cNvPr id="15" name="标题 1"/>
          <p:cNvSpPr txBox="1"/>
          <p:nvPr/>
        </p:nvSpPr>
        <p:spPr>
          <a:xfrm rot="0" flipH="0" flipV="0">
            <a:off x="977850" y="4082759"/>
            <a:ext cx="4869349" cy="1041720"/>
          </a:xfrm>
          <a:prstGeom prst="roundRect">
            <a:avLst>
              <a:gd name="adj" fmla="val 20032"/>
            </a:avLst>
          </a:prstGeom>
          <a:noFill/>
          <a:ln w="13602" cap="sq">
            <a:solidFill>
              <a:schemeClr val="accent1"/>
            </a:solidFill>
            <a:miter/>
          </a:ln>
          <a:effectLst/>
        </p:spPr>
        <p:txBody>
          <a:bodyPr vert="horz" wrap="square" lIns="97932" tIns="48966" rIns="97932" bIns="48966" rtlCol="0" anchor="ctr"/>
          <a:lstStyle/>
          <a:p>
            <a:pPr algn="ctr">
              <a:lnSpc>
                <a:spcPct val="110000"/>
              </a:lnSpc>
            </a:pPr>
            <a:endParaRPr kumimoji="1" lang="zh-CN" altLang="en-US"/>
          </a:p>
        </p:txBody>
      </p:sp>
      <p:sp>
        <p:nvSpPr>
          <p:cNvPr id="16" name="标题 1"/>
          <p:cNvSpPr txBox="1"/>
          <p:nvPr/>
        </p:nvSpPr>
        <p:spPr>
          <a:xfrm rot="0" flipH="0" flipV="0">
            <a:off x="659984" y="4067817"/>
            <a:ext cx="1022322" cy="1071601"/>
          </a:xfrm>
          <a:prstGeom prst="roundRect">
            <a:avLst>
              <a:gd name="adj" fmla="val 20032"/>
            </a:avLst>
          </a:prstGeom>
          <a:gradFill>
            <a:gsLst>
              <a:gs pos="0">
                <a:schemeClr val="accent1">
                  <a:lumMod val="80000"/>
                  <a:lumOff val="20000"/>
                </a:schemeClr>
              </a:gs>
              <a:gs pos="100000">
                <a:schemeClr val="accent1"/>
              </a:gs>
            </a:gsLst>
            <a:lin ang="13500000" scaled="0"/>
          </a:gradFill>
          <a:ln w="12700" cap="sq">
            <a:noFill/>
            <a:miter/>
          </a:ln>
          <a:effectLst/>
        </p:spPr>
        <p:txBody>
          <a:bodyPr vert="horz" wrap="square" lIns="97932" tIns="48966" rIns="97932" bIns="48966" rtlCol="0" anchor="ctr"/>
          <a:lstStyle/>
          <a:p>
            <a:pPr algn="ctr">
              <a:lnSpc>
                <a:spcPct val="110000"/>
              </a:lnSpc>
            </a:pPr>
            <a:endParaRPr kumimoji="1" lang="zh-CN" altLang="en-US"/>
          </a:p>
        </p:txBody>
      </p:sp>
      <p:sp>
        <p:nvSpPr>
          <p:cNvPr id="17" name="标题 1"/>
          <p:cNvSpPr txBox="1"/>
          <p:nvPr/>
        </p:nvSpPr>
        <p:spPr>
          <a:xfrm rot="0" flipH="0" flipV="0">
            <a:off x="1860172" y="4149073"/>
            <a:ext cx="3788756" cy="902109"/>
          </a:xfrm>
          <a:prstGeom prst="rect">
            <a:avLst/>
          </a:prstGeom>
          <a:noFill/>
          <a:ln>
            <a:noFill/>
          </a:ln>
          <a:effectLst/>
        </p:spPr>
        <p:txBody>
          <a:bodyPr vert="horz" wrap="square" lIns="0" tIns="0" rIns="0" bIns="0" rtlCol="0" anchor="ctr"/>
          <a:lstStyle/>
          <a:p>
            <a:pPr algn="l">
              <a:lnSpc>
                <a:spcPct val="150000"/>
              </a:lnSpc>
            </a:pPr>
            <a:r>
              <a:rPr kumimoji="1" lang="en-US" altLang="zh-CN" sz="1800">
                <a:ln w="6350">
                  <a:noFill/>
                </a:ln>
                <a:solidFill>
                  <a:srgbClr val="262626">
                    <a:alpha val="100000"/>
                  </a:srgbClr>
                </a:solidFill>
                <a:latin typeface="OPPOSans H"/>
                <a:ea typeface="OPPOSans H"/>
                <a:cs typeface="OPPOSans H"/>
              </a:rPr>
              <a:t>双轨融合的内容生产与优化</a:t>
            </a:r>
            <a:endParaRPr kumimoji="1" lang="zh-CN" altLang="en-US"/>
          </a:p>
        </p:txBody>
      </p:sp>
      <p:sp>
        <p:nvSpPr>
          <p:cNvPr id="18" name="标题 1"/>
          <p:cNvSpPr txBox="1"/>
          <p:nvPr/>
        </p:nvSpPr>
        <p:spPr>
          <a:xfrm rot="0" flipH="0" flipV="0">
            <a:off x="701659" y="4280152"/>
            <a:ext cx="913574" cy="795613"/>
          </a:xfrm>
          <a:prstGeom prst="rect">
            <a:avLst/>
          </a:prstGeom>
          <a:noFill/>
          <a:ln>
            <a:noFill/>
          </a:ln>
          <a:effectLst/>
        </p:spPr>
        <p:txBody>
          <a:bodyPr vert="horz" wrap="square" lIns="0" tIns="0" rIns="0" bIns="0" rtlCol="0" anchor="t"/>
          <a:lstStyle/>
          <a:p>
            <a:pPr algn="ctr">
              <a:lnSpc>
                <a:spcPct val="130000"/>
              </a:lnSpc>
            </a:pPr>
            <a:r>
              <a:rPr kumimoji="1" lang="en-US" altLang="zh-CN" sz="3600">
                <a:ln w="6350">
                  <a:noFill/>
                </a:ln>
                <a:solidFill>
                  <a:srgbClr val="FFFFFF">
                    <a:alpha val="100000"/>
                  </a:srgbClr>
                </a:solidFill>
                <a:latin typeface="OPPOSans H"/>
                <a:ea typeface="OPPOSans H"/>
                <a:cs typeface="OPPOSans H"/>
              </a:rPr>
              <a:t>03</a:t>
            </a:r>
            <a:endParaRPr kumimoji="1" lang="zh-CN" altLang="en-US"/>
          </a:p>
        </p:txBody>
      </p:sp>
      <p:sp>
        <p:nvSpPr>
          <p:cNvPr id="19" name="标题 1"/>
          <p:cNvSpPr txBox="1"/>
          <p:nvPr/>
        </p:nvSpPr>
        <p:spPr>
          <a:xfrm rot="0" flipH="0" flipV="0">
            <a:off x="6662666" y="2327830"/>
            <a:ext cx="4869349" cy="1041720"/>
          </a:xfrm>
          <a:prstGeom prst="roundRect">
            <a:avLst>
              <a:gd name="adj" fmla="val 20032"/>
            </a:avLst>
          </a:prstGeom>
          <a:noFill/>
          <a:ln w="13602" cap="sq">
            <a:solidFill>
              <a:schemeClr val="accent1"/>
            </a:solidFill>
            <a:miter/>
          </a:ln>
          <a:effectLst/>
        </p:spPr>
        <p:txBody>
          <a:bodyPr vert="horz" wrap="square" lIns="97932" tIns="48966" rIns="97932" bIns="48966" rtlCol="0" anchor="ctr"/>
          <a:lstStyle/>
          <a:p>
            <a:pPr algn="ctr">
              <a:lnSpc>
                <a:spcPct val="110000"/>
              </a:lnSpc>
            </a:pPr>
            <a:endParaRPr kumimoji="1" lang="zh-CN" altLang="en-US"/>
          </a:p>
        </p:txBody>
      </p:sp>
      <p:sp>
        <p:nvSpPr>
          <p:cNvPr id="20" name="标题 1"/>
          <p:cNvSpPr txBox="1"/>
          <p:nvPr/>
        </p:nvSpPr>
        <p:spPr>
          <a:xfrm rot="0" flipH="0" flipV="0">
            <a:off x="6344801" y="2312888"/>
            <a:ext cx="1022322" cy="1071601"/>
          </a:xfrm>
          <a:prstGeom prst="roundRect">
            <a:avLst>
              <a:gd name="adj" fmla="val 20032"/>
            </a:avLst>
          </a:prstGeom>
          <a:gradFill>
            <a:gsLst>
              <a:gs pos="0">
                <a:schemeClr val="accent1">
                  <a:lumMod val="80000"/>
                  <a:lumOff val="20000"/>
                </a:schemeClr>
              </a:gs>
              <a:gs pos="100000">
                <a:schemeClr val="accent1"/>
              </a:gs>
            </a:gsLst>
            <a:lin ang="13500000" scaled="0"/>
          </a:gradFill>
          <a:ln w="12700" cap="sq">
            <a:noFill/>
            <a:miter/>
          </a:ln>
          <a:effectLst/>
        </p:spPr>
        <p:txBody>
          <a:bodyPr vert="horz" wrap="square" lIns="97932" tIns="48966" rIns="97932" bIns="48966" rtlCol="0" anchor="ctr"/>
          <a:lstStyle/>
          <a:p>
            <a:pPr algn="ctr">
              <a:lnSpc>
                <a:spcPct val="110000"/>
              </a:lnSpc>
            </a:pPr>
            <a:endParaRPr kumimoji="1" lang="zh-CN" altLang="en-US"/>
          </a:p>
        </p:txBody>
      </p:sp>
      <p:sp>
        <p:nvSpPr>
          <p:cNvPr id="21" name="标题 1"/>
          <p:cNvSpPr txBox="1"/>
          <p:nvPr/>
        </p:nvSpPr>
        <p:spPr>
          <a:xfrm rot="0" flipH="0" flipV="0">
            <a:off x="7544990" y="2394144"/>
            <a:ext cx="3788756" cy="902109"/>
          </a:xfrm>
          <a:prstGeom prst="rect">
            <a:avLst/>
          </a:prstGeom>
          <a:noFill/>
          <a:ln>
            <a:noFill/>
          </a:ln>
          <a:effectLst/>
        </p:spPr>
        <p:txBody>
          <a:bodyPr vert="horz" wrap="square" lIns="0" tIns="0" rIns="0" bIns="0" rtlCol="0" anchor="ctr"/>
          <a:lstStyle/>
          <a:p>
            <a:pPr algn="l">
              <a:lnSpc>
                <a:spcPct val="150000"/>
              </a:lnSpc>
            </a:pPr>
            <a:r>
              <a:rPr kumimoji="1" lang="en-US" altLang="zh-CN" sz="1800">
                <a:ln w="6350">
                  <a:noFill/>
                </a:ln>
                <a:solidFill>
                  <a:srgbClr val="262626">
                    <a:alpha val="100000"/>
                  </a:srgbClr>
                </a:solidFill>
                <a:latin typeface="OPPOSans H"/>
                <a:ea typeface="OPPOSans H"/>
                <a:cs typeface="OPPOSans H"/>
              </a:rPr>
              <a:t>AI搜索时代的流量获取策略</a:t>
            </a:r>
            <a:endParaRPr kumimoji="1" lang="zh-CN" altLang="en-US"/>
          </a:p>
        </p:txBody>
      </p:sp>
      <p:sp>
        <p:nvSpPr>
          <p:cNvPr id="22" name="标题 1"/>
          <p:cNvSpPr txBox="1"/>
          <p:nvPr/>
        </p:nvSpPr>
        <p:spPr>
          <a:xfrm rot="0" flipH="0" flipV="0">
            <a:off x="6386477" y="2525223"/>
            <a:ext cx="913574" cy="795613"/>
          </a:xfrm>
          <a:prstGeom prst="rect">
            <a:avLst/>
          </a:prstGeom>
          <a:noFill/>
          <a:ln>
            <a:noFill/>
          </a:ln>
          <a:effectLst/>
        </p:spPr>
        <p:txBody>
          <a:bodyPr vert="horz" wrap="square" lIns="0" tIns="0" rIns="0" bIns="0" rtlCol="0" anchor="t"/>
          <a:lstStyle/>
          <a:p>
            <a:pPr algn="ctr">
              <a:lnSpc>
                <a:spcPct val="130000"/>
              </a:lnSpc>
            </a:pPr>
            <a:r>
              <a:rPr kumimoji="1" lang="en-US" altLang="zh-CN" sz="3600">
                <a:ln w="6350">
                  <a:noFill/>
                </a:ln>
                <a:solidFill>
                  <a:srgbClr val="FFFFFF">
                    <a:alpha val="100000"/>
                  </a:srgbClr>
                </a:solidFill>
                <a:latin typeface="OPPOSans H"/>
                <a:ea typeface="OPPOSans H"/>
                <a:cs typeface="OPPOSans H"/>
              </a:rPr>
              <a:t>02</a:t>
            </a:r>
            <a:endParaRPr kumimoji="1" lang="zh-CN" altLang="en-US"/>
          </a:p>
        </p:txBody>
      </p:sp>
      <p:sp>
        <p:nvSpPr>
          <p:cNvPr id="23" name="标题 1"/>
          <p:cNvSpPr txBox="1"/>
          <p:nvPr/>
        </p:nvSpPr>
        <p:spPr>
          <a:xfrm rot="0" flipH="0" flipV="0">
            <a:off x="6662666" y="4082759"/>
            <a:ext cx="4869349" cy="1041720"/>
          </a:xfrm>
          <a:prstGeom prst="roundRect">
            <a:avLst>
              <a:gd name="adj" fmla="val 20032"/>
            </a:avLst>
          </a:prstGeom>
          <a:noFill/>
          <a:ln w="13602" cap="sq">
            <a:solidFill>
              <a:schemeClr val="accent1"/>
            </a:solidFill>
            <a:miter/>
          </a:ln>
          <a:effectLst/>
        </p:spPr>
        <p:txBody>
          <a:bodyPr vert="horz" wrap="square" lIns="97932" tIns="48966" rIns="97932" bIns="48966" rtlCol="0" anchor="ctr"/>
          <a:lstStyle/>
          <a:p>
            <a:pPr algn="ctr">
              <a:lnSpc>
                <a:spcPct val="110000"/>
              </a:lnSpc>
            </a:pPr>
            <a:endParaRPr kumimoji="1" lang="zh-CN" altLang="en-US"/>
          </a:p>
        </p:txBody>
      </p:sp>
      <p:sp>
        <p:nvSpPr>
          <p:cNvPr id="24" name="标题 1"/>
          <p:cNvSpPr txBox="1"/>
          <p:nvPr/>
        </p:nvSpPr>
        <p:spPr>
          <a:xfrm rot="0" flipH="0" flipV="0">
            <a:off x="6344801" y="4067817"/>
            <a:ext cx="1022322" cy="1071601"/>
          </a:xfrm>
          <a:prstGeom prst="roundRect">
            <a:avLst>
              <a:gd name="adj" fmla="val 20032"/>
            </a:avLst>
          </a:prstGeom>
          <a:gradFill>
            <a:gsLst>
              <a:gs pos="0">
                <a:schemeClr val="accent1">
                  <a:lumMod val="80000"/>
                  <a:lumOff val="20000"/>
                </a:schemeClr>
              </a:gs>
              <a:gs pos="100000">
                <a:schemeClr val="accent1"/>
              </a:gs>
            </a:gsLst>
            <a:lin ang="13500000" scaled="0"/>
          </a:gradFill>
          <a:ln w="12700" cap="sq">
            <a:noFill/>
            <a:miter/>
          </a:ln>
          <a:effectLst/>
        </p:spPr>
        <p:txBody>
          <a:bodyPr vert="horz" wrap="square" lIns="97932" tIns="48966" rIns="97932" bIns="48966" rtlCol="0" anchor="ctr"/>
          <a:lstStyle/>
          <a:p>
            <a:pPr algn="ctr">
              <a:lnSpc>
                <a:spcPct val="110000"/>
              </a:lnSpc>
            </a:pPr>
            <a:endParaRPr kumimoji="1" lang="zh-CN" altLang="en-US"/>
          </a:p>
        </p:txBody>
      </p:sp>
      <p:sp>
        <p:nvSpPr>
          <p:cNvPr id="25" name="标题 1"/>
          <p:cNvSpPr txBox="1"/>
          <p:nvPr/>
        </p:nvSpPr>
        <p:spPr>
          <a:xfrm rot="0" flipH="0" flipV="0">
            <a:off x="7544990" y="4149073"/>
            <a:ext cx="3788756" cy="902109"/>
          </a:xfrm>
          <a:prstGeom prst="rect">
            <a:avLst/>
          </a:prstGeom>
          <a:noFill/>
          <a:ln>
            <a:noFill/>
          </a:ln>
          <a:effectLst/>
        </p:spPr>
        <p:txBody>
          <a:bodyPr vert="horz" wrap="square" lIns="0" tIns="0" rIns="0" bIns="0" rtlCol="0" anchor="ctr"/>
          <a:lstStyle/>
          <a:p>
            <a:pPr algn="l">
              <a:lnSpc>
                <a:spcPct val="150000"/>
              </a:lnSpc>
            </a:pPr>
            <a:r>
              <a:rPr kumimoji="1" lang="en-US" altLang="zh-CN" sz="1800">
                <a:ln w="6350">
                  <a:noFill/>
                </a:ln>
                <a:solidFill>
                  <a:srgbClr val="262626">
                    <a:alpha val="100000"/>
                  </a:srgbClr>
                </a:solidFill>
                <a:latin typeface="OPPOSans H"/>
                <a:ea typeface="OPPOSans H"/>
                <a:cs typeface="OPPOSans H"/>
              </a:rPr>
              <a:t>SEO效果评估与长效运营体系</a:t>
            </a:r>
            <a:endParaRPr kumimoji="1" lang="zh-CN" altLang="en-US"/>
          </a:p>
        </p:txBody>
      </p:sp>
      <p:sp>
        <p:nvSpPr>
          <p:cNvPr id="26" name="标题 1"/>
          <p:cNvSpPr txBox="1"/>
          <p:nvPr/>
        </p:nvSpPr>
        <p:spPr>
          <a:xfrm rot="0" flipH="0" flipV="0">
            <a:off x="6386477" y="4280152"/>
            <a:ext cx="913574" cy="795613"/>
          </a:xfrm>
          <a:prstGeom prst="rect">
            <a:avLst/>
          </a:prstGeom>
          <a:noFill/>
          <a:ln>
            <a:noFill/>
          </a:ln>
          <a:effectLst/>
        </p:spPr>
        <p:txBody>
          <a:bodyPr vert="horz" wrap="square" lIns="0" tIns="0" rIns="0" bIns="0" rtlCol="0" anchor="t"/>
          <a:lstStyle/>
          <a:p>
            <a:pPr algn="ctr">
              <a:lnSpc>
                <a:spcPct val="130000"/>
              </a:lnSpc>
            </a:pPr>
            <a:r>
              <a:rPr kumimoji="1" lang="en-US" altLang="zh-CN" sz="3600">
                <a:ln w="6350">
                  <a:noFill/>
                </a:ln>
                <a:solidFill>
                  <a:srgbClr val="FFFFFF">
                    <a:alpha val="100000"/>
                  </a:srgbClr>
                </a:solidFill>
                <a:latin typeface="OPPOSans H"/>
                <a:ea typeface="OPPOSans H"/>
                <a:cs typeface="OPPOSans H"/>
              </a:rPr>
              <a:t>04</a:t>
            </a:r>
            <a:endParaRPr kumimoji="1" lang="zh-CN" altLang="en-US"/>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0"/>
          <p:cNvSpPr txBox="1"/>
          <p:nvPr/>
        </p:nvSpPr>
        <p:spPr>
          <a:xfrm rot="0" flipH="0" flipV="0">
            <a:off x="0" y="0"/>
            <a:ext cx="12192000" cy="6858000"/>
          </a:xfrm>
          <a:prstGeom prst="rect">
            <a:avLst/>
          </a:prstGeom>
          <a:gradFill>
            <a:gsLst>
              <a:gs pos="0">
                <a:schemeClr val="accent1"/>
              </a:gs>
              <a:gs pos="100000">
                <a:schemeClr val="accent1">
                  <a:lumMod val="75000"/>
                </a:schemeClr>
              </a:gs>
            </a:gsLst>
            <a:lin ang="2700000" scaled="1"/>
          </a:gra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矩形: 圆顶角 16"/>
          <p:cNvSpPr txBox="1"/>
          <p:nvPr/>
        </p:nvSpPr>
        <p:spPr>
          <a:xfrm rot="13440867" flipH="0" flipV="0">
            <a:off x="8919466" y="996661"/>
            <a:ext cx="3438744" cy="8736277"/>
          </a:xfrm>
          <a:prstGeom prst="round2SameRect">
            <a:avLst>
              <a:gd name="adj1" fmla="val 50000"/>
              <a:gd name="adj2" fmla="val 0"/>
            </a:avLst>
          </a:prstGeom>
          <a:noFill/>
          <a:ln w="228600" cap="sq">
            <a:solidFill>
              <a:schemeClr val="accent2">
                <a:lumMod val="60000"/>
                <a:lumOff val="40000"/>
                <a:alpha val="2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矩形: 圆顶角 17"/>
          <p:cNvSpPr txBox="1"/>
          <p:nvPr/>
        </p:nvSpPr>
        <p:spPr>
          <a:xfrm rot="13440867" flipH="0" flipV="0">
            <a:off x="9606959" y="2442862"/>
            <a:ext cx="1776211" cy="6427234"/>
          </a:xfrm>
          <a:prstGeom prst="round2SameRect">
            <a:avLst>
              <a:gd name="adj1" fmla="val 50000"/>
              <a:gd name="adj2" fmla="val 0"/>
            </a:avLst>
          </a:prstGeom>
          <a:noFill/>
          <a:ln w="228600" cap="sq">
            <a:solidFill>
              <a:schemeClr val="accent2">
                <a:lumMod val="60000"/>
                <a:lumOff val="40000"/>
                <a:alpha val="2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矩形: 圆顶角 19"/>
          <p:cNvSpPr txBox="1"/>
          <p:nvPr/>
        </p:nvSpPr>
        <p:spPr>
          <a:xfrm rot="2759133" flipH="1" flipV="0">
            <a:off x="-896084" y="-1461258"/>
            <a:ext cx="4229853" cy="8789548"/>
          </a:xfrm>
          <a:prstGeom prst="round2SameRect">
            <a:avLst>
              <a:gd name="adj1" fmla="val 50000"/>
              <a:gd name="adj2" fmla="val 0"/>
            </a:avLst>
          </a:prstGeom>
          <a:noFill/>
          <a:ln w="228600" cap="sq">
            <a:solidFill>
              <a:schemeClr val="accent1">
                <a:lumMod val="60000"/>
                <a:lumOff val="40000"/>
                <a:alpha val="2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矩形: 圆顶角 20"/>
          <p:cNvSpPr txBox="1"/>
          <p:nvPr/>
        </p:nvSpPr>
        <p:spPr>
          <a:xfrm rot="2759133" flipH="1" flipV="0">
            <a:off x="135223" y="-320314"/>
            <a:ext cx="2184842" cy="6466425"/>
          </a:xfrm>
          <a:prstGeom prst="round2SameRect">
            <a:avLst>
              <a:gd name="adj1" fmla="val 50000"/>
              <a:gd name="adj2" fmla="val 0"/>
            </a:avLst>
          </a:prstGeom>
          <a:noFill/>
          <a:ln w="228600" cap="sq">
            <a:solidFill>
              <a:schemeClr val="accent1">
                <a:lumMod val="60000"/>
                <a:lumOff val="40000"/>
                <a:alpha val="2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矩形: 圆顶角 1"/>
          <p:cNvSpPr txBox="1"/>
          <p:nvPr/>
        </p:nvSpPr>
        <p:spPr>
          <a:xfrm rot="2759133" flipH="1" flipV="0">
            <a:off x="-6941" y="3694190"/>
            <a:ext cx="2220606" cy="4614374"/>
          </a:xfrm>
          <a:prstGeom prst="round2SameRect">
            <a:avLst>
              <a:gd name="adj1" fmla="val 50000"/>
              <a:gd name="adj2" fmla="val 0"/>
            </a:avLst>
          </a:prstGeom>
          <a:noFill/>
          <a:ln w="127000" cap="sq">
            <a:solidFill>
              <a:schemeClr val="accent2">
                <a:lumMod val="60000"/>
                <a:lumOff val="4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矩形: 圆顶角 2"/>
          <p:cNvSpPr txBox="1"/>
          <p:nvPr/>
        </p:nvSpPr>
        <p:spPr>
          <a:xfrm rot="2759133" flipH="1" flipV="0">
            <a:off x="534479" y="4293167"/>
            <a:ext cx="1147007" cy="3394771"/>
          </a:xfrm>
          <a:prstGeom prst="round2SameRect">
            <a:avLst>
              <a:gd name="adj1" fmla="val 50000"/>
              <a:gd name="adj2" fmla="val 0"/>
            </a:avLst>
          </a:prstGeom>
          <a:noFill/>
          <a:ln w="127000" cap="sq">
            <a:solidFill>
              <a:schemeClr val="accent2">
                <a:lumMod val="60000"/>
                <a:lumOff val="40000"/>
                <a:alpha val="9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9" name="矩形: 圆顶角 4"/>
          <p:cNvSpPr txBox="1"/>
          <p:nvPr/>
        </p:nvSpPr>
        <p:spPr>
          <a:xfrm rot="13440867" flipH="0" flipV="0">
            <a:off x="10540353" y="-1159021"/>
            <a:ext cx="2220606" cy="5641545"/>
          </a:xfrm>
          <a:prstGeom prst="round2SameRect">
            <a:avLst>
              <a:gd name="adj1" fmla="val 50000"/>
              <a:gd name="adj2" fmla="val 0"/>
            </a:avLst>
          </a:prstGeom>
          <a:noFill/>
          <a:ln w="127000" cap="sq">
            <a:solidFill>
              <a:schemeClr val="accent1">
                <a:lumMod val="60000"/>
                <a:lumOff val="40000"/>
                <a:alpha val="10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矩形: 圆顶角 5"/>
          <p:cNvSpPr txBox="1"/>
          <p:nvPr/>
        </p:nvSpPr>
        <p:spPr>
          <a:xfrm rot="13440867" flipH="0" flipV="0">
            <a:off x="10984309" y="-225121"/>
            <a:ext cx="1147007" cy="4150456"/>
          </a:xfrm>
          <a:prstGeom prst="round2SameRect">
            <a:avLst>
              <a:gd name="adj1" fmla="val 50000"/>
              <a:gd name="adj2" fmla="val 0"/>
            </a:avLst>
          </a:prstGeom>
          <a:noFill/>
          <a:ln w="127000" cap="sq">
            <a:solidFill>
              <a:schemeClr val="accent1">
                <a:lumMod val="60000"/>
                <a:lumOff val="40000"/>
                <a:alpha val="10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矩形: 圆角 7"/>
          <p:cNvSpPr txBox="1"/>
          <p:nvPr/>
        </p:nvSpPr>
        <p:spPr>
          <a:xfrm rot="0" flipH="0" flipV="0">
            <a:off x="2315598" y="1727200"/>
            <a:ext cx="7560805" cy="4275951"/>
          </a:xfrm>
          <a:prstGeom prst="roundRect">
            <a:avLst>
              <a:gd name="adj" fmla="val 16667"/>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2" name="爱设计-4"/>
          <p:cNvSpPr txBox="1"/>
          <p:nvPr/>
        </p:nvSpPr>
        <p:spPr>
          <a:xfrm rot="0" flipH="0" flipV="0">
            <a:off x="4942404" y="742847"/>
            <a:ext cx="2307193" cy="3291430"/>
          </a:xfrm>
          <a:prstGeom prst="rect">
            <a:avLst/>
          </a:prstGeom>
          <a:noFill/>
          <a:ln>
            <a:noFill/>
          </a:ln>
        </p:spPr>
        <p:txBody>
          <a:bodyPr vert="horz" wrap="square" lIns="91440" tIns="45720" rIns="91440" bIns="45720" rtlCol="0" anchor="b"/>
          <a:lstStyle/>
          <a:p>
            <a:pPr algn="ctr">
              <a:lnSpc>
                <a:spcPct val="110000"/>
              </a:lnSpc>
            </a:pPr>
            <a:r>
              <a:rPr kumimoji="1" lang="en-US" altLang="zh-CN" sz="11500">
                <a:ln w="12700">
                  <a:noFill/>
                </a:ln>
                <a:solidFill>
                  <a:srgbClr val="063CE8">
                    <a:alpha val="100000"/>
                  </a:srgbClr>
                </a:solidFill>
                <a:latin typeface="OPPOSans H"/>
                <a:ea typeface="OPPOSans H"/>
                <a:cs typeface="OPPOSans H"/>
              </a:rPr>
              <a:t>01</a:t>
            </a:r>
            <a:endParaRPr kumimoji="1" lang="zh-CN" altLang="en-US"/>
          </a:p>
        </p:txBody>
      </p:sp>
      <p:sp>
        <p:nvSpPr>
          <p:cNvPr id="13" name="矩形 8"/>
          <p:cNvSpPr txBox="1"/>
          <p:nvPr/>
        </p:nvSpPr>
        <p:spPr>
          <a:xfrm rot="0" flipH="0" flipV="0">
            <a:off x="3224356" y="3789344"/>
            <a:ext cx="5743288" cy="1944501"/>
          </a:xfrm>
          <a:prstGeom prst="rect">
            <a:avLst/>
          </a:prstGeom>
          <a:noFill/>
          <a:ln>
            <a:noFill/>
          </a:ln>
        </p:spPr>
        <p:txBody>
          <a:bodyPr vert="horz" wrap="square" lIns="0" tIns="0" rIns="0" bIns="0" rtlCol="0" anchor="t"/>
          <a:lstStyle/>
          <a:p>
            <a:pPr algn="ctr">
              <a:lnSpc>
                <a:spcPct val="110000"/>
              </a:lnSpc>
            </a:pPr>
            <a:r>
              <a:rPr kumimoji="1" lang="en-US" altLang="zh-CN" sz="3600">
                <a:ln w="12700">
                  <a:noFill/>
                </a:ln>
                <a:solidFill>
                  <a:srgbClr val="262626">
                    <a:alpha val="100000"/>
                  </a:srgbClr>
                </a:solidFill>
                <a:latin typeface="Source Han Sans CN Bold"/>
                <a:ea typeface="Source Han Sans CN Bold"/>
                <a:cs typeface="Source Han Sans CN Bold"/>
              </a:rPr>
              <a:t>传统关键词优化的迭代升级</a:t>
            </a:r>
            <a:endParaRPr kumimoji="1" lang="zh-CN" altLang="en-US"/>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2"/>
          <p:cNvSpPr txBox="1"/>
          <p:nvPr/>
        </p:nvSpPr>
        <p:spPr>
          <a:xfrm rot="0" flipH="0" flipV="0">
            <a:off x="0" y="0"/>
            <a:ext cx="12192000" cy="6858000"/>
          </a:xfrm>
          <a:prstGeom prst="rect">
            <a:avLst/>
          </a:prstGeom>
          <a:gradFill>
            <a:gsLst>
              <a:gs pos="0">
                <a:schemeClr val="bg1"/>
              </a:gs>
              <a:gs pos="100000">
                <a:schemeClr val="accent1">
                  <a:lumMod val="20000"/>
                  <a:lumOff val="80000"/>
                </a:schemeClr>
              </a:gs>
            </a:gsLst>
            <a:lin ang="5400000" scaled="1"/>
          </a:gradFill>
          <a:ln w="12700" cap="sq">
            <a:noFill/>
            <a:prstDash val="solid"/>
            <a:miter/>
          </a:ln>
        </p:spPr>
        <p:txBody>
          <a:bodyPr vert="horz" wrap="square" lIns="0" tIns="0" rIns="0" bIns="0" rtlCol="0" anchor="ctr"/>
          <a:lstStyle/>
          <a:p>
            <a:pPr algn="ctr">
              <a:lnSpc>
                <a:spcPct val="110000"/>
              </a:lnSpc>
            </a:pPr>
            <a:endParaRPr kumimoji="1" lang="zh-CN" altLang="en-US"/>
          </a:p>
        </p:txBody>
      </p:sp>
      <p:sp>
        <p:nvSpPr>
          <p:cNvPr id="3" name="isheji-1"/>
          <p:cNvSpPr txBox="1"/>
          <p:nvPr/>
        </p:nvSpPr>
        <p:spPr>
          <a:xfrm rot="0" flipH="1" flipV="0">
            <a:off x="3973974" y="2200407"/>
            <a:ext cx="2254737" cy="2254737"/>
          </a:xfrm>
          <a:custGeom>
            <a:avLst/>
            <a:gdLst/>
            <a:rect l="0" t="0" r="0" b="0"/>
            <a:pathLst>
              <a:path w="120000" h="120000" extrusionOk="0">
                <a:moveTo>
                  <a:pt x="110075" y="63005"/>
                </a:moveTo>
                <a:cubicBezTo>
                  <a:pt x="120000" y="59659"/>
                  <a:pt x="120000" y="59659"/>
                  <a:pt x="120000" y="59659"/>
                </a:cubicBezTo>
                <a:cubicBezTo>
                  <a:pt x="119489" y="52003"/>
                  <a:pt x="119489" y="52003"/>
                  <a:pt x="119489" y="52003"/>
                </a:cubicBezTo>
                <a:cubicBezTo>
                  <a:pt x="109168" y="50075"/>
                  <a:pt x="109168" y="50075"/>
                  <a:pt x="109168" y="50075"/>
                </a:cubicBezTo>
                <a:cubicBezTo>
                  <a:pt x="108771" y="48034"/>
                  <a:pt x="108204" y="45935"/>
                  <a:pt x="107523" y="43894"/>
                </a:cubicBezTo>
                <a:cubicBezTo>
                  <a:pt x="115576" y="36975"/>
                  <a:pt x="115576" y="36975"/>
                  <a:pt x="115576" y="36975"/>
                </a:cubicBezTo>
                <a:cubicBezTo>
                  <a:pt x="112230" y="30170"/>
                  <a:pt x="112230" y="30170"/>
                  <a:pt x="112230" y="30170"/>
                </a:cubicBezTo>
                <a:cubicBezTo>
                  <a:pt x="101795" y="32325"/>
                  <a:pt x="101795" y="32325"/>
                  <a:pt x="101795" y="32325"/>
                </a:cubicBezTo>
                <a:cubicBezTo>
                  <a:pt x="100491" y="30340"/>
                  <a:pt x="99073" y="28468"/>
                  <a:pt x="97542" y="26710"/>
                </a:cubicBezTo>
                <a:cubicBezTo>
                  <a:pt x="102192" y="17296"/>
                  <a:pt x="102192" y="17296"/>
                  <a:pt x="102192" y="17296"/>
                </a:cubicBezTo>
                <a:cubicBezTo>
                  <a:pt x="96408" y="12306"/>
                  <a:pt x="96408" y="12306"/>
                  <a:pt x="96408" y="12306"/>
                </a:cubicBezTo>
                <a:cubicBezTo>
                  <a:pt x="87788" y="18204"/>
                  <a:pt x="87788" y="18204"/>
                  <a:pt x="87788" y="18204"/>
                </a:cubicBezTo>
                <a:cubicBezTo>
                  <a:pt x="85973" y="17069"/>
                  <a:pt x="84102" y="15992"/>
                  <a:pt x="82230" y="15028"/>
                </a:cubicBezTo>
                <a:cubicBezTo>
                  <a:pt x="83024" y="4536"/>
                  <a:pt x="83024" y="4536"/>
                  <a:pt x="83024" y="4536"/>
                </a:cubicBezTo>
                <a:cubicBezTo>
                  <a:pt x="75765" y="2098"/>
                  <a:pt x="75765" y="2098"/>
                  <a:pt x="75765" y="2098"/>
                </a:cubicBezTo>
                <a:cubicBezTo>
                  <a:pt x="69981" y="10831"/>
                  <a:pt x="69981" y="10831"/>
                  <a:pt x="69981" y="10831"/>
                </a:cubicBezTo>
                <a:cubicBezTo>
                  <a:pt x="67712" y="10378"/>
                  <a:pt x="65330" y="10094"/>
                  <a:pt x="63005" y="9924"/>
                </a:cubicBezTo>
                <a:cubicBezTo>
                  <a:pt x="59659" y="0"/>
                  <a:pt x="59659" y="0"/>
                  <a:pt x="59659" y="0"/>
                </a:cubicBezTo>
                <a:cubicBezTo>
                  <a:pt x="52060" y="510"/>
                  <a:pt x="52060" y="510"/>
                  <a:pt x="52060" y="510"/>
                </a:cubicBezTo>
                <a:cubicBezTo>
                  <a:pt x="50132" y="10831"/>
                  <a:pt x="50132" y="10831"/>
                  <a:pt x="50132" y="10831"/>
                </a:cubicBezTo>
                <a:cubicBezTo>
                  <a:pt x="48034" y="11228"/>
                  <a:pt x="45935" y="11795"/>
                  <a:pt x="43894" y="12476"/>
                </a:cubicBezTo>
                <a:cubicBezTo>
                  <a:pt x="37032" y="4423"/>
                  <a:pt x="37032" y="4423"/>
                  <a:pt x="37032" y="4423"/>
                </a:cubicBezTo>
                <a:cubicBezTo>
                  <a:pt x="30170" y="7769"/>
                  <a:pt x="30170" y="7769"/>
                  <a:pt x="30170" y="7769"/>
                </a:cubicBezTo>
                <a:cubicBezTo>
                  <a:pt x="32325" y="18204"/>
                  <a:pt x="32325" y="18204"/>
                  <a:pt x="32325" y="18204"/>
                </a:cubicBezTo>
                <a:cubicBezTo>
                  <a:pt x="30340" y="19508"/>
                  <a:pt x="28468" y="20926"/>
                  <a:pt x="26710" y="22457"/>
                </a:cubicBezTo>
                <a:cubicBezTo>
                  <a:pt x="17296" y="17807"/>
                  <a:pt x="17296" y="17807"/>
                  <a:pt x="17296" y="17807"/>
                </a:cubicBezTo>
                <a:cubicBezTo>
                  <a:pt x="12306" y="23591"/>
                  <a:pt x="12306" y="23591"/>
                  <a:pt x="12306" y="23591"/>
                </a:cubicBezTo>
                <a:cubicBezTo>
                  <a:pt x="18260" y="32211"/>
                  <a:pt x="18260" y="32211"/>
                  <a:pt x="18260" y="32211"/>
                </a:cubicBezTo>
                <a:cubicBezTo>
                  <a:pt x="17069" y="34026"/>
                  <a:pt x="15992" y="35897"/>
                  <a:pt x="15028" y="37769"/>
                </a:cubicBezTo>
                <a:cubicBezTo>
                  <a:pt x="4593" y="36975"/>
                  <a:pt x="4593" y="36975"/>
                  <a:pt x="4593" y="36975"/>
                </a:cubicBezTo>
                <a:cubicBezTo>
                  <a:pt x="2098" y="44234"/>
                  <a:pt x="2098" y="44234"/>
                  <a:pt x="2098" y="44234"/>
                </a:cubicBezTo>
                <a:cubicBezTo>
                  <a:pt x="10888" y="50018"/>
                  <a:pt x="10888" y="50018"/>
                  <a:pt x="10888" y="50018"/>
                </a:cubicBezTo>
                <a:cubicBezTo>
                  <a:pt x="10378" y="52344"/>
                  <a:pt x="10094" y="54669"/>
                  <a:pt x="9924" y="56994"/>
                </a:cubicBezTo>
                <a:cubicBezTo>
                  <a:pt x="0" y="60340"/>
                  <a:pt x="0" y="60340"/>
                  <a:pt x="0" y="60340"/>
                </a:cubicBezTo>
                <a:cubicBezTo>
                  <a:pt x="510" y="67939"/>
                  <a:pt x="510" y="67939"/>
                  <a:pt x="510" y="67939"/>
                </a:cubicBezTo>
                <a:cubicBezTo>
                  <a:pt x="10831" y="69924"/>
                  <a:pt x="10831" y="69924"/>
                  <a:pt x="10831" y="69924"/>
                </a:cubicBezTo>
                <a:cubicBezTo>
                  <a:pt x="11285" y="71965"/>
                  <a:pt x="11795" y="74064"/>
                  <a:pt x="12533" y="76105"/>
                </a:cubicBezTo>
                <a:cubicBezTo>
                  <a:pt x="4423" y="82967"/>
                  <a:pt x="4423" y="82967"/>
                  <a:pt x="4423" y="82967"/>
                </a:cubicBezTo>
                <a:cubicBezTo>
                  <a:pt x="7826" y="89829"/>
                  <a:pt x="7826" y="89829"/>
                  <a:pt x="7826" y="89829"/>
                </a:cubicBezTo>
                <a:cubicBezTo>
                  <a:pt x="18204" y="87674"/>
                  <a:pt x="18204" y="87674"/>
                  <a:pt x="18204" y="87674"/>
                </a:cubicBezTo>
                <a:cubicBezTo>
                  <a:pt x="19508" y="89659"/>
                  <a:pt x="20926" y="91531"/>
                  <a:pt x="22514" y="93289"/>
                </a:cubicBezTo>
                <a:cubicBezTo>
                  <a:pt x="17807" y="102703"/>
                  <a:pt x="17807" y="102703"/>
                  <a:pt x="17807" y="102703"/>
                </a:cubicBezTo>
                <a:cubicBezTo>
                  <a:pt x="23591" y="107693"/>
                  <a:pt x="23591" y="107693"/>
                  <a:pt x="23591" y="107693"/>
                </a:cubicBezTo>
                <a:cubicBezTo>
                  <a:pt x="32268" y="101739"/>
                  <a:pt x="32268" y="101739"/>
                  <a:pt x="32268" y="101739"/>
                </a:cubicBezTo>
                <a:cubicBezTo>
                  <a:pt x="34026" y="102930"/>
                  <a:pt x="35897" y="104007"/>
                  <a:pt x="37826" y="104971"/>
                </a:cubicBezTo>
                <a:cubicBezTo>
                  <a:pt x="37032" y="115406"/>
                  <a:pt x="37032" y="115406"/>
                  <a:pt x="37032" y="115406"/>
                </a:cubicBezTo>
                <a:cubicBezTo>
                  <a:pt x="44234" y="117901"/>
                  <a:pt x="44234" y="117901"/>
                  <a:pt x="44234" y="117901"/>
                </a:cubicBezTo>
                <a:cubicBezTo>
                  <a:pt x="50018" y="109168"/>
                  <a:pt x="50018" y="109168"/>
                  <a:pt x="50018" y="109168"/>
                </a:cubicBezTo>
                <a:cubicBezTo>
                  <a:pt x="52344" y="109621"/>
                  <a:pt x="54669" y="109905"/>
                  <a:pt x="56994" y="110075"/>
                </a:cubicBezTo>
                <a:cubicBezTo>
                  <a:pt x="60340" y="120000"/>
                  <a:pt x="60340" y="120000"/>
                  <a:pt x="60340" y="120000"/>
                </a:cubicBezTo>
                <a:cubicBezTo>
                  <a:pt x="67996" y="119489"/>
                  <a:pt x="67996" y="119489"/>
                  <a:pt x="67996" y="119489"/>
                </a:cubicBezTo>
                <a:cubicBezTo>
                  <a:pt x="69924" y="109168"/>
                  <a:pt x="69924" y="109168"/>
                  <a:pt x="69924" y="109168"/>
                </a:cubicBezTo>
                <a:cubicBezTo>
                  <a:pt x="71965" y="108771"/>
                  <a:pt x="74064" y="108204"/>
                  <a:pt x="76105" y="107523"/>
                </a:cubicBezTo>
                <a:cubicBezTo>
                  <a:pt x="83024" y="115576"/>
                  <a:pt x="83024" y="115576"/>
                  <a:pt x="83024" y="115576"/>
                </a:cubicBezTo>
                <a:cubicBezTo>
                  <a:pt x="89829" y="112230"/>
                  <a:pt x="89829" y="112230"/>
                  <a:pt x="89829" y="112230"/>
                </a:cubicBezTo>
                <a:cubicBezTo>
                  <a:pt x="87674" y="101795"/>
                  <a:pt x="87674" y="101795"/>
                  <a:pt x="87674" y="101795"/>
                </a:cubicBezTo>
                <a:cubicBezTo>
                  <a:pt x="89659" y="100491"/>
                  <a:pt x="91531" y="99073"/>
                  <a:pt x="93289" y="97485"/>
                </a:cubicBezTo>
                <a:cubicBezTo>
                  <a:pt x="102703" y="102192"/>
                  <a:pt x="102703" y="102192"/>
                  <a:pt x="102703" y="102192"/>
                </a:cubicBezTo>
                <a:cubicBezTo>
                  <a:pt x="107693" y="96408"/>
                  <a:pt x="107693" y="96408"/>
                  <a:pt x="107693" y="96408"/>
                </a:cubicBezTo>
                <a:cubicBezTo>
                  <a:pt x="101795" y="87731"/>
                  <a:pt x="101795" y="87731"/>
                  <a:pt x="101795" y="87731"/>
                </a:cubicBezTo>
                <a:cubicBezTo>
                  <a:pt x="102986" y="85973"/>
                  <a:pt x="104007" y="84102"/>
                  <a:pt x="104971" y="82230"/>
                </a:cubicBezTo>
                <a:cubicBezTo>
                  <a:pt x="115463" y="82967"/>
                  <a:pt x="115463" y="82967"/>
                  <a:pt x="115463" y="82967"/>
                </a:cubicBezTo>
                <a:cubicBezTo>
                  <a:pt x="117901" y="75765"/>
                  <a:pt x="117901" y="75765"/>
                  <a:pt x="117901" y="75765"/>
                </a:cubicBezTo>
                <a:cubicBezTo>
                  <a:pt x="109168" y="69981"/>
                  <a:pt x="109168" y="69981"/>
                  <a:pt x="109168" y="69981"/>
                </a:cubicBezTo>
                <a:cubicBezTo>
                  <a:pt x="109621" y="67655"/>
                  <a:pt x="109905" y="65330"/>
                  <a:pt x="110075" y="63005"/>
                </a:cubicBezTo>
                <a:close/>
                <a:moveTo>
                  <a:pt x="77013" y="94650"/>
                </a:moveTo>
                <a:cubicBezTo>
                  <a:pt x="57844" y="104007"/>
                  <a:pt x="34763" y="96124"/>
                  <a:pt x="25349" y="76956"/>
                </a:cubicBezTo>
                <a:cubicBezTo>
                  <a:pt x="15992" y="57844"/>
                  <a:pt x="23875" y="34763"/>
                  <a:pt x="43043" y="25349"/>
                </a:cubicBezTo>
                <a:cubicBezTo>
                  <a:pt x="62155" y="15992"/>
                  <a:pt x="85293" y="23875"/>
                  <a:pt x="94650" y="43043"/>
                </a:cubicBezTo>
                <a:cubicBezTo>
                  <a:pt x="104007" y="62155"/>
                  <a:pt x="96124" y="85236"/>
                  <a:pt x="77013" y="94650"/>
                </a:cubicBezTo>
                <a:close/>
              </a:path>
            </a:pathLst>
          </a:custGeom>
          <a:solidFill>
            <a:schemeClr val="accent1"/>
          </a:solidFill>
          <a:ln cap="sq">
            <a:noFill/>
          </a:ln>
        </p:spPr>
        <p:txBody>
          <a:bodyPr vert="horz" wrap="square" lIns="91401" tIns="45688" rIns="91401" bIns="45688" rtlCol="0" anchor="t"/>
          <a:lstStyle/>
          <a:p>
            <a:pPr algn="l">
              <a:lnSpc>
                <a:spcPct val="110000"/>
              </a:lnSpc>
            </a:pPr>
            <a:endParaRPr kumimoji="1" lang="zh-CN" altLang="en-US"/>
          </a:p>
        </p:txBody>
      </p:sp>
      <p:sp>
        <p:nvSpPr>
          <p:cNvPr id="4" name="isheji-2"/>
          <p:cNvSpPr txBox="1"/>
          <p:nvPr/>
        </p:nvSpPr>
        <p:spPr>
          <a:xfrm rot="0" flipH="1" flipV="0">
            <a:off x="5921367" y="3254149"/>
            <a:ext cx="1960816" cy="1960815"/>
          </a:xfrm>
          <a:custGeom>
            <a:avLst/>
            <a:gdLst/>
            <a:rect l="0" t="0" r="0" b="0"/>
            <a:pathLst>
              <a:path w="120000" h="120000" extrusionOk="0">
                <a:moveTo>
                  <a:pt x="119152" y="70434"/>
                </a:moveTo>
                <a:cubicBezTo>
                  <a:pt x="120000" y="62869"/>
                  <a:pt x="120000" y="62869"/>
                  <a:pt x="120000" y="62869"/>
                </a:cubicBezTo>
                <a:cubicBezTo>
                  <a:pt x="110217" y="59086"/>
                  <a:pt x="110217" y="59086"/>
                  <a:pt x="110217" y="59086"/>
                </a:cubicBezTo>
                <a:cubicBezTo>
                  <a:pt x="110152" y="57000"/>
                  <a:pt x="110021" y="54847"/>
                  <a:pt x="109695" y="52695"/>
                </a:cubicBezTo>
                <a:cubicBezTo>
                  <a:pt x="118891" y="47347"/>
                  <a:pt x="118891" y="47347"/>
                  <a:pt x="118891" y="47347"/>
                </a:cubicBezTo>
                <a:cubicBezTo>
                  <a:pt x="116804" y="40043"/>
                  <a:pt x="116804" y="40043"/>
                  <a:pt x="116804" y="40043"/>
                </a:cubicBezTo>
                <a:cubicBezTo>
                  <a:pt x="106173" y="40304"/>
                  <a:pt x="106173" y="40304"/>
                  <a:pt x="106173" y="40304"/>
                </a:cubicBezTo>
                <a:cubicBezTo>
                  <a:pt x="105260" y="38086"/>
                  <a:pt x="104152" y="36000"/>
                  <a:pt x="102913" y="33978"/>
                </a:cubicBezTo>
                <a:cubicBezTo>
                  <a:pt x="109239" y="25565"/>
                  <a:pt x="109239" y="25565"/>
                  <a:pt x="109239" y="25565"/>
                </a:cubicBezTo>
                <a:cubicBezTo>
                  <a:pt x="104478" y="19630"/>
                  <a:pt x="104478" y="19630"/>
                  <a:pt x="104478" y="19630"/>
                </a:cubicBezTo>
                <a:cubicBezTo>
                  <a:pt x="94891" y="23869"/>
                  <a:pt x="94891" y="23869"/>
                  <a:pt x="94891" y="23869"/>
                </a:cubicBezTo>
                <a:cubicBezTo>
                  <a:pt x="93326" y="22434"/>
                  <a:pt x="91695" y="21000"/>
                  <a:pt x="89934" y="19760"/>
                </a:cubicBezTo>
                <a:cubicBezTo>
                  <a:pt x="92608" y="9586"/>
                  <a:pt x="92608" y="9586"/>
                  <a:pt x="92608" y="9586"/>
                </a:cubicBezTo>
                <a:cubicBezTo>
                  <a:pt x="85956" y="5869"/>
                  <a:pt x="85956" y="5869"/>
                  <a:pt x="85956" y="5869"/>
                </a:cubicBezTo>
                <a:cubicBezTo>
                  <a:pt x="78652" y="13434"/>
                  <a:pt x="78652" y="13434"/>
                  <a:pt x="78652" y="13434"/>
                </a:cubicBezTo>
                <a:cubicBezTo>
                  <a:pt x="76500" y="12586"/>
                  <a:pt x="74282" y="11804"/>
                  <a:pt x="71934" y="11282"/>
                </a:cubicBezTo>
                <a:cubicBezTo>
                  <a:pt x="70434" y="847"/>
                  <a:pt x="70434" y="847"/>
                  <a:pt x="70434" y="847"/>
                </a:cubicBezTo>
                <a:cubicBezTo>
                  <a:pt x="62869" y="0"/>
                  <a:pt x="62869" y="0"/>
                  <a:pt x="62869" y="0"/>
                </a:cubicBezTo>
                <a:cubicBezTo>
                  <a:pt x="59086" y="9847"/>
                  <a:pt x="59086" y="9847"/>
                  <a:pt x="59086" y="9847"/>
                </a:cubicBezTo>
                <a:cubicBezTo>
                  <a:pt x="57000" y="9847"/>
                  <a:pt x="54847" y="10043"/>
                  <a:pt x="52695" y="10369"/>
                </a:cubicBezTo>
                <a:cubicBezTo>
                  <a:pt x="47347" y="1108"/>
                  <a:pt x="47347" y="1108"/>
                  <a:pt x="47347" y="1108"/>
                </a:cubicBezTo>
                <a:cubicBezTo>
                  <a:pt x="39978" y="3195"/>
                  <a:pt x="39978" y="3195"/>
                  <a:pt x="39978" y="3195"/>
                </a:cubicBezTo>
                <a:cubicBezTo>
                  <a:pt x="40239" y="13891"/>
                  <a:pt x="40239" y="13891"/>
                  <a:pt x="40239" y="13891"/>
                </a:cubicBezTo>
                <a:cubicBezTo>
                  <a:pt x="38086" y="14804"/>
                  <a:pt x="36000" y="15913"/>
                  <a:pt x="33978" y="17086"/>
                </a:cubicBezTo>
                <a:cubicBezTo>
                  <a:pt x="25565" y="10826"/>
                  <a:pt x="25565" y="10826"/>
                  <a:pt x="25565" y="10826"/>
                </a:cubicBezTo>
                <a:cubicBezTo>
                  <a:pt x="19630" y="15586"/>
                  <a:pt x="19630" y="15586"/>
                  <a:pt x="19630" y="15586"/>
                </a:cubicBezTo>
                <a:cubicBezTo>
                  <a:pt x="23869" y="25173"/>
                  <a:pt x="23869" y="25173"/>
                  <a:pt x="23869" y="25173"/>
                </a:cubicBezTo>
                <a:cubicBezTo>
                  <a:pt x="22369" y="26739"/>
                  <a:pt x="21000" y="28369"/>
                  <a:pt x="19760" y="30065"/>
                </a:cubicBezTo>
                <a:cubicBezTo>
                  <a:pt x="9586" y="27391"/>
                  <a:pt x="9586" y="27391"/>
                  <a:pt x="9586" y="27391"/>
                </a:cubicBezTo>
                <a:cubicBezTo>
                  <a:pt x="5804" y="34043"/>
                  <a:pt x="5804" y="34043"/>
                  <a:pt x="5804" y="34043"/>
                </a:cubicBezTo>
                <a:cubicBezTo>
                  <a:pt x="13434" y="41347"/>
                  <a:pt x="13434" y="41347"/>
                  <a:pt x="13434" y="41347"/>
                </a:cubicBezTo>
                <a:cubicBezTo>
                  <a:pt x="12521" y="43565"/>
                  <a:pt x="11804" y="45782"/>
                  <a:pt x="11282" y="48065"/>
                </a:cubicBezTo>
                <a:cubicBezTo>
                  <a:pt x="847" y="49565"/>
                  <a:pt x="847" y="49565"/>
                  <a:pt x="847" y="49565"/>
                </a:cubicBezTo>
                <a:cubicBezTo>
                  <a:pt x="0" y="57195"/>
                  <a:pt x="0" y="57195"/>
                  <a:pt x="0" y="57195"/>
                </a:cubicBezTo>
                <a:cubicBezTo>
                  <a:pt x="9847" y="60913"/>
                  <a:pt x="9847" y="60913"/>
                  <a:pt x="9847" y="60913"/>
                </a:cubicBezTo>
                <a:cubicBezTo>
                  <a:pt x="9847" y="63065"/>
                  <a:pt x="10043" y="65217"/>
                  <a:pt x="10369" y="67304"/>
                </a:cubicBezTo>
                <a:cubicBezTo>
                  <a:pt x="1108" y="72717"/>
                  <a:pt x="1108" y="72717"/>
                  <a:pt x="1108" y="72717"/>
                </a:cubicBezTo>
                <a:cubicBezTo>
                  <a:pt x="3195" y="80021"/>
                  <a:pt x="3195" y="80021"/>
                  <a:pt x="3195" y="80021"/>
                </a:cubicBezTo>
                <a:cubicBezTo>
                  <a:pt x="13826" y="79760"/>
                  <a:pt x="13826" y="79760"/>
                  <a:pt x="13826" y="79760"/>
                </a:cubicBezTo>
                <a:cubicBezTo>
                  <a:pt x="14804" y="81978"/>
                  <a:pt x="15847" y="84065"/>
                  <a:pt x="17086" y="86086"/>
                </a:cubicBezTo>
                <a:cubicBezTo>
                  <a:pt x="10826" y="94500"/>
                  <a:pt x="10826" y="94500"/>
                  <a:pt x="10826" y="94500"/>
                </a:cubicBezTo>
                <a:cubicBezTo>
                  <a:pt x="15586" y="100434"/>
                  <a:pt x="15586" y="100434"/>
                  <a:pt x="15586" y="100434"/>
                </a:cubicBezTo>
                <a:cubicBezTo>
                  <a:pt x="25173" y="96130"/>
                  <a:pt x="25173" y="96130"/>
                  <a:pt x="25173" y="96130"/>
                </a:cubicBezTo>
                <a:cubicBezTo>
                  <a:pt x="26739" y="97630"/>
                  <a:pt x="28369" y="99000"/>
                  <a:pt x="30065" y="100304"/>
                </a:cubicBezTo>
                <a:cubicBezTo>
                  <a:pt x="27391" y="110478"/>
                  <a:pt x="27391" y="110478"/>
                  <a:pt x="27391" y="110478"/>
                </a:cubicBezTo>
                <a:cubicBezTo>
                  <a:pt x="34043" y="114195"/>
                  <a:pt x="34043" y="114195"/>
                  <a:pt x="34043" y="114195"/>
                </a:cubicBezTo>
                <a:cubicBezTo>
                  <a:pt x="41347" y="106630"/>
                  <a:pt x="41347" y="106630"/>
                  <a:pt x="41347" y="106630"/>
                </a:cubicBezTo>
                <a:cubicBezTo>
                  <a:pt x="43500" y="107478"/>
                  <a:pt x="45782" y="108195"/>
                  <a:pt x="48065" y="108782"/>
                </a:cubicBezTo>
                <a:cubicBezTo>
                  <a:pt x="49565" y="119152"/>
                  <a:pt x="49565" y="119152"/>
                  <a:pt x="49565" y="119152"/>
                </a:cubicBezTo>
                <a:cubicBezTo>
                  <a:pt x="57130" y="120000"/>
                  <a:pt x="57130" y="120000"/>
                  <a:pt x="57130" y="120000"/>
                </a:cubicBezTo>
                <a:cubicBezTo>
                  <a:pt x="60913" y="110217"/>
                  <a:pt x="60913" y="110217"/>
                  <a:pt x="60913" y="110217"/>
                </a:cubicBezTo>
                <a:cubicBezTo>
                  <a:pt x="63065" y="110152"/>
                  <a:pt x="65217" y="110021"/>
                  <a:pt x="67304" y="109695"/>
                </a:cubicBezTo>
                <a:cubicBezTo>
                  <a:pt x="72652" y="118891"/>
                  <a:pt x="72652" y="118891"/>
                  <a:pt x="72652" y="118891"/>
                </a:cubicBezTo>
                <a:cubicBezTo>
                  <a:pt x="80021" y="116804"/>
                  <a:pt x="80021" y="116804"/>
                  <a:pt x="80021" y="116804"/>
                </a:cubicBezTo>
                <a:cubicBezTo>
                  <a:pt x="79760" y="106173"/>
                  <a:pt x="79760" y="106173"/>
                  <a:pt x="79760" y="106173"/>
                </a:cubicBezTo>
                <a:cubicBezTo>
                  <a:pt x="81913" y="105260"/>
                  <a:pt x="84065" y="104152"/>
                  <a:pt x="86021" y="102978"/>
                </a:cubicBezTo>
                <a:cubicBezTo>
                  <a:pt x="94434" y="109239"/>
                  <a:pt x="94434" y="109239"/>
                  <a:pt x="94434" y="109239"/>
                </a:cubicBezTo>
                <a:cubicBezTo>
                  <a:pt x="100434" y="104478"/>
                  <a:pt x="100434" y="104478"/>
                  <a:pt x="100434" y="104478"/>
                </a:cubicBezTo>
                <a:cubicBezTo>
                  <a:pt x="96130" y="94891"/>
                  <a:pt x="96130" y="94891"/>
                  <a:pt x="96130" y="94891"/>
                </a:cubicBezTo>
                <a:cubicBezTo>
                  <a:pt x="97630" y="93326"/>
                  <a:pt x="99000" y="91695"/>
                  <a:pt x="100304" y="90000"/>
                </a:cubicBezTo>
                <a:cubicBezTo>
                  <a:pt x="110478" y="92608"/>
                  <a:pt x="110478" y="92608"/>
                  <a:pt x="110478" y="92608"/>
                </a:cubicBezTo>
                <a:cubicBezTo>
                  <a:pt x="114195" y="85956"/>
                  <a:pt x="114195" y="85956"/>
                  <a:pt x="114195" y="85956"/>
                </a:cubicBezTo>
                <a:cubicBezTo>
                  <a:pt x="106630" y="78717"/>
                  <a:pt x="106630" y="78717"/>
                  <a:pt x="106630" y="78717"/>
                </a:cubicBezTo>
                <a:cubicBezTo>
                  <a:pt x="107478" y="76500"/>
                  <a:pt x="108195" y="74282"/>
                  <a:pt x="108782" y="72000"/>
                </a:cubicBezTo>
                <a:lnTo>
                  <a:pt x="119152" y="70434"/>
                </a:lnTo>
                <a:close/>
                <a:moveTo>
                  <a:pt x="70500" y="97173"/>
                </a:moveTo>
                <a:cubicBezTo>
                  <a:pt x="49956" y="102978"/>
                  <a:pt x="28630" y="91043"/>
                  <a:pt x="22826" y="70500"/>
                </a:cubicBezTo>
                <a:cubicBezTo>
                  <a:pt x="17086" y="50021"/>
                  <a:pt x="29021" y="28630"/>
                  <a:pt x="49500" y="22891"/>
                </a:cubicBezTo>
                <a:cubicBezTo>
                  <a:pt x="70043" y="17086"/>
                  <a:pt x="91369" y="29021"/>
                  <a:pt x="97173" y="49565"/>
                </a:cubicBezTo>
                <a:cubicBezTo>
                  <a:pt x="102978" y="70043"/>
                  <a:pt x="91043" y="91369"/>
                  <a:pt x="70500" y="97173"/>
                </a:cubicBezTo>
                <a:close/>
              </a:path>
            </a:pathLst>
          </a:custGeom>
          <a:solidFill>
            <a:schemeClr val="accent1">
              <a:lumMod val="60000"/>
              <a:lumOff val="40000"/>
            </a:schemeClr>
          </a:solidFill>
          <a:ln cap="sq">
            <a:noFill/>
          </a:ln>
        </p:spPr>
        <p:txBody>
          <a:bodyPr vert="horz" wrap="square" lIns="91401" tIns="45688" rIns="91401" bIns="45688" rtlCol="0" anchor="t"/>
          <a:lstStyle/>
          <a:p>
            <a:pPr algn="l">
              <a:lnSpc>
                <a:spcPct val="110000"/>
              </a:lnSpc>
            </a:pPr>
            <a:endParaRPr kumimoji="1" lang="zh-CN" altLang="en-US"/>
          </a:p>
        </p:txBody>
      </p:sp>
      <p:sp>
        <p:nvSpPr>
          <p:cNvPr id="5" name="isheji-3"/>
          <p:cNvSpPr txBox="1"/>
          <p:nvPr/>
        </p:nvSpPr>
        <p:spPr>
          <a:xfrm rot="0" flipH="1" flipV="0">
            <a:off x="7697791" y="2840031"/>
            <a:ext cx="1422632" cy="1422632"/>
          </a:xfrm>
          <a:custGeom>
            <a:avLst/>
            <a:gdLst/>
            <a:rect l="0" t="0" r="0" b="0"/>
            <a:pathLst>
              <a:path w="120000" h="120000" extrusionOk="0">
                <a:moveTo>
                  <a:pt x="119191" y="70471"/>
                </a:moveTo>
                <a:cubicBezTo>
                  <a:pt x="120000" y="62831"/>
                  <a:pt x="120000" y="62831"/>
                  <a:pt x="120000" y="62831"/>
                </a:cubicBezTo>
                <a:cubicBezTo>
                  <a:pt x="110202" y="59146"/>
                  <a:pt x="110202" y="59146"/>
                  <a:pt x="110202" y="59146"/>
                </a:cubicBezTo>
                <a:cubicBezTo>
                  <a:pt x="110202" y="56988"/>
                  <a:pt x="110022" y="54831"/>
                  <a:pt x="109662" y="52674"/>
                </a:cubicBezTo>
                <a:cubicBezTo>
                  <a:pt x="118921" y="47370"/>
                  <a:pt x="118921" y="47370"/>
                  <a:pt x="118921" y="47370"/>
                </a:cubicBezTo>
                <a:cubicBezTo>
                  <a:pt x="116853" y="40000"/>
                  <a:pt x="116853" y="40000"/>
                  <a:pt x="116853" y="40000"/>
                </a:cubicBezTo>
                <a:cubicBezTo>
                  <a:pt x="106157" y="40269"/>
                  <a:pt x="106157" y="40269"/>
                  <a:pt x="106157" y="40269"/>
                </a:cubicBezTo>
                <a:cubicBezTo>
                  <a:pt x="105258" y="38112"/>
                  <a:pt x="104179" y="35955"/>
                  <a:pt x="102921" y="33977"/>
                </a:cubicBezTo>
                <a:cubicBezTo>
                  <a:pt x="109213" y="25528"/>
                  <a:pt x="109213" y="25528"/>
                  <a:pt x="109213" y="25528"/>
                </a:cubicBezTo>
                <a:cubicBezTo>
                  <a:pt x="104449" y="19595"/>
                  <a:pt x="104449" y="19595"/>
                  <a:pt x="104449" y="19595"/>
                </a:cubicBezTo>
                <a:cubicBezTo>
                  <a:pt x="94831" y="23910"/>
                  <a:pt x="94831" y="23910"/>
                  <a:pt x="94831" y="23910"/>
                </a:cubicBezTo>
                <a:cubicBezTo>
                  <a:pt x="93303" y="22382"/>
                  <a:pt x="91685" y="21033"/>
                  <a:pt x="89977" y="19685"/>
                </a:cubicBezTo>
                <a:cubicBezTo>
                  <a:pt x="92674" y="9528"/>
                  <a:pt x="92674" y="9528"/>
                  <a:pt x="92674" y="9528"/>
                </a:cubicBezTo>
                <a:cubicBezTo>
                  <a:pt x="85932" y="5842"/>
                  <a:pt x="85932" y="5842"/>
                  <a:pt x="85932" y="5842"/>
                </a:cubicBezTo>
                <a:cubicBezTo>
                  <a:pt x="78651" y="13393"/>
                  <a:pt x="78651" y="13393"/>
                  <a:pt x="78651" y="13393"/>
                </a:cubicBezTo>
                <a:cubicBezTo>
                  <a:pt x="76494" y="12494"/>
                  <a:pt x="74247" y="11775"/>
                  <a:pt x="72000" y="11235"/>
                </a:cubicBezTo>
                <a:cubicBezTo>
                  <a:pt x="70471" y="808"/>
                  <a:pt x="70471" y="808"/>
                  <a:pt x="70471" y="808"/>
                </a:cubicBezTo>
                <a:cubicBezTo>
                  <a:pt x="62831" y="0"/>
                  <a:pt x="62831" y="0"/>
                  <a:pt x="62831" y="0"/>
                </a:cubicBezTo>
                <a:cubicBezTo>
                  <a:pt x="59146" y="9797"/>
                  <a:pt x="59146" y="9797"/>
                  <a:pt x="59146" y="9797"/>
                </a:cubicBezTo>
                <a:cubicBezTo>
                  <a:pt x="56988" y="9797"/>
                  <a:pt x="54831" y="9977"/>
                  <a:pt x="52674" y="10337"/>
                </a:cubicBezTo>
                <a:cubicBezTo>
                  <a:pt x="47370" y="1078"/>
                  <a:pt x="47370" y="1078"/>
                  <a:pt x="47370" y="1078"/>
                </a:cubicBezTo>
                <a:cubicBezTo>
                  <a:pt x="40000" y="3146"/>
                  <a:pt x="40000" y="3146"/>
                  <a:pt x="40000" y="3146"/>
                </a:cubicBezTo>
                <a:cubicBezTo>
                  <a:pt x="40269" y="13842"/>
                  <a:pt x="40269" y="13842"/>
                  <a:pt x="40269" y="13842"/>
                </a:cubicBezTo>
                <a:cubicBezTo>
                  <a:pt x="38112" y="14741"/>
                  <a:pt x="35955" y="15820"/>
                  <a:pt x="33977" y="17078"/>
                </a:cubicBezTo>
                <a:cubicBezTo>
                  <a:pt x="25528" y="10786"/>
                  <a:pt x="25528" y="10786"/>
                  <a:pt x="25528" y="10786"/>
                </a:cubicBezTo>
                <a:cubicBezTo>
                  <a:pt x="19595" y="15550"/>
                  <a:pt x="19595" y="15550"/>
                  <a:pt x="19595" y="15550"/>
                </a:cubicBezTo>
                <a:cubicBezTo>
                  <a:pt x="23910" y="25168"/>
                  <a:pt x="23910" y="25168"/>
                  <a:pt x="23910" y="25168"/>
                </a:cubicBezTo>
                <a:cubicBezTo>
                  <a:pt x="22382" y="26696"/>
                  <a:pt x="21033" y="28314"/>
                  <a:pt x="19775" y="30022"/>
                </a:cubicBezTo>
                <a:cubicBezTo>
                  <a:pt x="9528" y="27415"/>
                  <a:pt x="9528" y="27415"/>
                  <a:pt x="9528" y="27415"/>
                </a:cubicBezTo>
                <a:cubicBezTo>
                  <a:pt x="5842" y="34067"/>
                  <a:pt x="5842" y="34067"/>
                  <a:pt x="5842" y="34067"/>
                </a:cubicBezTo>
                <a:cubicBezTo>
                  <a:pt x="13393" y="41348"/>
                  <a:pt x="13393" y="41348"/>
                  <a:pt x="13393" y="41348"/>
                </a:cubicBezTo>
                <a:cubicBezTo>
                  <a:pt x="12494" y="43505"/>
                  <a:pt x="11775" y="45752"/>
                  <a:pt x="11235" y="48089"/>
                </a:cubicBezTo>
                <a:cubicBezTo>
                  <a:pt x="808" y="49528"/>
                  <a:pt x="808" y="49528"/>
                  <a:pt x="808" y="49528"/>
                </a:cubicBezTo>
                <a:cubicBezTo>
                  <a:pt x="0" y="57168"/>
                  <a:pt x="0" y="57168"/>
                  <a:pt x="0" y="57168"/>
                </a:cubicBezTo>
                <a:cubicBezTo>
                  <a:pt x="9797" y="60943"/>
                  <a:pt x="9797" y="60943"/>
                  <a:pt x="9797" y="60943"/>
                </a:cubicBezTo>
                <a:cubicBezTo>
                  <a:pt x="9887" y="63011"/>
                  <a:pt x="9977" y="65168"/>
                  <a:pt x="10337" y="67325"/>
                </a:cubicBezTo>
                <a:cubicBezTo>
                  <a:pt x="1078" y="72719"/>
                  <a:pt x="1078" y="72719"/>
                  <a:pt x="1078" y="72719"/>
                </a:cubicBezTo>
                <a:cubicBezTo>
                  <a:pt x="3146" y="80000"/>
                  <a:pt x="3146" y="80000"/>
                  <a:pt x="3146" y="80000"/>
                </a:cubicBezTo>
                <a:cubicBezTo>
                  <a:pt x="13842" y="79730"/>
                  <a:pt x="13842" y="79730"/>
                  <a:pt x="13842" y="79730"/>
                </a:cubicBezTo>
                <a:cubicBezTo>
                  <a:pt x="14741" y="81977"/>
                  <a:pt x="15910" y="84044"/>
                  <a:pt x="17078" y="86022"/>
                </a:cubicBezTo>
                <a:cubicBezTo>
                  <a:pt x="10786" y="94471"/>
                  <a:pt x="10786" y="94471"/>
                  <a:pt x="10786" y="94471"/>
                </a:cubicBezTo>
                <a:cubicBezTo>
                  <a:pt x="15550" y="100404"/>
                  <a:pt x="15550" y="100404"/>
                  <a:pt x="15550" y="100404"/>
                </a:cubicBezTo>
                <a:cubicBezTo>
                  <a:pt x="25168" y="96179"/>
                  <a:pt x="25168" y="96179"/>
                  <a:pt x="25168" y="96179"/>
                </a:cubicBezTo>
                <a:cubicBezTo>
                  <a:pt x="26696" y="97617"/>
                  <a:pt x="28314" y="99056"/>
                  <a:pt x="30022" y="100314"/>
                </a:cubicBezTo>
                <a:cubicBezTo>
                  <a:pt x="27415" y="110471"/>
                  <a:pt x="27415" y="110471"/>
                  <a:pt x="27415" y="110471"/>
                </a:cubicBezTo>
                <a:cubicBezTo>
                  <a:pt x="34067" y="114157"/>
                  <a:pt x="34067" y="114157"/>
                  <a:pt x="34067" y="114157"/>
                </a:cubicBezTo>
                <a:cubicBezTo>
                  <a:pt x="41348" y="106606"/>
                  <a:pt x="41348" y="106606"/>
                  <a:pt x="41348" y="106606"/>
                </a:cubicBezTo>
                <a:cubicBezTo>
                  <a:pt x="43505" y="107505"/>
                  <a:pt x="45752" y="108224"/>
                  <a:pt x="48089" y="108764"/>
                </a:cubicBezTo>
                <a:cubicBezTo>
                  <a:pt x="49528" y="119191"/>
                  <a:pt x="49528" y="119191"/>
                  <a:pt x="49528" y="119191"/>
                </a:cubicBezTo>
                <a:cubicBezTo>
                  <a:pt x="57168" y="120000"/>
                  <a:pt x="57168" y="120000"/>
                  <a:pt x="57168" y="120000"/>
                </a:cubicBezTo>
                <a:cubicBezTo>
                  <a:pt x="60943" y="110202"/>
                  <a:pt x="60943" y="110202"/>
                  <a:pt x="60943" y="110202"/>
                </a:cubicBezTo>
                <a:cubicBezTo>
                  <a:pt x="63011" y="110202"/>
                  <a:pt x="65168" y="110022"/>
                  <a:pt x="67325" y="109662"/>
                </a:cubicBezTo>
                <a:cubicBezTo>
                  <a:pt x="72629" y="118921"/>
                  <a:pt x="72629" y="118921"/>
                  <a:pt x="72629" y="118921"/>
                </a:cubicBezTo>
                <a:cubicBezTo>
                  <a:pt x="80000" y="116764"/>
                  <a:pt x="80000" y="116764"/>
                  <a:pt x="80000" y="116764"/>
                </a:cubicBezTo>
                <a:cubicBezTo>
                  <a:pt x="79730" y="106157"/>
                  <a:pt x="79730" y="106157"/>
                  <a:pt x="79730" y="106157"/>
                </a:cubicBezTo>
                <a:cubicBezTo>
                  <a:pt x="81977" y="105258"/>
                  <a:pt x="84044" y="104179"/>
                  <a:pt x="86022" y="102921"/>
                </a:cubicBezTo>
                <a:cubicBezTo>
                  <a:pt x="94471" y="109213"/>
                  <a:pt x="94471" y="109213"/>
                  <a:pt x="94471" y="109213"/>
                </a:cubicBezTo>
                <a:cubicBezTo>
                  <a:pt x="100404" y="104449"/>
                  <a:pt x="100404" y="104449"/>
                  <a:pt x="100404" y="104449"/>
                </a:cubicBezTo>
                <a:cubicBezTo>
                  <a:pt x="96179" y="94831"/>
                  <a:pt x="96179" y="94831"/>
                  <a:pt x="96179" y="94831"/>
                </a:cubicBezTo>
                <a:cubicBezTo>
                  <a:pt x="97617" y="93303"/>
                  <a:pt x="99056" y="91685"/>
                  <a:pt x="100314" y="89977"/>
                </a:cubicBezTo>
                <a:cubicBezTo>
                  <a:pt x="110471" y="92674"/>
                  <a:pt x="110471" y="92674"/>
                  <a:pt x="110471" y="92674"/>
                </a:cubicBezTo>
                <a:cubicBezTo>
                  <a:pt x="114247" y="85932"/>
                  <a:pt x="114247" y="85932"/>
                  <a:pt x="114247" y="85932"/>
                </a:cubicBezTo>
                <a:cubicBezTo>
                  <a:pt x="106606" y="78651"/>
                  <a:pt x="106606" y="78651"/>
                  <a:pt x="106606" y="78651"/>
                </a:cubicBezTo>
                <a:cubicBezTo>
                  <a:pt x="107505" y="76494"/>
                  <a:pt x="108224" y="74247"/>
                  <a:pt x="108764" y="72000"/>
                </a:cubicBezTo>
                <a:lnTo>
                  <a:pt x="119191" y="70471"/>
                </a:lnTo>
                <a:close/>
                <a:moveTo>
                  <a:pt x="69752" y="94382"/>
                </a:moveTo>
                <a:cubicBezTo>
                  <a:pt x="50786" y="99685"/>
                  <a:pt x="31011" y="88629"/>
                  <a:pt x="25707" y="69662"/>
                </a:cubicBezTo>
                <a:cubicBezTo>
                  <a:pt x="20314" y="50696"/>
                  <a:pt x="31370" y="31011"/>
                  <a:pt x="50337" y="25707"/>
                </a:cubicBezTo>
                <a:cubicBezTo>
                  <a:pt x="69303" y="20314"/>
                  <a:pt x="88988" y="31370"/>
                  <a:pt x="94382" y="50337"/>
                </a:cubicBezTo>
                <a:cubicBezTo>
                  <a:pt x="99685" y="69303"/>
                  <a:pt x="88719" y="88988"/>
                  <a:pt x="69752" y="94382"/>
                </a:cubicBezTo>
                <a:close/>
              </a:path>
            </a:pathLst>
          </a:custGeom>
          <a:solidFill>
            <a:schemeClr val="accent1">
              <a:lumMod val="75000"/>
            </a:schemeClr>
          </a:solidFill>
          <a:ln cap="sq">
            <a:noFill/>
          </a:ln>
        </p:spPr>
        <p:txBody>
          <a:bodyPr vert="horz" wrap="square" lIns="91401" tIns="45688" rIns="91401" bIns="45688" rtlCol="0" anchor="t"/>
          <a:lstStyle/>
          <a:p>
            <a:pPr algn="l">
              <a:lnSpc>
                <a:spcPct val="110000"/>
              </a:lnSpc>
            </a:pPr>
            <a:endParaRPr kumimoji="1" lang="zh-CN" altLang="en-US"/>
          </a:p>
        </p:txBody>
      </p:sp>
      <p:sp>
        <p:nvSpPr>
          <p:cNvPr id="6" name="isheji-4"/>
          <p:cNvSpPr txBox="1"/>
          <p:nvPr/>
        </p:nvSpPr>
        <p:spPr>
          <a:xfrm rot="0" flipH="0" flipV="0">
            <a:off x="6635367" y="4001320"/>
            <a:ext cx="532816" cy="466473"/>
          </a:xfrm>
          <a:custGeom>
            <a:avLst/>
            <a:gdLst>
              <a:gd name="connsiteX0" fmla="*/ 411292 w 822400"/>
              <a:gd name="connsiteY0" fmla="*/ 234366 h 720000"/>
              <a:gd name="connsiteX1" fmla="*/ 285658 w 822400"/>
              <a:gd name="connsiteY1" fmla="*/ 360000 h 720000"/>
              <a:gd name="connsiteX2" fmla="*/ 411292 w 822400"/>
              <a:gd name="connsiteY2" fmla="*/ 485635 h 720000"/>
              <a:gd name="connsiteX3" fmla="*/ 536927 w 822400"/>
              <a:gd name="connsiteY3" fmla="*/ 360000 h 720000"/>
              <a:gd name="connsiteX4" fmla="*/ 411292 w 822400"/>
              <a:gd name="connsiteY4" fmla="*/ 234366 h 720000"/>
              <a:gd name="connsiteX5" fmla="*/ 411292 w 822400"/>
              <a:gd name="connsiteY5" fmla="*/ 178938 h 720000"/>
              <a:gd name="connsiteX6" fmla="*/ 592354 w 822400"/>
              <a:gd name="connsiteY6" fmla="*/ 360000 h 720000"/>
              <a:gd name="connsiteX7" fmla="*/ 411292 w 822400"/>
              <a:gd name="connsiteY7" fmla="*/ 541063 h 720000"/>
              <a:gd name="connsiteX8" fmla="*/ 230230 w 822400"/>
              <a:gd name="connsiteY8" fmla="*/ 360000 h 720000"/>
              <a:gd name="connsiteX9" fmla="*/ 411292 w 822400"/>
              <a:gd name="connsiteY9" fmla="*/ 178938 h 720000"/>
              <a:gd name="connsiteX10" fmla="*/ 235403 w 822400"/>
              <a:gd name="connsiteY10" fmla="*/ 55427 h 720000"/>
              <a:gd name="connsiteX11" fmla="*/ 59514 w 822400"/>
              <a:gd name="connsiteY11" fmla="*/ 360000 h 720000"/>
              <a:gd name="connsiteX12" fmla="*/ 235403 w 822400"/>
              <a:gd name="connsiteY12" fmla="*/ 664573 h 720000"/>
              <a:gd name="connsiteX13" fmla="*/ 587089 w 822400"/>
              <a:gd name="connsiteY13" fmla="*/ 664573 h 720000"/>
              <a:gd name="connsiteX14" fmla="*/ 762978 w 822400"/>
              <a:gd name="connsiteY14" fmla="*/ 360000 h 720000"/>
              <a:gd name="connsiteX15" fmla="*/ 587089 w 822400"/>
              <a:gd name="connsiteY15" fmla="*/ 55427 h 720000"/>
              <a:gd name="connsiteX16" fmla="*/ 219883 w 822400"/>
              <a:gd name="connsiteY16" fmla="*/ 0 h 720000"/>
              <a:gd name="connsiteX17" fmla="*/ 602516 w 822400"/>
              <a:gd name="connsiteY17" fmla="*/ 0 h 720000"/>
              <a:gd name="connsiteX18" fmla="*/ 627274 w 822400"/>
              <a:gd name="connsiteY18" fmla="*/ 14319 h 720000"/>
              <a:gd name="connsiteX19" fmla="*/ 818590 w 822400"/>
              <a:gd name="connsiteY19" fmla="*/ 345682 h 720000"/>
              <a:gd name="connsiteX20" fmla="*/ 818590 w 822400"/>
              <a:gd name="connsiteY20" fmla="*/ 374319 h 720000"/>
              <a:gd name="connsiteX21" fmla="*/ 627366 w 822400"/>
              <a:gd name="connsiteY21" fmla="*/ 705682 h 720000"/>
              <a:gd name="connsiteX22" fmla="*/ 602608 w 822400"/>
              <a:gd name="connsiteY22" fmla="*/ 720000 h 720000"/>
              <a:gd name="connsiteX23" fmla="*/ 219976 w 822400"/>
              <a:gd name="connsiteY23" fmla="*/ 720000 h 720000"/>
              <a:gd name="connsiteX24" fmla="*/ 195218 w 822400"/>
              <a:gd name="connsiteY24" fmla="*/ 705682 h 720000"/>
              <a:gd name="connsiteX25" fmla="*/ 3810 w 822400"/>
              <a:gd name="connsiteY25" fmla="*/ 374319 h 720000"/>
              <a:gd name="connsiteX26" fmla="*/ 3810 w 822400"/>
              <a:gd name="connsiteY26" fmla="*/ 345682 h 720000"/>
              <a:gd name="connsiteX27" fmla="*/ 195126 w 822400"/>
              <a:gd name="connsiteY27" fmla="*/ 14319 h 720000"/>
              <a:gd name="connsiteX28" fmla="*/ 219883 w 822400"/>
              <a:gd name="connsiteY28" fmla="*/ 0 h 720000"/>
            </a:gdLst>
            <a:rect l="l" t="t" r="r" b="b"/>
            <a:pathLst>
              <a:path w="822400" h="720000">
                <a:moveTo>
                  <a:pt x="411292" y="234366"/>
                </a:moveTo>
                <a:cubicBezTo>
                  <a:pt x="342008" y="234366"/>
                  <a:pt x="285658" y="290716"/>
                  <a:pt x="285658" y="360000"/>
                </a:cubicBezTo>
                <a:cubicBezTo>
                  <a:pt x="285658" y="429284"/>
                  <a:pt x="342008" y="485635"/>
                  <a:pt x="411292" y="485635"/>
                </a:cubicBezTo>
                <a:cubicBezTo>
                  <a:pt x="480576" y="485635"/>
                  <a:pt x="536927" y="429284"/>
                  <a:pt x="536927" y="360000"/>
                </a:cubicBezTo>
                <a:cubicBezTo>
                  <a:pt x="536927" y="290716"/>
                  <a:pt x="480576" y="234366"/>
                  <a:pt x="411292" y="234366"/>
                </a:cubicBezTo>
                <a:close/>
                <a:moveTo>
                  <a:pt x="411292" y="178938"/>
                </a:moveTo>
                <a:cubicBezTo>
                  <a:pt x="511153" y="178938"/>
                  <a:pt x="592354" y="260139"/>
                  <a:pt x="592354" y="360000"/>
                </a:cubicBezTo>
                <a:cubicBezTo>
                  <a:pt x="592354" y="459861"/>
                  <a:pt x="511153" y="541063"/>
                  <a:pt x="411292" y="541063"/>
                </a:cubicBezTo>
                <a:cubicBezTo>
                  <a:pt x="311431" y="541063"/>
                  <a:pt x="230230" y="459861"/>
                  <a:pt x="230230" y="360000"/>
                </a:cubicBezTo>
                <a:cubicBezTo>
                  <a:pt x="230230" y="260139"/>
                  <a:pt x="311431" y="178938"/>
                  <a:pt x="411292" y="178938"/>
                </a:cubicBezTo>
                <a:close/>
                <a:moveTo>
                  <a:pt x="235403" y="55427"/>
                </a:moveTo>
                <a:lnTo>
                  <a:pt x="59514" y="360000"/>
                </a:lnTo>
                <a:lnTo>
                  <a:pt x="235403" y="664573"/>
                </a:lnTo>
                <a:lnTo>
                  <a:pt x="587089" y="664573"/>
                </a:lnTo>
                <a:lnTo>
                  <a:pt x="762978" y="360000"/>
                </a:lnTo>
                <a:lnTo>
                  <a:pt x="587089" y="55427"/>
                </a:lnTo>
                <a:close/>
                <a:moveTo>
                  <a:pt x="219883" y="0"/>
                </a:moveTo>
                <a:lnTo>
                  <a:pt x="602516" y="0"/>
                </a:lnTo>
                <a:cubicBezTo>
                  <a:pt x="612678" y="0"/>
                  <a:pt x="622193" y="5450"/>
                  <a:pt x="627274" y="14319"/>
                </a:cubicBezTo>
                <a:lnTo>
                  <a:pt x="818590" y="345682"/>
                </a:lnTo>
                <a:cubicBezTo>
                  <a:pt x="823671" y="354550"/>
                  <a:pt x="823671" y="365451"/>
                  <a:pt x="818590" y="374319"/>
                </a:cubicBezTo>
                <a:lnTo>
                  <a:pt x="627366" y="705682"/>
                </a:lnTo>
                <a:cubicBezTo>
                  <a:pt x="622285" y="714550"/>
                  <a:pt x="612770" y="720000"/>
                  <a:pt x="602608" y="720000"/>
                </a:cubicBezTo>
                <a:lnTo>
                  <a:pt x="219976" y="720000"/>
                </a:lnTo>
                <a:cubicBezTo>
                  <a:pt x="209814" y="720000"/>
                  <a:pt x="200299" y="714550"/>
                  <a:pt x="195218" y="705682"/>
                </a:cubicBezTo>
                <a:lnTo>
                  <a:pt x="3810" y="374319"/>
                </a:lnTo>
                <a:cubicBezTo>
                  <a:pt x="-1271" y="365543"/>
                  <a:pt x="-1271" y="354550"/>
                  <a:pt x="3810" y="345682"/>
                </a:cubicBezTo>
                <a:lnTo>
                  <a:pt x="195126" y="14319"/>
                </a:lnTo>
                <a:cubicBezTo>
                  <a:pt x="200207" y="5450"/>
                  <a:pt x="209721" y="0"/>
                  <a:pt x="219883" y="0"/>
                </a:cubicBezTo>
                <a:close/>
              </a:path>
            </a:pathLst>
          </a:custGeom>
          <a:solidFill>
            <a:schemeClr val="accent1">
              <a:lumMod val="60000"/>
              <a:lumOff val="40000"/>
            </a:schemeClr>
          </a:solidFill>
          <a:ln cap="sq">
            <a:noFill/>
          </a:ln>
        </p:spPr>
        <p:txBody>
          <a:bodyPr vert="horz" wrap="square" lIns="91401" tIns="45688" rIns="91401" bIns="45688" rtlCol="0" anchor="t"/>
          <a:lstStyle/>
          <a:p>
            <a:pPr algn="l">
              <a:lnSpc>
                <a:spcPct val="110000"/>
              </a:lnSpc>
            </a:pPr>
            <a:endParaRPr kumimoji="1" lang="zh-CN" altLang="en-US"/>
          </a:p>
        </p:txBody>
      </p:sp>
      <p:sp>
        <p:nvSpPr>
          <p:cNvPr id="7" name="isheji-5"/>
          <p:cNvSpPr txBox="1"/>
          <p:nvPr/>
        </p:nvSpPr>
        <p:spPr>
          <a:xfrm rot="0" flipH="0" flipV="0">
            <a:off x="4783263" y="3039402"/>
            <a:ext cx="613340" cy="578087"/>
          </a:xfrm>
          <a:custGeom>
            <a:avLst/>
            <a:gdLst>
              <a:gd name="connsiteX0" fmla="*/ 1110072 w 1498885"/>
              <a:gd name="connsiteY0" fmla="*/ 1039039 h 1412736"/>
              <a:gd name="connsiteX1" fmla="*/ 1149511 w 1498885"/>
              <a:gd name="connsiteY1" fmla="*/ 1055363 h 1412736"/>
              <a:gd name="connsiteX2" fmla="*/ 1371451 w 1498885"/>
              <a:gd name="connsiteY2" fmla="*/ 1277303 h 1412736"/>
              <a:gd name="connsiteX3" fmla="*/ 1371451 w 1498885"/>
              <a:gd name="connsiteY3" fmla="*/ 1356182 h 1412736"/>
              <a:gd name="connsiteX4" fmla="*/ 1332012 w 1498885"/>
              <a:gd name="connsiteY4" fmla="*/ 1372553 h 1412736"/>
              <a:gd name="connsiteX5" fmla="*/ 1292572 w 1498885"/>
              <a:gd name="connsiteY5" fmla="*/ 1356182 h 1412736"/>
              <a:gd name="connsiteX6" fmla="*/ 1070632 w 1498885"/>
              <a:gd name="connsiteY6" fmla="*/ 1134242 h 1412736"/>
              <a:gd name="connsiteX7" fmla="*/ 1070632 w 1498885"/>
              <a:gd name="connsiteY7" fmla="*/ 1055363 h 1412736"/>
              <a:gd name="connsiteX8" fmla="*/ 1110072 w 1498885"/>
              <a:gd name="connsiteY8" fmla="*/ 1039039 h 1412736"/>
              <a:gd name="connsiteX9" fmla="*/ 1110072 w 1498885"/>
              <a:gd name="connsiteY9" fmla="*/ 705989 h 1412736"/>
              <a:gd name="connsiteX10" fmla="*/ 1443075 w 1498885"/>
              <a:gd name="connsiteY10" fmla="*/ 705989 h 1412736"/>
              <a:gd name="connsiteX11" fmla="*/ 1498885 w 1498885"/>
              <a:gd name="connsiteY11" fmla="*/ 761800 h 1412736"/>
              <a:gd name="connsiteX12" fmla="*/ 1443075 w 1498885"/>
              <a:gd name="connsiteY12" fmla="*/ 817611 h 1412736"/>
              <a:gd name="connsiteX13" fmla="*/ 1110072 w 1498885"/>
              <a:gd name="connsiteY13" fmla="*/ 817611 h 1412736"/>
              <a:gd name="connsiteX14" fmla="*/ 1054261 w 1498885"/>
              <a:gd name="connsiteY14" fmla="*/ 761800 h 1412736"/>
              <a:gd name="connsiteX15" fmla="*/ 1110072 w 1498885"/>
              <a:gd name="connsiteY15" fmla="*/ 705989 h 1412736"/>
              <a:gd name="connsiteX16" fmla="*/ 1332012 w 1498885"/>
              <a:gd name="connsiteY16" fmla="*/ 151093 h 1412736"/>
              <a:gd name="connsiteX17" fmla="*/ 1371451 w 1498885"/>
              <a:gd name="connsiteY17" fmla="*/ 167418 h 1412736"/>
              <a:gd name="connsiteX18" fmla="*/ 1371451 w 1498885"/>
              <a:gd name="connsiteY18" fmla="*/ 246297 h 1412736"/>
              <a:gd name="connsiteX19" fmla="*/ 1149511 w 1498885"/>
              <a:gd name="connsiteY19" fmla="*/ 468236 h 1412736"/>
              <a:gd name="connsiteX20" fmla="*/ 1110072 w 1498885"/>
              <a:gd name="connsiteY20" fmla="*/ 484608 h 1412736"/>
              <a:gd name="connsiteX21" fmla="*/ 1070632 w 1498885"/>
              <a:gd name="connsiteY21" fmla="*/ 468236 h 1412736"/>
              <a:gd name="connsiteX22" fmla="*/ 1070632 w 1498885"/>
              <a:gd name="connsiteY22" fmla="*/ 389358 h 1412736"/>
              <a:gd name="connsiteX23" fmla="*/ 1292572 w 1498885"/>
              <a:gd name="connsiteY23" fmla="*/ 167418 h 1412736"/>
              <a:gd name="connsiteX24" fmla="*/ 1332012 w 1498885"/>
              <a:gd name="connsiteY24" fmla="*/ 151093 h 1412736"/>
              <a:gd name="connsiteX25" fmla="*/ 709724 w 1498885"/>
              <a:gd name="connsiteY25" fmla="*/ 111607 h 1412736"/>
              <a:gd name="connsiteX26" fmla="*/ 649635 w 1498885"/>
              <a:gd name="connsiteY26" fmla="*/ 127420 h 1412736"/>
              <a:gd name="connsiteX27" fmla="*/ 174129 w 1498885"/>
              <a:gd name="connsiteY27" fmla="*/ 394752 h 1412736"/>
              <a:gd name="connsiteX28" fmla="*/ 111621 w 1498885"/>
              <a:gd name="connsiteY28" fmla="*/ 501536 h 1412736"/>
              <a:gd name="connsiteX29" fmla="*/ 111621 w 1498885"/>
              <a:gd name="connsiteY29" fmla="*/ 910814 h 1412736"/>
              <a:gd name="connsiteX30" fmla="*/ 174129 w 1498885"/>
              <a:gd name="connsiteY30" fmla="*/ 1017598 h 1412736"/>
              <a:gd name="connsiteX31" fmla="*/ 649821 w 1498885"/>
              <a:gd name="connsiteY31" fmla="*/ 1284930 h 1412736"/>
              <a:gd name="connsiteX32" fmla="*/ 771674 w 1498885"/>
              <a:gd name="connsiteY32" fmla="*/ 1283814 h 1412736"/>
              <a:gd name="connsiteX33" fmla="*/ 832321 w 1498885"/>
              <a:gd name="connsiteY33" fmla="*/ 1178146 h 1412736"/>
              <a:gd name="connsiteX34" fmla="*/ 832321 w 1498885"/>
              <a:gd name="connsiteY34" fmla="*/ 234204 h 1412736"/>
              <a:gd name="connsiteX35" fmla="*/ 771674 w 1498885"/>
              <a:gd name="connsiteY35" fmla="*/ 128536 h 1412736"/>
              <a:gd name="connsiteX36" fmla="*/ 709724 w 1498885"/>
              <a:gd name="connsiteY36" fmla="*/ 111607 h 1412736"/>
              <a:gd name="connsiteX37" fmla="*/ 711864 w 1498885"/>
              <a:gd name="connsiteY37" fmla="*/ 9 h 1412736"/>
              <a:gd name="connsiteX38" fmla="*/ 828043 w 1498885"/>
              <a:gd name="connsiteY38" fmla="*/ 32356 h 1412736"/>
              <a:gd name="connsiteX39" fmla="*/ 943942 w 1498885"/>
              <a:gd name="connsiteY39" fmla="*/ 234390 h 1412736"/>
              <a:gd name="connsiteX40" fmla="*/ 943942 w 1498885"/>
              <a:gd name="connsiteY40" fmla="*/ 1178518 h 1412736"/>
              <a:gd name="connsiteX41" fmla="*/ 828043 w 1498885"/>
              <a:gd name="connsiteY41" fmla="*/ 1380552 h 1412736"/>
              <a:gd name="connsiteX42" fmla="*/ 709910 w 1498885"/>
              <a:gd name="connsiteY42" fmla="*/ 1412736 h 1412736"/>
              <a:gd name="connsiteX43" fmla="*/ 595126 w 1498885"/>
              <a:gd name="connsiteY43" fmla="*/ 1382413 h 1412736"/>
              <a:gd name="connsiteX44" fmla="*/ 119435 w 1498885"/>
              <a:gd name="connsiteY44" fmla="*/ 1115080 h 1412736"/>
              <a:gd name="connsiteX45" fmla="*/ 0 w 1498885"/>
              <a:gd name="connsiteY45" fmla="*/ 911000 h 1412736"/>
              <a:gd name="connsiteX46" fmla="*/ 0 w 1498885"/>
              <a:gd name="connsiteY46" fmla="*/ 501722 h 1412736"/>
              <a:gd name="connsiteX47" fmla="*/ 119435 w 1498885"/>
              <a:gd name="connsiteY47" fmla="*/ 297642 h 1412736"/>
              <a:gd name="connsiteX48" fmla="*/ 595126 w 1498885"/>
              <a:gd name="connsiteY48" fmla="*/ 30309 h 1412736"/>
              <a:gd name="connsiteX49" fmla="*/ 711864 w 1498885"/>
              <a:gd name="connsiteY49" fmla="*/ 9 h 1412736"/>
            </a:gdLst>
            <a:rect l="l" t="t" r="r" b="b"/>
            <a:pathLst>
              <a:path w="1498885" h="1412736">
                <a:moveTo>
                  <a:pt x="1110072" y="1039039"/>
                </a:moveTo>
                <a:cubicBezTo>
                  <a:pt x="1124350" y="1039039"/>
                  <a:pt x="1138628" y="1044480"/>
                  <a:pt x="1149511" y="1055363"/>
                </a:cubicBezTo>
                <a:lnTo>
                  <a:pt x="1371451" y="1277303"/>
                </a:lnTo>
                <a:cubicBezTo>
                  <a:pt x="1393217" y="1299070"/>
                  <a:pt x="1393217" y="1334416"/>
                  <a:pt x="1371451" y="1356182"/>
                </a:cubicBezTo>
                <a:cubicBezTo>
                  <a:pt x="1360661" y="1366972"/>
                  <a:pt x="1346336" y="1372553"/>
                  <a:pt x="1332012" y="1372553"/>
                </a:cubicBezTo>
                <a:cubicBezTo>
                  <a:pt x="1317687" y="1372553"/>
                  <a:pt x="1303362" y="1367158"/>
                  <a:pt x="1292572" y="1356182"/>
                </a:cubicBezTo>
                <a:lnTo>
                  <a:pt x="1070632" y="1134242"/>
                </a:lnTo>
                <a:cubicBezTo>
                  <a:pt x="1048866" y="1112476"/>
                  <a:pt x="1048866" y="1077130"/>
                  <a:pt x="1070632" y="1055363"/>
                </a:cubicBezTo>
                <a:cubicBezTo>
                  <a:pt x="1081515" y="1044480"/>
                  <a:pt x="1095793" y="1039039"/>
                  <a:pt x="1110072" y="1039039"/>
                </a:cubicBezTo>
                <a:close/>
                <a:moveTo>
                  <a:pt x="1110072" y="705989"/>
                </a:moveTo>
                <a:lnTo>
                  <a:pt x="1443075" y="705989"/>
                </a:lnTo>
                <a:cubicBezTo>
                  <a:pt x="1473956" y="705989"/>
                  <a:pt x="1498885" y="730918"/>
                  <a:pt x="1498885" y="761800"/>
                </a:cubicBezTo>
                <a:cubicBezTo>
                  <a:pt x="1498885" y="792682"/>
                  <a:pt x="1473770" y="817611"/>
                  <a:pt x="1443075" y="817611"/>
                </a:cubicBezTo>
                <a:lnTo>
                  <a:pt x="1110072" y="817611"/>
                </a:lnTo>
                <a:cubicBezTo>
                  <a:pt x="1079190" y="817611"/>
                  <a:pt x="1054261" y="792682"/>
                  <a:pt x="1054261" y="761800"/>
                </a:cubicBezTo>
                <a:cubicBezTo>
                  <a:pt x="1054261" y="730918"/>
                  <a:pt x="1079190" y="705989"/>
                  <a:pt x="1110072" y="705989"/>
                </a:cubicBezTo>
                <a:close/>
                <a:moveTo>
                  <a:pt x="1332012" y="151093"/>
                </a:moveTo>
                <a:cubicBezTo>
                  <a:pt x="1346290" y="151093"/>
                  <a:pt x="1360568" y="156535"/>
                  <a:pt x="1371451" y="167418"/>
                </a:cubicBezTo>
                <a:cubicBezTo>
                  <a:pt x="1393217" y="189184"/>
                  <a:pt x="1393217" y="224530"/>
                  <a:pt x="1371451" y="246297"/>
                </a:cubicBezTo>
                <a:lnTo>
                  <a:pt x="1149511" y="468236"/>
                </a:lnTo>
                <a:cubicBezTo>
                  <a:pt x="1138721" y="479213"/>
                  <a:pt x="1124396" y="484608"/>
                  <a:pt x="1110072" y="484608"/>
                </a:cubicBezTo>
                <a:cubicBezTo>
                  <a:pt x="1095747" y="484608"/>
                  <a:pt x="1081422" y="479213"/>
                  <a:pt x="1070632" y="468236"/>
                </a:cubicBezTo>
                <a:cubicBezTo>
                  <a:pt x="1048866" y="446470"/>
                  <a:pt x="1048866" y="411124"/>
                  <a:pt x="1070632" y="389358"/>
                </a:cubicBezTo>
                <a:lnTo>
                  <a:pt x="1292572" y="167418"/>
                </a:lnTo>
                <a:cubicBezTo>
                  <a:pt x="1303455" y="156535"/>
                  <a:pt x="1317733" y="151093"/>
                  <a:pt x="1332012" y="151093"/>
                </a:cubicBezTo>
                <a:close/>
                <a:moveTo>
                  <a:pt x="709724" y="111607"/>
                </a:moveTo>
                <a:cubicBezTo>
                  <a:pt x="689074" y="111607"/>
                  <a:pt x="668610" y="116816"/>
                  <a:pt x="649635" y="127420"/>
                </a:cubicBezTo>
                <a:lnTo>
                  <a:pt x="174129" y="394752"/>
                </a:lnTo>
                <a:cubicBezTo>
                  <a:pt x="135620" y="416332"/>
                  <a:pt x="111621" y="457260"/>
                  <a:pt x="111621" y="501536"/>
                </a:cubicBezTo>
                <a:lnTo>
                  <a:pt x="111621" y="910814"/>
                </a:lnTo>
                <a:cubicBezTo>
                  <a:pt x="111621" y="955090"/>
                  <a:pt x="135620" y="996018"/>
                  <a:pt x="174129" y="1017598"/>
                </a:cubicBezTo>
                <a:lnTo>
                  <a:pt x="649821" y="1284930"/>
                </a:lnTo>
                <a:cubicBezTo>
                  <a:pt x="688144" y="1306510"/>
                  <a:pt x="733723" y="1306138"/>
                  <a:pt x="771674" y="1283814"/>
                </a:cubicBezTo>
                <a:cubicBezTo>
                  <a:pt x="809625" y="1261676"/>
                  <a:pt x="832321" y="1222050"/>
                  <a:pt x="832321" y="1178146"/>
                </a:cubicBezTo>
                <a:lnTo>
                  <a:pt x="832321" y="234204"/>
                </a:lnTo>
                <a:cubicBezTo>
                  <a:pt x="832321" y="190113"/>
                  <a:pt x="809625" y="150674"/>
                  <a:pt x="771674" y="128536"/>
                </a:cubicBezTo>
                <a:cubicBezTo>
                  <a:pt x="752326" y="117188"/>
                  <a:pt x="731118" y="111607"/>
                  <a:pt x="709724" y="111607"/>
                </a:cubicBezTo>
                <a:close/>
                <a:moveTo>
                  <a:pt x="711864" y="9"/>
                </a:moveTo>
                <a:cubicBezTo>
                  <a:pt x="751861" y="358"/>
                  <a:pt x="791766" y="11148"/>
                  <a:pt x="828043" y="32356"/>
                </a:cubicBezTo>
                <a:cubicBezTo>
                  <a:pt x="900596" y="74772"/>
                  <a:pt x="943942" y="150302"/>
                  <a:pt x="943942" y="234390"/>
                </a:cubicBezTo>
                <a:lnTo>
                  <a:pt x="943942" y="1178518"/>
                </a:lnTo>
                <a:cubicBezTo>
                  <a:pt x="943942" y="1262606"/>
                  <a:pt x="900596" y="1338136"/>
                  <a:pt x="828043" y="1380552"/>
                </a:cubicBezTo>
                <a:cubicBezTo>
                  <a:pt x="791208" y="1401946"/>
                  <a:pt x="750466" y="1412736"/>
                  <a:pt x="709910" y="1412736"/>
                </a:cubicBezTo>
                <a:cubicBezTo>
                  <a:pt x="670471" y="1412736"/>
                  <a:pt x="631217" y="1402691"/>
                  <a:pt x="595126" y="1382413"/>
                </a:cubicBezTo>
                <a:lnTo>
                  <a:pt x="119435" y="1115080"/>
                </a:lnTo>
                <a:cubicBezTo>
                  <a:pt x="45765" y="1073594"/>
                  <a:pt x="0" y="995460"/>
                  <a:pt x="0" y="911000"/>
                </a:cubicBezTo>
                <a:lnTo>
                  <a:pt x="0" y="501722"/>
                </a:lnTo>
                <a:cubicBezTo>
                  <a:pt x="0" y="417262"/>
                  <a:pt x="45765" y="338942"/>
                  <a:pt x="119435" y="297642"/>
                </a:cubicBezTo>
                <a:lnTo>
                  <a:pt x="595126" y="30309"/>
                </a:lnTo>
                <a:cubicBezTo>
                  <a:pt x="631775" y="9752"/>
                  <a:pt x="671866" y="-340"/>
                  <a:pt x="711864" y="9"/>
                </a:cubicBezTo>
                <a:close/>
              </a:path>
            </a:pathLst>
          </a:custGeom>
          <a:solidFill>
            <a:schemeClr val="accent1"/>
          </a:solidFill>
          <a:ln cap="sq">
            <a:noFill/>
          </a:ln>
        </p:spPr>
        <p:txBody>
          <a:bodyPr vert="horz" wrap="square" lIns="91401" tIns="45688" rIns="91401" bIns="45688" rtlCol="0" anchor="t"/>
          <a:lstStyle/>
          <a:p>
            <a:pPr algn="l">
              <a:lnSpc>
                <a:spcPct val="110000"/>
              </a:lnSpc>
            </a:pPr>
            <a:endParaRPr kumimoji="1" lang="zh-CN" altLang="en-US"/>
          </a:p>
        </p:txBody>
      </p:sp>
      <p:sp>
        <p:nvSpPr>
          <p:cNvPr id="8" name="isheji-6"/>
          <p:cNvSpPr txBox="1"/>
          <p:nvPr/>
        </p:nvSpPr>
        <p:spPr>
          <a:xfrm rot="0" flipH="0" flipV="0">
            <a:off x="8215844" y="3358084"/>
            <a:ext cx="386527" cy="386527"/>
          </a:xfrm>
          <a:custGeom>
            <a:avLst/>
            <a:gdLst>
              <a:gd name="connsiteX0" fmla="*/ 457070 w 720001"/>
              <a:gd name="connsiteY0" fmla="*/ 57166 h 720001"/>
              <a:gd name="connsiteX1" fmla="*/ 457070 w 720001"/>
              <a:gd name="connsiteY1" fmla="*/ 263017 h 720001"/>
              <a:gd name="connsiteX2" fmla="*/ 662921 w 720001"/>
              <a:gd name="connsiteY2" fmla="*/ 263017 h 720001"/>
              <a:gd name="connsiteX3" fmla="*/ 647393 w 720001"/>
              <a:gd name="connsiteY3" fmla="*/ 212704 h 720001"/>
              <a:gd name="connsiteX4" fmla="*/ 591008 w 720001"/>
              <a:gd name="connsiteY4" fmla="*/ 129079 h 720001"/>
              <a:gd name="connsiteX5" fmla="*/ 507383 w 720001"/>
              <a:gd name="connsiteY5" fmla="*/ 72694 h 720001"/>
              <a:gd name="connsiteX6" fmla="*/ 457070 w 720001"/>
              <a:gd name="connsiteY6" fmla="*/ 57166 h 720001"/>
              <a:gd name="connsiteX7" fmla="*/ 307952 w 720001"/>
              <a:gd name="connsiteY7" fmla="*/ 56386 h 720001"/>
              <a:gd name="connsiteX8" fmla="*/ 240115 w 720001"/>
              <a:gd name="connsiteY8" fmla="*/ 76251 h 720001"/>
              <a:gd name="connsiteX9" fmla="*/ 142092 w 720001"/>
              <a:gd name="connsiteY9" fmla="*/ 142179 h 720001"/>
              <a:gd name="connsiteX10" fmla="*/ 76077 w 720001"/>
              <a:gd name="connsiteY10" fmla="*/ 240116 h 720001"/>
              <a:gd name="connsiteX11" fmla="*/ 51874 w 720001"/>
              <a:gd name="connsiteY11" fmla="*/ 360000 h 720001"/>
              <a:gd name="connsiteX12" fmla="*/ 76077 w 720001"/>
              <a:gd name="connsiteY12" fmla="*/ 479885 h 720001"/>
              <a:gd name="connsiteX13" fmla="*/ 142092 w 720001"/>
              <a:gd name="connsiteY13" fmla="*/ 577822 h 720001"/>
              <a:gd name="connsiteX14" fmla="*/ 240029 w 720001"/>
              <a:gd name="connsiteY14" fmla="*/ 643837 h 720001"/>
              <a:gd name="connsiteX15" fmla="*/ 359913 w 720001"/>
              <a:gd name="connsiteY15" fmla="*/ 668039 h 720001"/>
              <a:gd name="connsiteX16" fmla="*/ 479798 w 720001"/>
              <a:gd name="connsiteY16" fmla="*/ 643837 h 720001"/>
              <a:gd name="connsiteX17" fmla="*/ 577735 w 720001"/>
              <a:gd name="connsiteY17" fmla="*/ 577822 h 720001"/>
              <a:gd name="connsiteX18" fmla="*/ 643750 w 720001"/>
              <a:gd name="connsiteY18" fmla="*/ 479885 h 720001"/>
              <a:gd name="connsiteX19" fmla="*/ 663615 w 720001"/>
              <a:gd name="connsiteY19" fmla="*/ 412049 h 720001"/>
              <a:gd name="connsiteX20" fmla="*/ 360000 w 720001"/>
              <a:gd name="connsiteY20" fmla="*/ 412049 h 720001"/>
              <a:gd name="connsiteX21" fmla="*/ 307952 w 720001"/>
              <a:gd name="connsiteY21" fmla="*/ 360000 h 720001"/>
              <a:gd name="connsiteX22" fmla="*/ 405022 w 720001"/>
              <a:gd name="connsiteY22" fmla="*/ 0 h 720001"/>
              <a:gd name="connsiteX23" fmla="*/ 720001 w 720001"/>
              <a:gd name="connsiteY23" fmla="*/ 314979 h 720001"/>
              <a:gd name="connsiteX24" fmla="*/ 405022 w 720001"/>
              <a:gd name="connsiteY24" fmla="*/ 314979 h 720001"/>
              <a:gd name="connsiteX25" fmla="*/ 360000 w 720001"/>
              <a:gd name="connsiteY25" fmla="*/ 0 h 720001"/>
              <a:gd name="connsiteX26" fmla="*/ 360000 w 720001"/>
              <a:gd name="connsiteY26" fmla="*/ 360000 h 720001"/>
              <a:gd name="connsiteX27" fmla="*/ 720001 w 720001"/>
              <a:gd name="connsiteY27" fmla="*/ 360000 h 720001"/>
              <a:gd name="connsiteX28" fmla="*/ 360000 w 720001"/>
              <a:gd name="connsiteY28" fmla="*/ 720001 h 720001"/>
              <a:gd name="connsiteX29" fmla="*/ 0 w 720001"/>
              <a:gd name="connsiteY29" fmla="*/ 360000 h 720001"/>
              <a:gd name="connsiteX30" fmla="*/ 360000 w 720001"/>
              <a:gd name="connsiteY30" fmla="*/ 0 h 720001"/>
            </a:gdLst>
            <a:rect l="l" t="t" r="r" b="b"/>
            <a:pathLst>
              <a:path w="720001" h="720001">
                <a:moveTo>
                  <a:pt x="457070" y="57166"/>
                </a:moveTo>
                <a:lnTo>
                  <a:pt x="457070" y="263017"/>
                </a:lnTo>
                <a:lnTo>
                  <a:pt x="662921" y="263017"/>
                </a:lnTo>
                <a:cubicBezTo>
                  <a:pt x="659451" y="245755"/>
                  <a:pt x="654246" y="229012"/>
                  <a:pt x="647393" y="212704"/>
                </a:cubicBezTo>
                <a:cubicBezTo>
                  <a:pt x="634121" y="181388"/>
                  <a:pt x="615210" y="153282"/>
                  <a:pt x="591008" y="129079"/>
                </a:cubicBezTo>
                <a:cubicBezTo>
                  <a:pt x="566806" y="104877"/>
                  <a:pt x="538699" y="85966"/>
                  <a:pt x="507383" y="72694"/>
                </a:cubicBezTo>
                <a:cubicBezTo>
                  <a:pt x="491075" y="65755"/>
                  <a:pt x="474246" y="60636"/>
                  <a:pt x="457070" y="57166"/>
                </a:cubicBezTo>
                <a:close/>
                <a:moveTo>
                  <a:pt x="307952" y="56386"/>
                </a:moveTo>
                <a:cubicBezTo>
                  <a:pt x="284703" y="60376"/>
                  <a:pt x="262062" y="66969"/>
                  <a:pt x="240115" y="76251"/>
                </a:cubicBezTo>
                <a:cubicBezTo>
                  <a:pt x="203508" y="91778"/>
                  <a:pt x="170544" y="113986"/>
                  <a:pt x="142092" y="142179"/>
                </a:cubicBezTo>
                <a:cubicBezTo>
                  <a:pt x="113812" y="170545"/>
                  <a:pt x="91605" y="203422"/>
                  <a:pt x="76077" y="240116"/>
                </a:cubicBezTo>
                <a:cubicBezTo>
                  <a:pt x="60029" y="278111"/>
                  <a:pt x="51874" y="318362"/>
                  <a:pt x="51874" y="360000"/>
                </a:cubicBezTo>
                <a:cubicBezTo>
                  <a:pt x="51874" y="401639"/>
                  <a:pt x="60029" y="441976"/>
                  <a:pt x="76077" y="479885"/>
                </a:cubicBezTo>
                <a:cubicBezTo>
                  <a:pt x="91605" y="516579"/>
                  <a:pt x="113812" y="549543"/>
                  <a:pt x="142092" y="577822"/>
                </a:cubicBezTo>
                <a:cubicBezTo>
                  <a:pt x="170458" y="606102"/>
                  <a:pt x="203335" y="628309"/>
                  <a:pt x="240029" y="643837"/>
                </a:cubicBezTo>
                <a:cubicBezTo>
                  <a:pt x="278024" y="659885"/>
                  <a:pt x="318275" y="668039"/>
                  <a:pt x="359913" y="668039"/>
                </a:cubicBezTo>
                <a:cubicBezTo>
                  <a:pt x="401552" y="668039"/>
                  <a:pt x="441890" y="659885"/>
                  <a:pt x="479798" y="643837"/>
                </a:cubicBezTo>
                <a:cubicBezTo>
                  <a:pt x="516492" y="628309"/>
                  <a:pt x="549456" y="606102"/>
                  <a:pt x="577735" y="577822"/>
                </a:cubicBezTo>
                <a:cubicBezTo>
                  <a:pt x="606015" y="549456"/>
                  <a:pt x="628222" y="516579"/>
                  <a:pt x="643750" y="479885"/>
                </a:cubicBezTo>
                <a:cubicBezTo>
                  <a:pt x="653032" y="457938"/>
                  <a:pt x="659625" y="435297"/>
                  <a:pt x="663615" y="412049"/>
                </a:cubicBezTo>
                <a:lnTo>
                  <a:pt x="360000" y="412049"/>
                </a:lnTo>
                <a:cubicBezTo>
                  <a:pt x="331287" y="412049"/>
                  <a:pt x="307952" y="388714"/>
                  <a:pt x="307952" y="360000"/>
                </a:cubicBezTo>
                <a:close/>
                <a:moveTo>
                  <a:pt x="405022" y="0"/>
                </a:moveTo>
                <a:cubicBezTo>
                  <a:pt x="578950" y="0"/>
                  <a:pt x="720001" y="141051"/>
                  <a:pt x="720001" y="314979"/>
                </a:cubicBezTo>
                <a:lnTo>
                  <a:pt x="405022" y="314979"/>
                </a:lnTo>
                <a:close/>
                <a:moveTo>
                  <a:pt x="360000" y="0"/>
                </a:moveTo>
                <a:lnTo>
                  <a:pt x="360000" y="360000"/>
                </a:lnTo>
                <a:lnTo>
                  <a:pt x="720001" y="360000"/>
                </a:lnTo>
                <a:cubicBezTo>
                  <a:pt x="720001" y="558825"/>
                  <a:pt x="558824" y="720001"/>
                  <a:pt x="360000" y="720001"/>
                </a:cubicBezTo>
                <a:cubicBezTo>
                  <a:pt x="161176" y="720001"/>
                  <a:pt x="0" y="558825"/>
                  <a:pt x="0" y="360000"/>
                </a:cubicBezTo>
                <a:cubicBezTo>
                  <a:pt x="0" y="161176"/>
                  <a:pt x="161176" y="0"/>
                  <a:pt x="360000" y="0"/>
                </a:cubicBezTo>
                <a:close/>
              </a:path>
            </a:pathLst>
          </a:custGeom>
          <a:solidFill>
            <a:schemeClr val="accent1">
              <a:lumMod val="75000"/>
            </a:schemeClr>
          </a:solidFill>
          <a:ln cap="sq">
            <a:noFill/>
          </a:ln>
        </p:spPr>
        <p:txBody>
          <a:bodyPr vert="horz" wrap="square" lIns="91401" tIns="45688" rIns="91401" bIns="45688" rtlCol="0" anchor="t"/>
          <a:lstStyle/>
          <a:p>
            <a:pPr algn="l">
              <a:lnSpc>
                <a:spcPct val="110000"/>
              </a:lnSpc>
            </a:pPr>
            <a:endParaRPr kumimoji="1" lang="zh-CN" altLang="en-US"/>
          </a:p>
        </p:txBody>
      </p:sp>
      <p:sp>
        <p:nvSpPr>
          <p:cNvPr id="9" name="isheji-7"/>
          <p:cNvSpPr txBox="1"/>
          <p:nvPr/>
        </p:nvSpPr>
        <p:spPr>
          <a:xfrm rot="0" flipH="0" flipV="0">
            <a:off x="3666418" y="1904931"/>
            <a:ext cx="2847030" cy="2847030"/>
          </a:xfrm>
          <a:prstGeom prst="arc">
            <a:avLst>
              <a:gd name="adj1" fmla="val 8218161"/>
              <a:gd name="adj2" fmla="val 16127179"/>
            </a:avLst>
          </a:prstGeom>
          <a:noFill/>
          <a:ln w="28575" cap="flat">
            <a:solidFill>
              <a:schemeClr val="accent1">
                <a:alpha val="100000"/>
              </a:schemeClr>
            </a:solidFill>
            <a:prstDash val="dot"/>
            <a:miter/>
            <a:headEnd type="oval" w="med" len="med"/>
            <a:tailEnd type="oval" w="med" len="med"/>
          </a:ln>
        </p:spPr>
        <p:txBody>
          <a:bodyPr vert="horz" wrap="square" lIns="91401" tIns="45688" rIns="91401" bIns="45688" rtlCol="0" anchor="ctr"/>
          <a:lstStyle/>
          <a:p>
            <a:pPr algn="ctr">
              <a:lnSpc>
                <a:spcPct val="110000"/>
              </a:lnSpc>
            </a:pPr>
            <a:endParaRPr kumimoji="1" lang="zh-CN" altLang="en-US"/>
          </a:p>
        </p:txBody>
      </p:sp>
      <p:cxnSp>
        <p:nvCxnSpPr>
          <p:cNvPr id="10" name="isheji-8"/>
          <p:cNvCxnSpPr/>
          <p:nvPr/>
        </p:nvCxnSpPr>
        <p:spPr>
          <a:xfrm rot="0" flipH="1" flipV="0">
            <a:off x="5626672" y="5459822"/>
            <a:ext cx="1402465" cy="0"/>
          </a:xfrm>
          <a:prstGeom prst="straightConnector1">
            <a:avLst/>
          </a:prstGeom>
          <a:noFill/>
          <a:ln w="28575" cap="flat">
            <a:solidFill>
              <a:schemeClr val="accent1">
                <a:lumMod val="60000"/>
                <a:lumOff val="40000"/>
                <a:alpha val="100000"/>
              </a:schemeClr>
            </a:solidFill>
            <a:prstDash val="dot"/>
            <a:miter/>
            <a:headEnd type="oval" w="med" len="med"/>
            <a:tailEnd type="oval" w="med" len="med"/>
          </a:ln>
        </p:spPr>
      </p:cxnSp>
      <p:sp>
        <p:nvSpPr>
          <p:cNvPr id="11" name="isheji-9"/>
          <p:cNvSpPr txBox="1"/>
          <p:nvPr/>
        </p:nvSpPr>
        <p:spPr>
          <a:xfrm rot="0" flipH="0" flipV="0">
            <a:off x="7708649" y="2385786"/>
            <a:ext cx="617220" cy="640080"/>
          </a:xfrm>
          <a:custGeom>
            <a:avLst/>
            <a:gdLst>
              <a:gd name="connsiteX0" fmla="*/ 0 w 617220"/>
              <a:gd name="connsiteY0" fmla="*/ 640080 h 640080"/>
              <a:gd name="connsiteX1" fmla="*/ 0 w 617220"/>
              <a:gd name="connsiteY1" fmla="*/ 0 h 640080"/>
              <a:gd name="connsiteX2" fmla="*/ 617220 w 617220"/>
              <a:gd name="connsiteY2" fmla="*/ 0 h 640080"/>
            </a:gdLst>
            <a:rect l="l" t="t" r="r" b="b"/>
            <a:pathLst>
              <a:path w="617220" h="640080">
                <a:moveTo>
                  <a:pt x="0" y="640080"/>
                </a:moveTo>
                <a:lnTo>
                  <a:pt x="0" y="0"/>
                </a:lnTo>
                <a:lnTo>
                  <a:pt x="617220" y="0"/>
                </a:lnTo>
              </a:path>
            </a:pathLst>
          </a:custGeom>
          <a:noFill/>
          <a:ln w="28575" cap="flat">
            <a:solidFill>
              <a:schemeClr val="accent1">
                <a:lumMod val="75000"/>
                <a:alpha val="100000"/>
              </a:schemeClr>
            </a:solidFill>
            <a:prstDash val="dot"/>
            <a:miter/>
            <a:headEnd type="oval" w="med" len="med"/>
            <a:tailEnd type="oval" w="med" len="med"/>
          </a:ln>
        </p:spPr>
        <p:txBody>
          <a:bodyPr vert="horz" wrap="square" lIns="91440" tIns="45720" rIns="91440" bIns="45720" rtlCol="0" anchor="ctr"/>
          <a:lstStyle/>
          <a:p>
            <a:pPr algn="ctr">
              <a:lnSpc>
                <a:spcPct val="110000"/>
              </a:lnSpc>
            </a:pPr>
            <a:endParaRPr kumimoji="1" lang="zh-CN" altLang="en-US"/>
          </a:p>
        </p:txBody>
      </p:sp>
      <p:sp>
        <p:nvSpPr>
          <p:cNvPr id="12" name="isheji-10"/>
          <p:cNvSpPr txBox="1"/>
          <p:nvPr/>
        </p:nvSpPr>
        <p:spPr>
          <a:xfrm rot="0" flipH="0" flipV="0">
            <a:off x="2637517" y="4630057"/>
            <a:ext cx="2700000" cy="663418"/>
          </a:xfrm>
          <a:prstGeom prst="rect">
            <a:avLst/>
          </a:prstGeom>
          <a:noFill/>
          <a:ln>
            <a:noFill/>
          </a:ln>
        </p:spPr>
        <p:txBody>
          <a:bodyPr vert="horz" wrap="square" lIns="0" tIns="0" rIns="0" bIns="0" rtlCol="0" anchor="b"/>
          <a:lstStyle/>
          <a:p>
            <a:pPr algn="r">
              <a:lnSpc>
                <a:spcPct val="120000"/>
              </a:lnSpc>
            </a:pPr>
            <a:r>
              <a:rPr kumimoji="1" lang="en-US" altLang="zh-CN" sz="1600">
                <a:ln w="12700">
                  <a:noFill/>
                </a:ln>
                <a:solidFill>
                  <a:srgbClr val="262626">
                    <a:alpha val="100000"/>
                  </a:srgbClr>
                </a:solidFill>
                <a:latin typeface="Source Han Sans CN Bold"/>
                <a:ea typeface="Source Han Sans CN Bold"/>
                <a:cs typeface="Source Han Sans CN Bold"/>
              </a:rPr>
              <a:t>动态热词与时效性捕捉</a:t>
            </a:r>
            <a:endParaRPr kumimoji="1" lang="zh-CN" altLang="en-US"/>
          </a:p>
        </p:txBody>
      </p:sp>
      <p:sp>
        <p:nvSpPr>
          <p:cNvPr id="13" name="isheji-11"/>
          <p:cNvSpPr txBox="1"/>
          <p:nvPr/>
        </p:nvSpPr>
        <p:spPr>
          <a:xfrm rot="0" flipH="0" flipV="0">
            <a:off x="2637517" y="5320892"/>
            <a:ext cx="2700000" cy="936025"/>
          </a:xfrm>
          <a:prstGeom prst="rect">
            <a:avLst/>
          </a:prstGeom>
          <a:noFill/>
          <a:ln>
            <a:noFill/>
          </a:ln>
        </p:spPr>
        <p:txBody>
          <a:bodyPr vert="horz" wrap="square" lIns="0" tIns="0" rIns="0" bIns="0" rtlCol="0" anchor="t"/>
          <a:lstStyle/>
          <a:p>
            <a:pPr algn="r">
              <a:lnSpc>
                <a:spcPct val="150000"/>
              </a:lnSpc>
            </a:pPr>
            <a:r>
              <a:rPr kumimoji="1" lang="en-US" altLang="zh-CN" sz="880">
                <a:ln w="12700">
                  <a:noFill/>
                </a:ln>
                <a:solidFill>
                  <a:srgbClr val="262626">
                    <a:alpha val="100000"/>
                  </a:srgbClr>
                </a:solidFill>
                <a:latin typeface="Source Han Sans"/>
                <a:ea typeface="Source Han Sans"/>
                <a:cs typeface="Source Han Sans"/>
              </a:rPr>
              <a:t>传统静态词库无法适应瞬息万变的热点趋势，需建立自动化舆情监控机制。通过对接百度指数API与社交媒体数据源，实时识别行业新兴概念与突发话题，在48小时内完成相关语义内容的布局与更新，抢占算法对新鲜度权重极高的流量窗口期。</a:t>
            </a:r>
            <a:endParaRPr kumimoji="1" lang="zh-CN" altLang="en-US"/>
          </a:p>
        </p:txBody>
      </p:sp>
      <p:sp>
        <p:nvSpPr>
          <p:cNvPr id="14" name="isheji-12"/>
          <p:cNvSpPr txBox="1"/>
          <p:nvPr/>
        </p:nvSpPr>
        <p:spPr>
          <a:xfrm rot="0" flipH="0" flipV="0">
            <a:off x="606279" y="2062954"/>
            <a:ext cx="2700000" cy="663418"/>
          </a:xfrm>
          <a:prstGeom prst="rect">
            <a:avLst/>
          </a:prstGeom>
          <a:noFill/>
          <a:ln>
            <a:noFill/>
          </a:ln>
        </p:spPr>
        <p:txBody>
          <a:bodyPr vert="horz" wrap="square" lIns="0" tIns="0" rIns="0" bIns="0" rtlCol="0" anchor="b"/>
          <a:lstStyle/>
          <a:p>
            <a:pPr algn="r">
              <a:lnSpc>
                <a:spcPct val="120000"/>
              </a:lnSpc>
            </a:pPr>
            <a:r>
              <a:rPr kumimoji="1" lang="en-US" altLang="zh-CN" sz="1600">
                <a:ln w="12700">
                  <a:noFill/>
                </a:ln>
                <a:solidFill>
                  <a:srgbClr val="262626">
                    <a:alpha val="100000"/>
                  </a:srgbClr>
                </a:solidFill>
                <a:latin typeface="Source Han Sans CN Bold"/>
                <a:ea typeface="Source Han Sans CN Bold"/>
                <a:cs typeface="Source Han Sans CN Bold"/>
              </a:rPr>
              <a:t>从精准匹配到意图聚类</a:t>
            </a:r>
            <a:endParaRPr kumimoji="1" lang="zh-CN" altLang="en-US"/>
          </a:p>
        </p:txBody>
      </p:sp>
      <p:sp>
        <p:nvSpPr>
          <p:cNvPr id="15" name="isheji-13"/>
          <p:cNvSpPr txBox="1"/>
          <p:nvPr/>
        </p:nvSpPr>
        <p:spPr>
          <a:xfrm rot="0" flipH="0" flipV="0">
            <a:off x="606279" y="2753789"/>
            <a:ext cx="2700000" cy="936025"/>
          </a:xfrm>
          <a:prstGeom prst="rect">
            <a:avLst/>
          </a:prstGeom>
          <a:noFill/>
          <a:ln>
            <a:noFill/>
          </a:ln>
        </p:spPr>
        <p:txBody>
          <a:bodyPr vert="horz" wrap="square" lIns="0" tIns="0" rIns="0" bIns="0" rtlCol="0" anchor="t"/>
          <a:lstStyle/>
          <a:p>
            <a:pPr algn="r">
              <a:lnSpc>
                <a:spcPct val="150000"/>
              </a:lnSpc>
            </a:pPr>
            <a:r>
              <a:rPr kumimoji="1" lang="en-US" altLang="zh-CN" sz="880">
                <a:ln w="12700">
                  <a:noFill/>
                </a:ln>
                <a:solidFill>
                  <a:srgbClr val="262626">
                    <a:alpha val="100000"/>
                  </a:srgbClr>
                </a:solidFill>
                <a:latin typeface="Source Han Sans"/>
                <a:ea typeface="Source Han Sans"/>
                <a:cs typeface="Source Han Sans"/>
              </a:rPr>
              <a:t>2026年百度算法已全面转向语义向量检索，单纯堆砌精确关键词效果骤降。需利用NLP工具将海量长尾词按用户搜索意图进行聚类分析，构建覆盖“信息获取、对比决策、交易转化”全链路的主题词簇，确保内容能精准响应深层需求而非表面字符匹配。</a:t>
            </a:r>
            <a:endParaRPr kumimoji="1" lang="zh-CN" altLang="en-US"/>
          </a:p>
        </p:txBody>
      </p:sp>
      <p:sp>
        <p:nvSpPr>
          <p:cNvPr id="16" name="isheji-14"/>
          <p:cNvSpPr txBox="1"/>
          <p:nvPr/>
        </p:nvSpPr>
        <p:spPr>
          <a:xfrm rot="0" flipH="0" flipV="0">
            <a:off x="8602370" y="1153950"/>
            <a:ext cx="2700000" cy="663418"/>
          </a:xfrm>
          <a:prstGeom prst="rect">
            <a:avLst/>
          </a:prstGeom>
          <a:noFill/>
          <a:ln>
            <a:noFill/>
          </a:ln>
        </p:spPr>
        <p:txBody>
          <a:bodyPr vert="horz" wrap="square" lIns="0" tIns="0" rIns="0" bIns="0" rtlCol="0" anchor="b"/>
          <a:lstStyle/>
          <a:p>
            <a:pPr algn="l">
              <a:lnSpc>
                <a:spcPct val="120000"/>
              </a:lnSpc>
            </a:pPr>
            <a:r>
              <a:rPr kumimoji="1" lang="en-US" altLang="zh-CN" sz="1600">
                <a:ln w="12700">
                  <a:noFill/>
                </a:ln>
                <a:solidFill>
                  <a:srgbClr val="262626">
                    <a:alpha val="100000"/>
                  </a:srgbClr>
                </a:solidFill>
                <a:latin typeface="Source Han Sans CN Bold"/>
                <a:ea typeface="Source Han Sans CN Bold"/>
                <a:cs typeface="Source Han Sans CN Bold"/>
              </a:rPr>
              <a:t>竞品语义差距分析</a:t>
            </a:r>
            <a:endParaRPr kumimoji="1" lang="zh-CN" altLang="en-US"/>
          </a:p>
        </p:txBody>
      </p:sp>
      <p:sp>
        <p:nvSpPr>
          <p:cNvPr id="17" name="isheji-15"/>
          <p:cNvSpPr txBox="1"/>
          <p:nvPr/>
        </p:nvSpPr>
        <p:spPr>
          <a:xfrm rot="0" flipH="0" flipV="0">
            <a:off x="8602369" y="1844785"/>
            <a:ext cx="2700000" cy="936025"/>
          </a:xfrm>
          <a:prstGeom prst="rect">
            <a:avLst/>
          </a:prstGeom>
          <a:noFill/>
          <a:ln>
            <a:noFill/>
          </a:ln>
        </p:spPr>
        <p:txBody>
          <a:bodyPr vert="horz" wrap="square" lIns="0" tIns="0" rIns="0" bIns="0" rtlCol="0" anchor="t"/>
          <a:lstStyle/>
          <a:p>
            <a:pPr algn="l">
              <a:lnSpc>
                <a:spcPct val="150000"/>
              </a:lnSpc>
            </a:pPr>
            <a:r>
              <a:rPr kumimoji="1" lang="en-US" altLang="zh-CN" sz="880">
                <a:ln w="12700">
                  <a:noFill/>
                </a:ln>
                <a:solidFill>
                  <a:srgbClr val="262626">
                    <a:alpha val="100000"/>
                  </a:srgbClr>
                </a:solidFill>
                <a:latin typeface="Source Han Sans"/>
                <a:ea typeface="Source Han Sans"/>
                <a:cs typeface="Source Han Sans"/>
              </a:rPr>
              <a:t>仅关注自身词库容易陷入盲区，必须定期抓取TOP10竞品的页面语义结构进行差异化比对。利用TF- IDF等算法找出竞品覆盖但自身缺失的高价值语义节点，针对性补充专业术语与实体关系，从而在特定细分领域的知识图谱完整度上超越竞争对手，获得排名优势。</a:t>
            </a:r>
            <a:endParaRPr kumimoji="1" lang="zh-CN" altLang="en-US"/>
          </a:p>
        </p:txBody>
      </p:sp>
      <p:sp>
        <p:nvSpPr>
          <p:cNvPr id="18" name="标题 1"/>
          <p:cNvSpPr txBox="1"/>
          <p:nvPr/>
        </p:nvSpPr>
        <p:spPr>
          <a:xfrm rot="19256368" flipH="0" flipV="0">
            <a:off x="-102701" y="64127"/>
            <a:ext cx="928813" cy="479602"/>
          </a:xfrm>
          <a:custGeom>
            <a:avLst/>
            <a:gdLst>
              <a:gd name="connsiteX0" fmla="*/ 706920 w 928813"/>
              <a:gd name="connsiteY0" fmla="*/ 45191 h 479602"/>
              <a:gd name="connsiteX1" fmla="*/ 928813 w 928813"/>
              <a:gd name="connsiteY1" fmla="*/ 225266 h 479602"/>
              <a:gd name="connsiteX2" fmla="*/ 924883 w 928813"/>
              <a:gd name="connsiteY2" fmla="*/ 232507 h 479602"/>
              <a:gd name="connsiteX3" fmla="*/ 460153 w 928813"/>
              <a:gd name="connsiteY3" fmla="*/ 479602 h 479602"/>
              <a:gd name="connsiteX4" fmla="*/ 63859 w 928813"/>
              <a:gd name="connsiteY4" fmla="*/ 315452 h 479602"/>
              <a:gd name="connsiteX5" fmla="*/ 0 w 928813"/>
              <a:gd name="connsiteY5" fmla="*/ 238054 h 479602"/>
              <a:gd name="connsiteX6" fmla="*/ 193188 w 928813"/>
              <a:gd name="connsiteY6" fmla="*/ 0 h 479602"/>
              <a:gd name="connsiteX7" fmla="*/ 201952 w 928813"/>
              <a:gd name="connsiteY7" fmla="*/ 28232 h 479602"/>
              <a:gd name="connsiteX8" fmla="*/ 460153 w 928813"/>
              <a:gd name="connsiteY8" fmla="*/ 199380 h 479602"/>
              <a:gd name="connsiteX9" fmla="*/ 658300 w 928813"/>
              <a:gd name="connsiteY9" fmla="*/ 117304 h 479602"/>
            </a:gdLst>
            <a:rect l="l" t="t" r="r" b="b"/>
            <a:pathLst>
              <a:path w="928813" h="479602">
                <a:moveTo>
                  <a:pt x="706920" y="45191"/>
                </a:moveTo>
                <a:lnTo>
                  <a:pt x="928813" y="225266"/>
                </a:lnTo>
                <a:lnTo>
                  <a:pt x="924883" y="232507"/>
                </a:lnTo>
                <a:cubicBezTo>
                  <a:pt x="824167" y="381587"/>
                  <a:pt x="653606" y="479602"/>
                  <a:pt x="460153" y="479602"/>
                </a:cubicBezTo>
                <a:cubicBezTo>
                  <a:pt x="305390" y="479602"/>
                  <a:pt x="165279" y="416872"/>
                  <a:pt x="63859" y="315452"/>
                </a:cubicBezTo>
                <a:lnTo>
                  <a:pt x="0" y="238054"/>
                </a:lnTo>
                <a:lnTo>
                  <a:pt x="193188" y="0"/>
                </a:lnTo>
                <a:lnTo>
                  <a:pt x="201952" y="28232"/>
                </a:lnTo>
                <a:cubicBezTo>
                  <a:pt x="244492" y="128808"/>
                  <a:pt x="344082" y="199380"/>
                  <a:pt x="460153" y="199380"/>
                </a:cubicBezTo>
                <a:cubicBezTo>
                  <a:pt x="537534" y="199380"/>
                  <a:pt x="607590" y="168015"/>
                  <a:pt x="658300" y="117304"/>
                </a:cubicBezTo>
                <a:close/>
              </a:path>
            </a:pathLst>
          </a:custGeom>
          <a:gradFill>
            <a:gsLst>
              <a:gs pos="0">
                <a:schemeClr val="accent1">
                  <a:lumMod val="80000"/>
                  <a:lumOff val="20000"/>
                </a:schemeClr>
              </a:gs>
              <a:gs pos="86000">
                <a:schemeClr val="accent1">
                  <a:lumMod val="75000"/>
                </a:schemeClr>
              </a:gs>
            </a:gsLst>
            <a:path path="circle">
              <a:fillToRect b="100000" r="100000"/>
            </a:path>
            <a:tileRect t="-100000" l="-100000"/>
          </a:gradFill>
          <a:ln w="9525" cap="sq">
            <a:noFill/>
            <a:miter/>
          </a:ln>
          <a:effectLst/>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rot="5400000" flipH="0" flipV="0">
            <a:off x="223823" y="372994"/>
            <a:ext cx="753381" cy="578733"/>
          </a:xfrm>
          <a:custGeom>
            <a:avLst/>
            <a:gdLst>
              <a:gd name="connsiteX0" fmla="*/ 787910 w 853994"/>
              <a:gd name="connsiteY0" fmla="*/ 33041 h 656022"/>
              <a:gd name="connsiteX1" fmla="*/ 820952 w 853994"/>
              <a:gd name="connsiteY1" fmla="*/ 0 h 656022"/>
              <a:gd name="connsiteX2" fmla="*/ 853994 w 853994"/>
              <a:gd name="connsiteY2" fmla="*/ 33041 h 656022"/>
              <a:gd name="connsiteX3" fmla="*/ 820952 w 853994"/>
              <a:gd name="connsiteY3" fmla="*/ 66083 h 656022"/>
              <a:gd name="connsiteX4" fmla="*/ 787910 w 853994"/>
              <a:gd name="connsiteY4" fmla="*/ 33041 h 656022"/>
              <a:gd name="connsiteX5" fmla="*/ 787910 w 853994"/>
              <a:gd name="connsiteY5" fmla="*/ 151029 h 656022"/>
              <a:gd name="connsiteX6" fmla="*/ 820952 w 853994"/>
              <a:gd name="connsiteY6" fmla="*/ 117987 h 656022"/>
              <a:gd name="connsiteX7" fmla="*/ 853994 w 853994"/>
              <a:gd name="connsiteY7" fmla="*/ 151029 h 656022"/>
              <a:gd name="connsiteX8" fmla="*/ 820952 w 853994"/>
              <a:gd name="connsiteY8" fmla="*/ 184071 h 656022"/>
              <a:gd name="connsiteX9" fmla="*/ 787910 w 853994"/>
              <a:gd name="connsiteY9" fmla="*/ 151029 h 656022"/>
              <a:gd name="connsiteX10" fmla="*/ 787910 w 853994"/>
              <a:gd name="connsiteY10" fmla="*/ 269017 h 656022"/>
              <a:gd name="connsiteX11" fmla="*/ 820952 w 853994"/>
              <a:gd name="connsiteY11" fmla="*/ 235975 h 656022"/>
              <a:gd name="connsiteX12" fmla="*/ 853994 w 853994"/>
              <a:gd name="connsiteY12" fmla="*/ 269017 h 656022"/>
              <a:gd name="connsiteX13" fmla="*/ 820952 w 853994"/>
              <a:gd name="connsiteY13" fmla="*/ 302058 h 656022"/>
              <a:gd name="connsiteX14" fmla="*/ 787910 w 853994"/>
              <a:gd name="connsiteY14" fmla="*/ 269017 h 656022"/>
              <a:gd name="connsiteX15" fmla="*/ 787910 w 853994"/>
              <a:gd name="connsiteY15" fmla="*/ 387005 h 656022"/>
              <a:gd name="connsiteX16" fmla="*/ 820952 w 853994"/>
              <a:gd name="connsiteY16" fmla="*/ 353964 h 656022"/>
              <a:gd name="connsiteX17" fmla="*/ 853994 w 853994"/>
              <a:gd name="connsiteY17" fmla="*/ 387005 h 656022"/>
              <a:gd name="connsiteX18" fmla="*/ 820952 w 853994"/>
              <a:gd name="connsiteY18" fmla="*/ 420047 h 656022"/>
              <a:gd name="connsiteX19" fmla="*/ 787910 w 853994"/>
              <a:gd name="connsiteY19" fmla="*/ 387005 h 656022"/>
              <a:gd name="connsiteX20" fmla="*/ 787910 w 853994"/>
              <a:gd name="connsiteY20" fmla="*/ 504993 h 656022"/>
              <a:gd name="connsiteX21" fmla="*/ 820952 w 853994"/>
              <a:gd name="connsiteY21" fmla="*/ 471951 h 656022"/>
              <a:gd name="connsiteX22" fmla="*/ 853994 w 853994"/>
              <a:gd name="connsiteY22" fmla="*/ 504993 h 656022"/>
              <a:gd name="connsiteX23" fmla="*/ 820952 w 853994"/>
              <a:gd name="connsiteY23" fmla="*/ 538035 h 656022"/>
              <a:gd name="connsiteX24" fmla="*/ 787910 w 853994"/>
              <a:gd name="connsiteY24" fmla="*/ 504993 h 656022"/>
              <a:gd name="connsiteX25" fmla="*/ 787910 w 853994"/>
              <a:gd name="connsiteY25" fmla="*/ 622981 h 656022"/>
              <a:gd name="connsiteX26" fmla="*/ 820952 w 853994"/>
              <a:gd name="connsiteY26" fmla="*/ 589939 h 656022"/>
              <a:gd name="connsiteX27" fmla="*/ 853994 w 853994"/>
              <a:gd name="connsiteY27" fmla="*/ 622981 h 656022"/>
              <a:gd name="connsiteX28" fmla="*/ 820952 w 853994"/>
              <a:gd name="connsiteY28" fmla="*/ 656022 h 656022"/>
              <a:gd name="connsiteX29" fmla="*/ 787910 w 853994"/>
              <a:gd name="connsiteY29" fmla="*/ 622981 h 656022"/>
              <a:gd name="connsiteX30" fmla="*/ 630328 w 853994"/>
              <a:gd name="connsiteY30" fmla="*/ 33041 h 656022"/>
              <a:gd name="connsiteX31" fmla="*/ 663370 w 853994"/>
              <a:gd name="connsiteY31" fmla="*/ 0 h 656022"/>
              <a:gd name="connsiteX32" fmla="*/ 696412 w 853994"/>
              <a:gd name="connsiteY32" fmla="*/ 33041 h 656022"/>
              <a:gd name="connsiteX33" fmla="*/ 663370 w 853994"/>
              <a:gd name="connsiteY33" fmla="*/ 66083 h 656022"/>
              <a:gd name="connsiteX34" fmla="*/ 630328 w 853994"/>
              <a:gd name="connsiteY34" fmla="*/ 33041 h 656022"/>
              <a:gd name="connsiteX35" fmla="*/ 630328 w 853994"/>
              <a:gd name="connsiteY35" fmla="*/ 151029 h 656022"/>
              <a:gd name="connsiteX36" fmla="*/ 663370 w 853994"/>
              <a:gd name="connsiteY36" fmla="*/ 117987 h 656022"/>
              <a:gd name="connsiteX37" fmla="*/ 696412 w 853994"/>
              <a:gd name="connsiteY37" fmla="*/ 151029 h 656022"/>
              <a:gd name="connsiteX38" fmla="*/ 663370 w 853994"/>
              <a:gd name="connsiteY38" fmla="*/ 184071 h 656022"/>
              <a:gd name="connsiteX39" fmla="*/ 630328 w 853994"/>
              <a:gd name="connsiteY39" fmla="*/ 151029 h 656022"/>
              <a:gd name="connsiteX40" fmla="*/ 630328 w 853994"/>
              <a:gd name="connsiteY40" fmla="*/ 269017 h 656022"/>
              <a:gd name="connsiteX41" fmla="*/ 663370 w 853994"/>
              <a:gd name="connsiteY41" fmla="*/ 235975 h 656022"/>
              <a:gd name="connsiteX42" fmla="*/ 696412 w 853994"/>
              <a:gd name="connsiteY42" fmla="*/ 269017 h 656022"/>
              <a:gd name="connsiteX43" fmla="*/ 663370 w 853994"/>
              <a:gd name="connsiteY43" fmla="*/ 302058 h 656022"/>
              <a:gd name="connsiteX44" fmla="*/ 630328 w 853994"/>
              <a:gd name="connsiteY44" fmla="*/ 269017 h 656022"/>
              <a:gd name="connsiteX45" fmla="*/ 630328 w 853994"/>
              <a:gd name="connsiteY45" fmla="*/ 387005 h 656022"/>
              <a:gd name="connsiteX46" fmla="*/ 663370 w 853994"/>
              <a:gd name="connsiteY46" fmla="*/ 353964 h 656022"/>
              <a:gd name="connsiteX47" fmla="*/ 696412 w 853994"/>
              <a:gd name="connsiteY47" fmla="*/ 387005 h 656022"/>
              <a:gd name="connsiteX48" fmla="*/ 663370 w 853994"/>
              <a:gd name="connsiteY48" fmla="*/ 420047 h 656022"/>
              <a:gd name="connsiteX49" fmla="*/ 630328 w 853994"/>
              <a:gd name="connsiteY49" fmla="*/ 387005 h 656022"/>
              <a:gd name="connsiteX50" fmla="*/ 630328 w 853994"/>
              <a:gd name="connsiteY50" fmla="*/ 504993 h 656022"/>
              <a:gd name="connsiteX51" fmla="*/ 663370 w 853994"/>
              <a:gd name="connsiteY51" fmla="*/ 471951 h 656022"/>
              <a:gd name="connsiteX52" fmla="*/ 696412 w 853994"/>
              <a:gd name="connsiteY52" fmla="*/ 504993 h 656022"/>
              <a:gd name="connsiteX53" fmla="*/ 663370 w 853994"/>
              <a:gd name="connsiteY53" fmla="*/ 538035 h 656022"/>
              <a:gd name="connsiteX54" fmla="*/ 630328 w 853994"/>
              <a:gd name="connsiteY54" fmla="*/ 504993 h 656022"/>
              <a:gd name="connsiteX55" fmla="*/ 630328 w 853994"/>
              <a:gd name="connsiteY55" fmla="*/ 622981 h 656022"/>
              <a:gd name="connsiteX56" fmla="*/ 663370 w 853994"/>
              <a:gd name="connsiteY56" fmla="*/ 589939 h 656022"/>
              <a:gd name="connsiteX57" fmla="*/ 696412 w 853994"/>
              <a:gd name="connsiteY57" fmla="*/ 622981 h 656022"/>
              <a:gd name="connsiteX58" fmla="*/ 663370 w 853994"/>
              <a:gd name="connsiteY58" fmla="*/ 656022 h 656022"/>
              <a:gd name="connsiteX59" fmla="*/ 630328 w 853994"/>
              <a:gd name="connsiteY59" fmla="*/ 622981 h 656022"/>
              <a:gd name="connsiteX60" fmla="*/ 472746 w 853994"/>
              <a:gd name="connsiteY60" fmla="*/ 33041 h 656022"/>
              <a:gd name="connsiteX61" fmla="*/ 505788 w 853994"/>
              <a:gd name="connsiteY61" fmla="*/ 0 h 656022"/>
              <a:gd name="connsiteX62" fmla="*/ 538830 w 853994"/>
              <a:gd name="connsiteY62" fmla="*/ 33041 h 656022"/>
              <a:gd name="connsiteX63" fmla="*/ 505788 w 853994"/>
              <a:gd name="connsiteY63" fmla="*/ 66083 h 656022"/>
              <a:gd name="connsiteX64" fmla="*/ 472746 w 853994"/>
              <a:gd name="connsiteY64" fmla="*/ 33041 h 656022"/>
              <a:gd name="connsiteX65" fmla="*/ 472746 w 853994"/>
              <a:gd name="connsiteY65" fmla="*/ 151029 h 656022"/>
              <a:gd name="connsiteX66" fmla="*/ 505788 w 853994"/>
              <a:gd name="connsiteY66" fmla="*/ 117987 h 656022"/>
              <a:gd name="connsiteX67" fmla="*/ 538830 w 853994"/>
              <a:gd name="connsiteY67" fmla="*/ 151029 h 656022"/>
              <a:gd name="connsiteX68" fmla="*/ 505788 w 853994"/>
              <a:gd name="connsiteY68" fmla="*/ 184071 h 656022"/>
              <a:gd name="connsiteX69" fmla="*/ 472746 w 853994"/>
              <a:gd name="connsiteY69" fmla="*/ 151029 h 656022"/>
              <a:gd name="connsiteX70" fmla="*/ 472746 w 853994"/>
              <a:gd name="connsiteY70" fmla="*/ 269017 h 656022"/>
              <a:gd name="connsiteX71" fmla="*/ 505788 w 853994"/>
              <a:gd name="connsiteY71" fmla="*/ 235975 h 656022"/>
              <a:gd name="connsiteX72" fmla="*/ 538830 w 853994"/>
              <a:gd name="connsiteY72" fmla="*/ 269017 h 656022"/>
              <a:gd name="connsiteX73" fmla="*/ 505788 w 853994"/>
              <a:gd name="connsiteY73" fmla="*/ 302058 h 656022"/>
              <a:gd name="connsiteX74" fmla="*/ 472746 w 853994"/>
              <a:gd name="connsiteY74" fmla="*/ 269017 h 656022"/>
              <a:gd name="connsiteX75" fmla="*/ 472746 w 853994"/>
              <a:gd name="connsiteY75" fmla="*/ 387005 h 656022"/>
              <a:gd name="connsiteX76" fmla="*/ 505788 w 853994"/>
              <a:gd name="connsiteY76" fmla="*/ 353964 h 656022"/>
              <a:gd name="connsiteX77" fmla="*/ 538830 w 853994"/>
              <a:gd name="connsiteY77" fmla="*/ 387005 h 656022"/>
              <a:gd name="connsiteX78" fmla="*/ 505788 w 853994"/>
              <a:gd name="connsiteY78" fmla="*/ 420047 h 656022"/>
              <a:gd name="connsiteX79" fmla="*/ 472746 w 853994"/>
              <a:gd name="connsiteY79" fmla="*/ 387005 h 656022"/>
              <a:gd name="connsiteX80" fmla="*/ 472746 w 853994"/>
              <a:gd name="connsiteY80" fmla="*/ 504993 h 656022"/>
              <a:gd name="connsiteX81" fmla="*/ 505788 w 853994"/>
              <a:gd name="connsiteY81" fmla="*/ 471951 h 656022"/>
              <a:gd name="connsiteX82" fmla="*/ 538830 w 853994"/>
              <a:gd name="connsiteY82" fmla="*/ 504993 h 656022"/>
              <a:gd name="connsiteX83" fmla="*/ 505788 w 853994"/>
              <a:gd name="connsiteY83" fmla="*/ 538035 h 656022"/>
              <a:gd name="connsiteX84" fmla="*/ 472746 w 853994"/>
              <a:gd name="connsiteY84" fmla="*/ 504993 h 656022"/>
              <a:gd name="connsiteX85" fmla="*/ 472746 w 853994"/>
              <a:gd name="connsiteY85" fmla="*/ 622981 h 656022"/>
              <a:gd name="connsiteX86" fmla="*/ 505788 w 853994"/>
              <a:gd name="connsiteY86" fmla="*/ 589939 h 656022"/>
              <a:gd name="connsiteX87" fmla="*/ 538830 w 853994"/>
              <a:gd name="connsiteY87" fmla="*/ 622981 h 656022"/>
              <a:gd name="connsiteX88" fmla="*/ 505788 w 853994"/>
              <a:gd name="connsiteY88" fmla="*/ 656022 h 656022"/>
              <a:gd name="connsiteX89" fmla="*/ 472746 w 853994"/>
              <a:gd name="connsiteY89" fmla="*/ 622981 h 656022"/>
              <a:gd name="connsiteX90" fmla="*/ 315164 w 853994"/>
              <a:gd name="connsiteY90" fmla="*/ 33043 h 656022"/>
              <a:gd name="connsiteX91" fmla="*/ 348205 w 853994"/>
              <a:gd name="connsiteY91" fmla="*/ 1 h 656022"/>
              <a:gd name="connsiteX92" fmla="*/ 381247 w 853994"/>
              <a:gd name="connsiteY92" fmla="*/ 33043 h 656022"/>
              <a:gd name="connsiteX93" fmla="*/ 348205 w 853994"/>
              <a:gd name="connsiteY93" fmla="*/ 66085 h 656022"/>
              <a:gd name="connsiteX94" fmla="*/ 315164 w 853994"/>
              <a:gd name="connsiteY94" fmla="*/ 33043 h 656022"/>
              <a:gd name="connsiteX95" fmla="*/ 315164 w 853994"/>
              <a:gd name="connsiteY95" fmla="*/ 151029 h 656022"/>
              <a:gd name="connsiteX96" fmla="*/ 348205 w 853994"/>
              <a:gd name="connsiteY96" fmla="*/ 117987 h 656022"/>
              <a:gd name="connsiteX97" fmla="*/ 381247 w 853994"/>
              <a:gd name="connsiteY97" fmla="*/ 151029 h 656022"/>
              <a:gd name="connsiteX98" fmla="*/ 348205 w 853994"/>
              <a:gd name="connsiteY98" fmla="*/ 184071 h 656022"/>
              <a:gd name="connsiteX99" fmla="*/ 315164 w 853994"/>
              <a:gd name="connsiteY99" fmla="*/ 151029 h 656022"/>
              <a:gd name="connsiteX100" fmla="*/ 315164 w 853994"/>
              <a:gd name="connsiteY100" fmla="*/ 269017 h 656022"/>
              <a:gd name="connsiteX101" fmla="*/ 348205 w 853994"/>
              <a:gd name="connsiteY101" fmla="*/ 235975 h 656022"/>
              <a:gd name="connsiteX102" fmla="*/ 381247 w 853994"/>
              <a:gd name="connsiteY102" fmla="*/ 269017 h 656022"/>
              <a:gd name="connsiteX103" fmla="*/ 348205 w 853994"/>
              <a:gd name="connsiteY103" fmla="*/ 302058 h 656022"/>
              <a:gd name="connsiteX104" fmla="*/ 315164 w 853994"/>
              <a:gd name="connsiteY104" fmla="*/ 269017 h 656022"/>
              <a:gd name="connsiteX105" fmla="*/ 315164 w 853994"/>
              <a:gd name="connsiteY105" fmla="*/ 387005 h 656022"/>
              <a:gd name="connsiteX106" fmla="*/ 348205 w 853994"/>
              <a:gd name="connsiteY106" fmla="*/ 353964 h 656022"/>
              <a:gd name="connsiteX107" fmla="*/ 381247 w 853994"/>
              <a:gd name="connsiteY107" fmla="*/ 387005 h 656022"/>
              <a:gd name="connsiteX108" fmla="*/ 348205 w 853994"/>
              <a:gd name="connsiteY108" fmla="*/ 420047 h 656022"/>
              <a:gd name="connsiteX109" fmla="*/ 315164 w 853994"/>
              <a:gd name="connsiteY109" fmla="*/ 387005 h 656022"/>
              <a:gd name="connsiteX110" fmla="*/ 315164 w 853994"/>
              <a:gd name="connsiteY110" fmla="*/ 504993 h 656022"/>
              <a:gd name="connsiteX111" fmla="*/ 348205 w 853994"/>
              <a:gd name="connsiteY111" fmla="*/ 471951 h 656022"/>
              <a:gd name="connsiteX112" fmla="*/ 381247 w 853994"/>
              <a:gd name="connsiteY112" fmla="*/ 504993 h 656022"/>
              <a:gd name="connsiteX113" fmla="*/ 348205 w 853994"/>
              <a:gd name="connsiteY113" fmla="*/ 538035 h 656022"/>
              <a:gd name="connsiteX114" fmla="*/ 315164 w 853994"/>
              <a:gd name="connsiteY114" fmla="*/ 504993 h 656022"/>
              <a:gd name="connsiteX115" fmla="*/ 315164 w 853994"/>
              <a:gd name="connsiteY115" fmla="*/ 622981 h 656022"/>
              <a:gd name="connsiteX116" fmla="*/ 348205 w 853994"/>
              <a:gd name="connsiteY116" fmla="*/ 589939 h 656022"/>
              <a:gd name="connsiteX117" fmla="*/ 381247 w 853994"/>
              <a:gd name="connsiteY117" fmla="*/ 622981 h 656022"/>
              <a:gd name="connsiteX118" fmla="*/ 348205 w 853994"/>
              <a:gd name="connsiteY118" fmla="*/ 656022 h 656022"/>
              <a:gd name="connsiteX119" fmla="*/ 315164 w 853994"/>
              <a:gd name="connsiteY119" fmla="*/ 622981 h 656022"/>
              <a:gd name="connsiteX120" fmla="*/ 157582 w 853994"/>
              <a:gd name="connsiteY120" fmla="*/ 33041 h 656022"/>
              <a:gd name="connsiteX121" fmla="*/ 190624 w 853994"/>
              <a:gd name="connsiteY121" fmla="*/ 0 h 656022"/>
              <a:gd name="connsiteX122" fmla="*/ 223665 w 853994"/>
              <a:gd name="connsiteY122" fmla="*/ 33041 h 656022"/>
              <a:gd name="connsiteX123" fmla="*/ 190624 w 853994"/>
              <a:gd name="connsiteY123" fmla="*/ 66083 h 656022"/>
              <a:gd name="connsiteX124" fmla="*/ 157582 w 853994"/>
              <a:gd name="connsiteY124" fmla="*/ 33041 h 656022"/>
              <a:gd name="connsiteX125" fmla="*/ 157582 w 853994"/>
              <a:gd name="connsiteY125" fmla="*/ 151029 h 656022"/>
              <a:gd name="connsiteX126" fmla="*/ 190624 w 853994"/>
              <a:gd name="connsiteY126" fmla="*/ 117987 h 656022"/>
              <a:gd name="connsiteX127" fmla="*/ 223665 w 853994"/>
              <a:gd name="connsiteY127" fmla="*/ 151029 h 656022"/>
              <a:gd name="connsiteX128" fmla="*/ 190624 w 853994"/>
              <a:gd name="connsiteY128" fmla="*/ 184071 h 656022"/>
              <a:gd name="connsiteX129" fmla="*/ 157582 w 853994"/>
              <a:gd name="connsiteY129" fmla="*/ 151029 h 656022"/>
              <a:gd name="connsiteX130" fmla="*/ 157582 w 853994"/>
              <a:gd name="connsiteY130" fmla="*/ 269017 h 656022"/>
              <a:gd name="connsiteX131" fmla="*/ 190624 w 853994"/>
              <a:gd name="connsiteY131" fmla="*/ 235975 h 656022"/>
              <a:gd name="connsiteX132" fmla="*/ 223665 w 853994"/>
              <a:gd name="connsiteY132" fmla="*/ 269017 h 656022"/>
              <a:gd name="connsiteX133" fmla="*/ 190624 w 853994"/>
              <a:gd name="connsiteY133" fmla="*/ 302058 h 656022"/>
              <a:gd name="connsiteX134" fmla="*/ 157582 w 853994"/>
              <a:gd name="connsiteY134" fmla="*/ 269017 h 656022"/>
              <a:gd name="connsiteX135" fmla="*/ 157582 w 853994"/>
              <a:gd name="connsiteY135" fmla="*/ 387005 h 656022"/>
              <a:gd name="connsiteX136" fmla="*/ 190624 w 853994"/>
              <a:gd name="connsiteY136" fmla="*/ 353964 h 656022"/>
              <a:gd name="connsiteX137" fmla="*/ 223665 w 853994"/>
              <a:gd name="connsiteY137" fmla="*/ 387005 h 656022"/>
              <a:gd name="connsiteX138" fmla="*/ 190624 w 853994"/>
              <a:gd name="connsiteY138" fmla="*/ 420047 h 656022"/>
              <a:gd name="connsiteX139" fmla="*/ 157582 w 853994"/>
              <a:gd name="connsiteY139" fmla="*/ 387005 h 656022"/>
              <a:gd name="connsiteX140" fmla="*/ 157582 w 853994"/>
              <a:gd name="connsiteY140" fmla="*/ 504993 h 656022"/>
              <a:gd name="connsiteX141" fmla="*/ 190624 w 853994"/>
              <a:gd name="connsiteY141" fmla="*/ 471951 h 656022"/>
              <a:gd name="connsiteX142" fmla="*/ 223665 w 853994"/>
              <a:gd name="connsiteY142" fmla="*/ 504993 h 656022"/>
              <a:gd name="connsiteX143" fmla="*/ 190624 w 853994"/>
              <a:gd name="connsiteY143" fmla="*/ 538035 h 656022"/>
              <a:gd name="connsiteX144" fmla="*/ 157582 w 853994"/>
              <a:gd name="connsiteY144" fmla="*/ 504993 h 656022"/>
              <a:gd name="connsiteX145" fmla="*/ 157582 w 853994"/>
              <a:gd name="connsiteY145" fmla="*/ 622981 h 656022"/>
              <a:gd name="connsiteX146" fmla="*/ 190624 w 853994"/>
              <a:gd name="connsiteY146" fmla="*/ 589939 h 656022"/>
              <a:gd name="connsiteX147" fmla="*/ 223665 w 853994"/>
              <a:gd name="connsiteY147" fmla="*/ 622981 h 656022"/>
              <a:gd name="connsiteX148" fmla="*/ 190624 w 853994"/>
              <a:gd name="connsiteY148" fmla="*/ 656022 h 656022"/>
              <a:gd name="connsiteX149" fmla="*/ 157582 w 853994"/>
              <a:gd name="connsiteY149" fmla="*/ 622981 h 656022"/>
              <a:gd name="connsiteX150" fmla="*/ 0 w 853994"/>
              <a:gd name="connsiteY150" fmla="*/ 33042 h 656022"/>
              <a:gd name="connsiteX151" fmla="*/ 33042 w 853994"/>
              <a:gd name="connsiteY151" fmla="*/ 0 h 656022"/>
              <a:gd name="connsiteX152" fmla="*/ 66084 w 853994"/>
              <a:gd name="connsiteY152" fmla="*/ 33042 h 656022"/>
              <a:gd name="connsiteX153" fmla="*/ 33042 w 853994"/>
              <a:gd name="connsiteY153" fmla="*/ 66084 h 656022"/>
              <a:gd name="connsiteX154" fmla="*/ 0 w 853994"/>
              <a:gd name="connsiteY154" fmla="*/ 33042 h 656022"/>
              <a:gd name="connsiteX155" fmla="*/ 0 w 853994"/>
              <a:gd name="connsiteY155" fmla="*/ 151029 h 656022"/>
              <a:gd name="connsiteX156" fmla="*/ 33042 w 853994"/>
              <a:gd name="connsiteY156" fmla="*/ 117987 h 656022"/>
              <a:gd name="connsiteX157" fmla="*/ 66084 w 853994"/>
              <a:gd name="connsiteY157" fmla="*/ 151029 h 656022"/>
              <a:gd name="connsiteX158" fmla="*/ 33042 w 853994"/>
              <a:gd name="connsiteY158" fmla="*/ 184071 h 656022"/>
              <a:gd name="connsiteX159" fmla="*/ 0 w 853994"/>
              <a:gd name="connsiteY159" fmla="*/ 151029 h 656022"/>
              <a:gd name="connsiteX160" fmla="*/ 0 w 853994"/>
              <a:gd name="connsiteY160" fmla="*/ 269017 h 656022"/>
              <a:gd name="connsiteX161" fmla="*/ 33042 w 853994"/>
              <a:gd name="connsiteY161" fmla="*/ 235975 h 656022"/>
              <a:gd name="connsiteX162" fmla="*/ 66084 w 853994"/>
              <a:gd name="connsiteY162" fmla="*/ 269017 h 656022"/>
              <a:gd name="connsiteX163" fmla="*/ 33042 w 853994"/>
              <a:gd name="connsiteY163" fmla="*/ 302058 h 656022"/>
              <a:gd name="connsiteX164" fmla="*/ 0 w 853994"/>
              <a:gd name="connsiteY164" fmla="*/ 269017 h 656022"/>
              <a:gd name="connsiteX165" fmla="*/ 0 w 853994"/>
              <a:gd name="connsiteY165" fmla="*/ 387005 h 656022"/>
              <a:gd name="connsiteX166" fmla="*/ 33042 w 853994"/>
              <a:gd name="connsiteY166" fmla="*/ 353964 h 656022"/>
              <a:gd name="connsiteX167" fmla="*/ 66084 w 853994"/>
              <a:gd name="connsiteY167" fmla="*/ 387005 h 656022"/>
              <a:gd name="connsiteX168" fmla="*/ 33042 w 853994"/>
              <a:gd name="connsiteY168" fmla="*/ 420047 h 656022"/>
              <a:gd name="connsiteX169" fmla="*/ 0 w 853994"/>
              <a:gd name="connsiteY169" fmla="*/ 387005 h 656022"/>
              <a:gd name="connsiteX170" fmla="*/ 0 w 853994"/>
              <a:gd name="connsiteY170" fmla="*/ 504993 h 656022"/>
              <a:gd name="connsiteX171" fmla="*/ 33042 w 853994"/>
              <a:gd name="connsiteY171" fmla="*/ 471951 h 656022"/>
              <a:gd name="connsiteX172" fmla="*/ 66084 w 853994"/>
              <a:gd name="connsiteY172" fmla="*/ 504993 h 656022"/>
              <a:gd name="connsiteX173" fmla="*/ 33042 w 853994"/>
              <a:gd name="connsiteY173" fmla="*/ 538035 h 656022"/>
              <a:gd name="connsiteX174" fmla="*/ 0 w 853994"/>
              <a:gd name="connsiteY174" fmla="*/ 504993 h 656022"/>
              <a:gd name="connsiteX175" fmla="*/ 0 w 853994"/>
              <a:gd name="connsiteY175" fmla="*/ 622981 h 656022"/>
              <a:gd name="connsiteX176" fmla="*/ 33042 w 853994"/>
              <a:gd name="connsiteY176" fmla="*/ 589939 h 656022"/>
              <a:gd name="connsiteX177" fmla="*/ 66084 w 853994"/>
              <a:gd name="connsiteY177" fmla="*/ 622981 h 656022"/>
              <a:gd name="connsiteX178" fmla="*/ 33042 w 853994"/>
              <a:gd name="connsiteY178" fmla="*/ 656022 h 656022"/>
              <a:gd name="connsiteX179" fmla="*/ 0 w 853994"/>
              <a:gd name="connsiteY179" fmla="*/ 622981 h 656022"/>
            </a:gdLst>
            <a:rect l="l" t="t" r="r" b="b"/>
            <a:pathLst>
              <a:path w="853994" h="656022">
                <a:moveTo>
                  <a:pt x="787910" y="33041"/>
                </a:moveTo>
                <a:cubicBezTo>
                  <a:pt x="787910" y="14793"/>
                  <a:pt x="802704" y="0"/>
                  <a:pt x="820952" y="0"/>
                </a:cubicBezTo>
                <a:cubicBezTo>
                  <a:pt x="839200" y="0"/>
                  <a:pt x="853994" y="14793"/>
                  <a:pt x="853994" y="33041"/>
                </a:cubicBezTo>
                <a:cubicBezTo>
                  <a:pt x="853994" y="51289"/>
                  <a:pt x="839200" y="66083"/>
                  <a:pt x="820952" y="66083"/>
                </a:cubicBezTo>
                <a:cubicBezTo>
                  <a:pt x="802704" y="66083"/>
                  <a:pt x="787910" y="51289"/>
                  <a:pt x="787910" y="33041"/>
                </a:cubicBezTo>
                <a:close/>
                <a:moveTo>
                  <a:pt x="787910" y="151029"/>
                </a:moveTo>
                <a:cubicBezTo>
                  <a:pt x="787910" y="132781"/>
                  <a:pt x="802704" y="117987"/>
                  <a:pt x="820952" y="117987"/>
                </a:cubicBezTo>
                <a:cubicBezTo>
                  <a:pt x="839200" y="117987"/>
                  <a:pt x="853994" y="132781"/>
                  <a:pt x="853994" y="151029"/>
                </a:cubicBezTo>
                <a:cubicBezTo>
                  <a:pt x="853994" y="169277"/>
                  <a:pt x="839200" y="184071"/>
                  <a:pt x="820952" y="184071"/>
                </a:cubicBezTo>
                <a:cubicBezTo>
                  <a:pt x="802704" y="184071"/>
                  <a:pt x="787910" y="169277"/>
                  <a:pt x="787910" y="151029"/>
                </a:cubicBezTo>
                <a:close/>
                <a:moveTo>
                  <a:pt x="787910" y="269017"/>
                </a:moveTo>
                <a:cubicBezTo>
                  <a:pt x="787910" y="250769"/>
                  <a:pt x="802704" y="235975"/>
                  <a:pt x="820952" y="235975"/>
                </a:cubicBezTo>
                <a:cubicBezTo>
                  <a:pt x="839200" y="235975"/>
                  <a:pt x="853994" y="250769"/>
                  <a:pt x="853994" y="269017"/>
                </a:cubicBezTo>
                <a:cubicBezTo>
                  <a:pt x="853994" y="287265"/>
                  <a:pt x="839200" y="302058"/>
                  <a:pt x="820952" y="302058"/>
                </a:cubicBezTo>
                <a:cubicBezTo>
                  <a:pt x="802704" y="302058"/>
                  <a:pt x="787910" y="287265"/>
                  <a:pt x="787910" y="269017"/>
                </a:cubicBezTo>
                <a:close/>
                <a:moveTo>
                  <a:pt x="787910" y="387005"/>
                </a:moveTo>
                <a:cubicBezTo>
                  <a:pt x="787910" y="368757"/>
                  <a:pt x="802704" y="353964"/>
                  <a:pt x="820952" y="353964"/>
                </a:cubicBezTo>
                <a:cubicBezTo>
                  <a:pt x="839200" y="353964"/>
                  <a:pt x="853994" y="368757"/>
                  <a:pt x="853994" y="387005"/>
                </a:cubicBezTo>
                <a:cubicBezTo>
                  <a:pt x="853994" y="405253"/>
                  <a:pt x="839200" y="420047"/>
                  <a:pt x="820952" y="420047"/>
                </a:cubicBezTo>
                <a:cubicBezTo>
                  <a:pt x="802704" y="420047"/>
                  <a:pt x="787910" y="405253"/>
                  <a:pt x="787910" y="387005"/>
                </a:cubicBezTo>
                <a:close/>
                <a:moveTo>
                  <a:pt x="787910" y="504993"/>
                </a:moveTo>
                <a:cubicBezTo>
                  <a:pt x="787910" y="486745"/>
                  <a:pt x="802704" y="471951"/>
                  <a:pt x="820952" y="471951"/>
                </a:cubicBezTo>
                <a:cubicBezTo>
                  <a:pt x="839200" y="471951"/>
                  <a:pt x="853994" y="486745"/>
                  <a:pt x="853994" y="504993"/>
                </a:cubicBezTo>
                <a:cubicBezTo>
                  <a:pt x="853994" y="523241"/>
                  <a:pt x="839200" y="538035"/>
                  <a:pt x="820952" y="538035"/>
                </a:cubicBezTo>
                <a:cubicBezTo>
                  <a:pt x="802704" y="538035"/>
                  <a:pt x="787910" y="523241"/>
                  <a:pt x="787910" y="504993"/>
                </a:cubicBezTo>
                <a:close/>
                <a:moveTo>
                  <a:pt x="787910" y="622981"/>
                </a:moveTo>
                <a:cubicBezTo>
                  <a:pt x="787910" y="604733"/>
                  <a:pt x="802704" y="589939"/>
                  <a:pt x="820952" y="589939"/>
                </a:cubicBezTo>
                <a:cubicBezTo>
                  <a:pt x="839200" y="589939"/>
                  <a:pt x="853994" y="604733"/>
                  <a:pt x="853994" y="622981"/>
                </a:cubicBezTo>
                <a:cubicBezTo>
                  <a:pt x="853994" y="641229"/>
                  <a:pt x="839200" y="656022"/>
                  <a:pt x="820952" y="656022"/>
                </a:cubicBezTo>
                <a:cubicBezTo>
                  <a:pt x="802704" y="656022"/>
                  <a:pt x="787910" y="641229"/>
                  <a:pt x="787910" y="622981"/>
                </a:cubicBezTo>
                <a:close/>
                <a:moveTo>
                  <a:pt x="630328" y="33041"/>
                </a:moveTo>
                <a:cubicBezTo>
                  <a:pt x="630328" y="14793"/>
                  <a:pt x="645122" y="0"/>
                  <a:pt x="663370" y="0"/>
                </a:cubicBezTo>
                <a:cubicBezTo>
                  <a:pt x="681618" y="0"/>
                  <a:pt x="696412" y="14793"/>
                  <a:pt x="696412" y="33041"/>
                </a:cubicBezTo>
                <a:cubicBezTo>
                  <a:pt x="696412" y="51289"/>
                  <a:pt x="681618" y="66083"/>
                  <a:pt x="663370" y="66083"/>
                </a:cubicBezTo>
                <a:cubicBezTo>
                  <a:pt x="645122" y="66083"/>
                  <a:pt x="630328" y="51289"/>
                  <a:pt x="630328" y="33041"/>
                </a:cubicBezTo>
                <a:close/>
                <a:moveTo>
                  <a:pt x="630328" y="151029"/>
                </a:moveTo>
                <a:cubicBezTo>
                  <a:pt x="630328" y="132781"/>
                  <a:pt x="645122" y="117987"/>
                  <a:pt x="663370" y="117987"/>
                </a:cubicBezTo>
                <a:cubicBezTo>
                  <a:pt x="681618" y="117987"/>
                  <a:pt x="696412" y="132781"/>
                  <a:pt x="696412" y="151029"/>
                </a:cubicBezTo>
                <a:cubicBezTo>
                  <a:pt x="696412" y="169277"/>
                  <a:pt x="681618" y="184071"/>
                  <a:pt x="663370" y="184071"/>
                </a:cubicBezTo>
                <a:cubicBezTo>
                  <a:pt x="645122" y="184071"/>
                  <a:pt x="630328" y="169277"/>
                  <a:pt x="630328" y="151029"/>
                </a:cubicBezTo>
                <a:close/>
                <a:moveTo>
                  <a:pt x="630328" y="269017"/>
                </a:moveTo>
                <a:cubicBezTo>
                  <a:pt x="630328" y="250769"/>
                  <a:pt x="645122" y="235975"/>
                  <a:pt x="663370" y="235975"/>
                </a:cubicBezTo>
                <a:cubicBezTo>
                  <a:pt x="681618" y="235975"/>
                  <a:pt x="696412" y="250769"/>
                  <a:pt x="696412" y="269017"/>
                </a:cubicBezTo>
                <a:cubicBezTo>
                  <a:pt x="696412" y="287265"/>
                  <a:pt x="681618" y="302058"/>
                  <a:pt x="663370" y="302058"/>
                </a:cubicBezTo>
                <a:cubicBezTo>
                  <a:pt x="645122" y="302058"/>
                  <a:pt x="630328" y="287265"/>
                  <a:pt x="630328" y="269017"/>
                </a:cubicBezTo>
                <a:close/>
                <a:moveTo>
                  <a:pt x="630328" y="387005"/>
                </a:moveTo>
                <a:cubicBezTo>
                  <a:pt x="630328" y="368757"/>
                  <a:pt x="645122" y="353964"/>
                  <a:pt x="663370" y="353964"/>
                </a:cubicBezTo>
                <a:cubicBezTo>
                  <a:pt x="681618" y="353964"/>
                  <a:pt x="696412" y="368757"/>
                  <a:pt x="696412" y="387005"/>
                </a:cubicBezTo>
                <a:cubicBezTo>
                  <a:pt x="696412" y="405253"/>
                  <a:pt x="681618" y="420047"/>
                  <a:pt x="663370" y="420047"/>
                </a:cubicBezTo>
                <a:cubicBezTo>
                  <a:pt x="645122" y="420047"/>
                  <a:pt x="630328" y="405253"/>
                  <a:pt x="630328" y="387005"/>
                </a:cubicBezTo>
                <a:close/>
                <a:moveTo>
                  <a:pt x="630328" y="504993"/>
                </a:moveTo>
                <a:cubicBezTo>
                  <a:pt x="630328" y="486745"/>
                  <a:pt x="645122" y="471951"/>
                  <a:pt x="663370" y="471951"/>
                </a:cubicBezTo>
                <a:cubicBezTo>
                  <a:pt x="681618" y="471951"/>
                  <a:pt x="696412" y="486745"/>
                  <a:pt x="696412" y="504993"/>
                </a:cubicBezTo>
                <a:cubicBezTo>
                  <a:pt x="696412" y="523241"/>
                  <a:pt x="681618" y="538035"/>
                  <a:pt x="663370" y="538035"/>
                </a:cubicBezTo>
                <a:cubicBezTo>
                  <a:pt x="645122" y="538035"/>
                  <a:pt x="630328" y="523241"/>
                  <a:pt x="630328" y="504993"/>
                </a:cubicBezTo>
                <a:close/>
                <a:moveTo>
                  <a:pt x="630328" y="622981"/>
                </a:moveTo>
                <a:cubicBezTo>
                  <a:pt x="630328" y="604733"/>
                  <a:pt x="645122" y="589939"/>
                  <a:pt x="663370" y="589939"/>
                </a:cubicBezTo>
                <a:cubicBezTo>
                  <a:pt x="681618" y="589939"/>
                  <a:pt x="696412" y="604733"/>
                  <a:pt x="696412" y="622981"/>
                </a:cubicBezTo>
                <a:cubicBezTo>
                  <a:pt x="696412" y="641229"/>
                  <a:pt x="681618" y="656022"/>
                  <a:pt x="663370" y="656022"/>
                </a:cubicBezTo>
                <a:cubicBezTo>
                  <a:pt x="645122" y="656022"/>
                  <a:pt x="630328" y="641229"/>
                  <a:pt x="630328" y="622981"/>
                </a:cubicBezTo>
                <a:close/>
                <a:moveTo>
                  <a:pt x="472746" y="33041"/>
                </a:moveTo>
                <a:cubicBezTo>
                  <a:pt x="472746" y="14793"/>
                  <a:pt x="487540" y="0"/>
                  <a:pt x="505788" y="0"/>
                </a:cubicBezTo>
                <a:cubicBezTo>
                  <a:pt x="524036" y="0"/>
                  <a:pt x="538830" y="14793"/>
                  <a:pt x="538830" y="33041"/>
                </a:cubicBezTo>
                <a:cubicBezTo>
                  <a:pt x="538830" y="51289"/>
                  <a:pt x="524036" y="66083"/>
                  <a:pt x="505788" y="66083"/>
                </a:cubicBezTo>
                <a:cubicBezTo>
                  <a:pt x="487540" y="66083"/>
                  <a:pt x="472746" y="51289"/>
                  <a:pt x="472746" y="33041"/>
                </a:cubicBezTo>
                <a:close/>
                <a:moveTo>
                  <a:pt x="472746" y="151029"/>
                </a:moveTo>
                <a:cubicBezTo>
                  <a:pt x="472746" y="132781"/>
                  <a:pt x="487540" y="117987"/>
                  <a:pt x="505788" y="117987"/>
                </a:cubicBezTo>
                <a:cubicBezTo>
                  <a:pt x="524036" y="117987"/>
                  <a:pt x="538830" y="132781"/>
                  <a:pt x="538830" y="151029"/>
                </a:cubicBezTo>
                <a:cubicBezTo>
                  <a:pt x="538830" y="169277"/>
                  <a:pt x="524036" y="184071"/>
                  <a:pt x="505788" y="184071"/>
                </a:cubicBezTo>
                <a:cubicBezTo>
                  <a:pt x="487540" y="184071"/>
                  <a:pt x="472746" y="169277"/>
                  <a:pt x="472746" y="151029"/>
                </a:cubicBezTo>
                <a:close/>
                <a:moveTo>
                  <a:pt x="472746" y="269017"/>
                </a:moveTo>
                <a:cubicBezTo>
                  <a:pt x="472746" y="250769"/>
                  <a:pt x="487540" y="235975"/>
                  <a:pt x="505788" y="235975"/>
                </a:cubicBezTo>
                <a:cubicBezTo>
                  <a:pt x="524036" y="235975"/>
                  <a:pt x="538830" y="250769"/>
                  <a:pt x="538830" y="269017"/>
                </a:cubicBezTo>
                <a:cubicBezTo>
                  <a:pt x="538830" y="287265"/>
                  <a:pt x="524036" y="302058"/>
                  <a:pt x="505788" y="302058"/>
                </a:cubicBezTo>
                <a:cubicBezTo>
                  <a:pt x="487540" y="302058"/>
                  <a:pt x="472746" y="287265"/>
                  <a:pt x="472746" y="269017"/>
                </a:cubicBezTo>
                <a:close/>
                <a:moveTo>
                  <a:pt x="472746" y="387005"/>
                </a:moveTo>
                <a:cubicBezTo>
                  <a:pt x="472746" y="368757"/>
                  <a:pt x="487540" y="353964"/>
                  <a:pt x="505788" y="353964"/>
                </a:cubicBezTo>
                <a:cubicBezTo>
                  <a:pt x="524036" y="353964"/>
                  <a:pt x="538830" y="368757"/>
                  <a:pt x="538830" y="387005"/>
                </a:cubicBezTo>
                <a:cubicBezTo>
                  <a:pt x="538830" y="405253"/>
                  <a:pt x="524036" y="420047"/>
                  <a:pt x="505788" y="420047"/>
                </a:cubicBezTo>
                <a:cubicBezTo>
                  <a:pt x="487540" y="420047"/>
                  <a:pt x="472746" y="405253"/>
                  <a:pt x="472746" y="387005"/>
                </a:cubicBezTo>
                <a:close/>
                <a:moveTo>
                  <a:pt x="472746" y="504993"/>
                </a:moveTo>
                <a:cubicBezTo>
                  <a:pt x="472746" y="486745"/>
                  <a:pt x="487540" y="471951"/>
                  <a:pt x="505788" y="471951"/>
                </a:cubicBezTo>
                <a:cubicBezTo>
                  <a:pt x="524036" y="471951"/>
                  <a:pt x="538830" y="486745"/>
                  <a:pt x="538830" y="504993"/>
                </a:cubicBezTo>
                <a:cubicBezTo>
                  <a:pt x="538830" y="523241"/>
                  <a:pt x="524036" y="538035"/>
                  <a:pt x="505788" y="538035"/>
                </a:cubicBezTo>
                <a:cubicBezTo>
                  <a:pt x="487540" y="538035"/>
                  <a:pt x="472746" y="523241"/>
                  <a:pt x="472746" y="504993"/>
                </a:cubicBezTo>
                <a:close/>
                <a:moveTo>
                  <a:pt x="472746" y="622981"/>
                </a:moveTo>
                <a:cubicBezTo>
                  <a:pt x="472746" y="604733"/>
                  <a:pt x="487540" y="589939"/>
                  <a:pt x="505788" y="589939"/>
                </a:cubicBezTo>
                <a:cubicBezTo>
                  <a:pt x="524036" y="589939"/>
                  <a:pt x="538830" y="604733"/>
                  <a:pt x="538830" y="622981"/>
                </a:cubicBezTo>
                <a:cubicBezTo>
                  <a:pt x="538830" y="641229"/>
                  <a:pt x="524036" y="656022"/>
                  <a:pt x="505788" y="656022"/>
                </a:cubicBezTo>
                <a:cubicBezTo>
                  <a:pt x="487540" y="656022"/>
                  <a:pt x="472746" y="641229"/>
                  <a:pt x="472746" y="622981"/>
                </a:cubicBezTo>
                <a:close/>
                <a:moveTo>
                  <a:pt x="315164" y="33043"/>
                </a:moveTo>
                <a:cubicBezTo>
                  <a:pt x="315164" y="14795"/>
                  <a:pt x="329957" y="1"/>
                  <a:pt x="348205" y="1"/>
                </a:cubicBezTo>
                <a:cubicBezTo>
                  <a:pt x="366453" y="1"/>
                  <a:pt x="381247" y="14795"/>
                  <a:pt x="381247" y="33043"/>
                </a:cubicBezTo>
                <a:cubicBezTo>
                  <a:pt x="381247" y="51291"/>
                  <a:pt x="366453" y="66085"/>
                  <a:pt x="348205" y="66085"/>
                </a:cubicBezTo>
                <a:cubicBezTo>
                  <a:pt x="329957" y="66085"/>
                  <a:pt x="315164" y="51291"/>
                  <a:pt x="315164" y="33043"/>
                </a:cubicBezTo>
                <a:close/>
                <a:moveTo>
                  <a:pt x="315164" y="151029"/>
                </a:moveTo>
                <a:cubicBezTo>
                  <a:pt x="315164" y="132781"/>
                  <a:pt x="329957" y="117987"/>
                  <a:pt x="348205" y="117987"/>
                </a:cubicBezTo>
                <a:cubicBezTo>
                  <a:pt x="366453" y="117987"/>
                  <a:pt x="381247" y="132781"/>
                  <a:pt x="381247" y="151029"/>
                </a:cubicBezTo>
                <a:cubicBezTo>
                  <a:pt x="381247" y="169277"/>
                  <a:pt x="366453" y="184071"/>
                  <a:pt x="348205" y="184071"/>
                </a:cubicBezTo>
                <a:cubicBezTo>
                  <a:pt x="329957" y="184071"/>
                  <a:pt x="315164" y="169277"/>
                  <a:pt x="315164" y="151029"/>
                </a:cubicBezTo>
                <a:close/>
                <a:moveTo>
                  <a:pt x="315164" y="269017"/>
                </a:moveTo>
                <a:cubicBezTo>
                  <a:pt x="315164" y="250769"/>
                  <a:pt x="329957" y="235975"/>
                  <a:pt x="348205" y="235975"/>
                </a:cubicBezTo>
                <a:cubicBezTo>
                  <a:pt x="366453" y="235975"/>
                  <a:pt x="381247" y="250769"/>
                  <a:pt x="381247" y="269017"/>
                </a:cubicBezTo>
                <a:cubicBezTo>
                  <a:pt x="381247" y="287265"/>
                  <a:pt x="366453" y="302058"/>
                  <a:pt x="348205" y="302058"/>
                </a:cubicBezTo>
                <a:cubicBezTo>
                  <a:pt x="329957" y="302058"/>
                  <a:pt x="315164" y="287265"/>
                  <a:pt x="315164" y="269017"/>
                </a:cubicBezTo>
                <a:close/>
                <a:moveTo>
                  <a:pt x="315164" y="387005"/>
                </a:moveTo>
                <a:cubicBezTo>
                  <a:pt x="315164" y="368757"/>
                  <a:pt x="329957" y="353964"/>
                  <a:pt x="348205" y="353964"/>
                </a:cubicBezTo>
                <a:cubicBezTo>
                  <a:pt x="366453" y="353964"/>
                  <a:pt x="381247" y="368757"/>
                  <a:pt x="381247" y="387005"/>
                </a:cubicBezTo>
                <a:cubicBezTo>
                  <a:pt x="381247" y="405253"/>
                  <a:pt x="366453" y="420047"/>
                  <a:pt x="348205" y="420047"/>
                </a:cubicBezTo>
                <a:cubicBezTo>
                  <a:pt x="329957" y="420047"/>
                  <a:pt x="315164" y="405253"/>
                  <a:pt x="315164" y="387005"/>
                </a:cubicBezTo>
                <a:close/>
                <a:moveTo>
                  <a:pt x="315164" y="504993"/>
                </a:moveTo>
                <a:cubicBezTo>
                  <a:pt x="315164" y="486745"/>
                  <a:pt x="329957" y="471951"/>
                  <a:pt x="348205" y="471951"/>
                </a:cubicBezTo>
                <a:cubicBezTo>
                  <a:pt x="366453" y="471951"/>
                  <a:pt x="381247" y="486745"/>
                  <a:pt x="381247" y="504993"/>
                </a:cubicBezTo>
                <a:cubicBezTo>
                  <a:pt x="381247" y="523241"/>
                  <a:pt x="366453" y="538035"/>
                  <a:pt x="348205" y="538035"/>
                </a:cubicBezTo>
                <a:cubicBezTo>
                  <a:pt x="329957" y="538035"/>
                  <a:pt x="315164" y="523241"/>
                  <a:pt x="315164" y="504993"/>
                </a:cubicBezTo>
                <a:close/>
                <a:moveTo>
                  <a:pt x="315164" y="622981"/>
                </a:moveTo>
                <a:cubicBezTo>
                  <a:pt x="315164" y="604733"/>
                  <a:pt x="329957" y="589939"/>
                  <a:pt x="348205" y="589939"/>
                </a:cubicBezTo>
                <a:cubicBezTo>
                  <a:pt x="366453" y="589939"/>
                  <a:pt x="381247" y="604733"/>
                  <a:pt x="381247" y="622981"/>
                </a:cubicBezTo>
                <a:cubicBezTo>
                  <a:pt x="381247" y="641229"/>
                  <a:pt x="366453" y="656022"/>
                  <a:pt x="348205" y="656022"/>
                </a:cubicBezTo>
                <a:cubicBezTo>
                  <a:pt x="329957" y="656022"/>
                  <a:pt x="315164" y="641229"/>
                  <a:pt x="315164" y="622981"/>
                </a:cubicBezTo>
                <a:close/>
                <a:moveTo>
                  <a:pt x="157582" y="33041"/>
                </a:moveTo>
                <a:cubicBezTo>
                  <a:pt x="157582" y="14793"/>
                  <a:pt x="172376" y="0"/>
                  <a:pt x="190624" y="0"/>
                </a:cubicBezTo>
                <a:cubicBezTo>
                  <a:pt x="208872" y="0"/>
                  <a:pt x="223665" y="14793"/>
                  <a:pt x="223665" y="33041"/>
                </a:cubicBezTo>
                <a:cubicBezTo>
                  <a:pt x="223665" y="51289"/>
                  <a:pt x="208872" y="66083"/>
                  <a:pt x="190624" y="66083"/>
                </a:cubicBezTo>
                <a:cubicBezTo>
                  <a:pt x="172376" y="66083"/>
                  <a:pt x="157582" y="51289"/>
                  <a:pt x="157582" y="33041"/>
                </a:cubicBezTo>
                <a:close/>
                <a:moveTo>
                  <a:pt x="157582" y="151029"/>
                </a:moveTo>
                <a:cubicBezTo>
                  <a:pt x="157582" y="132781"/>
                  <a:pt x="172376" y="117987"/>
                  <a:pt x="190624" y="117987"/>
                </a:cubicBezTo>
                <a:cubicBezTo>
                  <a:pt x="208872" y="117987"/>
                  <a:pt x="223665" y="132781"/>
                  <a:pt x="223665" y="151029"/>
                </a:cubicBezTo>
                <a:cubicBezTo>
                  <a:pt x="223665" y="169277"/>
                  <a:pt x="208872" y="184071"/>
                  <a:pt x="190624" y="184071"/>
                </a:cubicBezTo>
                <a:cubicBezTo>
                  <a:pt x="172376" y="184071"/>
                  <a:pt x="157582" y="169277"/>
                  <a:pt x="157582" y="151029"/>
                </a:cubicBezTo>
                <a:close/>
                <a:moveTo>
                  <a:pt x="157582" y="269017"/>
                </a:moveTo>
                <a:cubicBezTo>
                  <a:pt x="157582" y="250769"/>
                  <a:pt x="172376" y="235975"/>
                  <a:pt x="190624" y="235975"/>
                </a:cubicBezTo>
                <a:cubicBezTo>
                  <a:pt x="208872" y="235975"/>
                  <a:pt x="223665" y="250769"/>
                  <a:pt x="223665" y="269017"/>
                </a:cubicBezTo>
                <a:cubicBezTo>
                  <a:pt x="223665" y="287265"/>
                  <a:pt x="208872" y="302058"/>
                  <a:pt x="190624" y="302058"/>
                </a:cubicBezTo>
                <a:cubicBezTo>
                  <a:pt x="172376" y="302058"/>
                  <a:pt x="157582" y="287265"/>
                  <a:pt x="157582" y="269017"/>
                </a:cubicBezTo>
                <a:close/>
                <a:moveTo>
                  <a:pt x="157582" y="387005"/>
                </a:moveTo>
                <a:cubicBezTo>
                  <a:pt x="157582" y="368757"/>
                  <a:pt x="172376" y="353964"/>
                  <a:pt x="190624" y="353964"/>
                </a:cubicBezTo>
                <a:cubicBezTo>
                  <a:pt x="208872" y="353964"/>
                  <a:pt x="223665" y="368757"/>
                  <a:pt x="223665" y="387005"/>
                </a:cubicBezTo>
                <a:cubicBezTo>
                  <a:pt x="223665" y="405253"/>
                  <a:pt x="208872" y="420047"/>
                  <a:pt x="190624" y="420047"/>
                </a:cubicBezTo>
                <a:cubicBezTo>
                  <a:pt x="172376" y="420047"/>
                  <a:pt x="157582" y="405253"/>
                  <a:pt x="157582" y="387005"/>
                </a:cubicBezTo>
                <a:close/>
                <a:moveTo>
                  <a:pt x="157582" y="504993"/>
                </a:moveTo>
                <a:cubicBezTo>
                  <a:pt x="157582" y="486745"/>
                  <a:pt x="172376" y="471951"/>
                  <a:pt x="190624" y="471951"/>
                </a:cubicBezTo>
                <a:cubicBezTo>
                  <a:pt x="208872" y="471951"/>
                  <a:pt x="223665" y="486745"/>
                  <a:pt x="223665" y="504993"/>
                </a:cubicBezTo>
                <a:cubicBezTo>
                  <a:pt x="223665" y="523241"/>
                  <a:pt x="208872" y="538035"/>
                  <a:pt x="190624" y="538035"/>
                </a:cubicBezTo>
                <a:cubicBezTo>
                  <a:pt x="172376" y="538035"/>
                  <a:pt x="157582" y="523241"/>
                  <a:pt x="157582" y="504993"/>
                </a:cubicBezTo>
                <a:close/>
                <a:moveTo>
                  <a:pt x="157582" y="622981"/>
                </a:moveTo>
                <a:cubicBezTo>
                  <a:pt x="157582" y="604733"/>
                  <a:pt x="172376" y="589939"/>
                  <a:pt x="190624" y="589939"/>
                </a:cubicBezTo>
                <a:cubicBezTo>
                  <a:pt x="208872" y="589939"/>
                  <a:pt x="223665" y="604733"/>
                  <a:pt x="223665" y="622981"/>
                </a:cubicBezTo>
                <a:cubicBezTo>
                  <a:pt x="223665" y="641229"/>
                  <a:pt x="208872" y="656022"/>
                  <a:pt x="190624" y="656022"/>
                </a:cubicBezTo>
                <a:cubicBezTo>
                  <a:pt x="172376" y="656022"/>
                  <a:pt x="157582" y="641229"/>
                  <a:pt x="157582" y="622981"/>
                </a:cubicBezTo>
                <a:close/>
                <a:moveTo>
                  <a:pt x="0" y="33042"/>
                </a:moveTo>
                <a:cubicBezTo>
                  <a:pt x="0" y="14794"/>
                  <a:pt x="14794" y="0"/>
                  <a:pt x="33042" y="0"/>
                </a:cubicBezTo>
                <a:cubicBezTo>
                  <a:pt x="51290" y="0"/>
                  <a:pt x="66084" y="14794"/>
                  <a:pt x="66084" y="33042"/>
                </a:cubicBezTo>
                <a:cubicBezTo>
                  <a:pt x="66084" y="51290"/>
                  <a:pt x="51290" y="66084"/>
                  <a:pt x="33042" y="66084"/>
                </a:cubicBezTo>
                <a:cubicBezTo>
                  <a:pt x="14794" y="66084"/>
                  <a:pt x="0" y="51290"/>
                  <a:pt x="0" y="33042"/>
                </a:cubicBezTo>
                <a:close/>
                <a:moveTo>
                  <a:pt x="0" y="151029"/>
                </a:moveTo>
                <a:cubicBezTo>
                  <a:pt x="0" y="132781"/>
                  <a:pt x="14794" y="117987"/>
                  <a:pt x="33042" y="117987"/>
                </a:cubicBezTo>
                <a:cubicBezTo>
                  <a:pt x="51290" y="117987"/>
                  <a:pt x="66084" y="132781"/>
                  <a:pt x="66084" y="151029"/>
                </a:cubicBezTo>
                <a:cubicBezTo>
                  <a:pt x="66084" y="169277"/>
                  <a:pt x="51290" y="184071"/>
                  <a:pt x="33042" y="184071"/>
                </a:cubicBezTo>
                <a:cubicBezTo>
                  <a:pt x="14794" y="184071"/>
                  <a:pt x="0" y="169277"/>
                  <a:pt x="0" y="151029"/>
                </a:cubicBezTo>
                <a:close/>
                <a:moveTo>
                  <a:pt x="0" y="269017"/>
                </a:moveTo>
                <a:cubicBezTo>
                  <a:pt x="0" y="250769"/>
                  <a:pt x="14794" y="235975"/>
                  <a:pt x="33042" y="235975"/>
                </a:cubicBezTo>
                <a:cubicBezTo>
                  <a:pt x="51290" y="235975"/>
                  <a:pt x="66084" y="250769"/>
                  <a:pt x="66084" y="269017"/>
                </a:cubicBezTo>
                <a:cubicBezTo>
                  <a:pt x="66084" y="287265"/>
                  <a:pt x="51290" y="302058"/>
                  <a:pt x="33042" y="302058"/>
                </a:cubicBezTo>
                <a:cubicBezTo>
                  <a:pt x="14794" y="302058"/>
                  <a:pt x="0" y="287265"/>
                  <a:pt x="0" y="269017"/>
                </a:cubicBezTo>
                <a:close/>
                <a:moveTo>
                  <a:pt x="0" y="387005"/>
                </a:moveTo>
                <a:cubicBezTo>
                  <a:pt x="0" y="368757"/>
                  <a:pt x="14794" y="353964"/>
                  <a:pt x="33042" y="353964"/>
                </a:cubicBezTo>
                <a:cubicBezTo>
                  <a:pt x="51290" y="353964"/>
                  <a:pt x="66084" y="368757"/>
                  <a:pt x="66084" y="387005"/>
                </a:cubicBezTo>
                <a:cubicBezTo>
                  <a:pt x="66084" y="405253"/>
                  <a:pt x="51290" y="420047"/>
                  <a:pt x="33042" y="420047"/>
                </a:cubicBezTo>
                <a:cubicBezTo>
                  <a:pt x="14794" y="420047"/>
                  <a:pt x="0" y="405253"/>
                  <a:pt x="0" y="387005"/>
                </a:cubicBezTo>
                <a:close/>
                <a:moveTo>
                  <a:pt x="0" y="504993"/>
                </a:moveTo>
                <a:cubicBezTo>
                  <a:pt x="0" y="486745"/>
                  <a:pt x="14794" y="471951"/>
                  <a:pt x="33042" y="471951"/>
                </a:cubicBezTo>
                <a:cubicBezTo>
                  <a:pt x="51290" y="471951"/>
                  <a:pt x="66084" y="486745"/>
                  <a:pt x="66084" y="504993"/>
                </a:cubicBezTo>
                <a:cubicBezTo>
                  <a:pt x="66084" y="523241"/>
                  <a:pt x="51290" y="538035"/>
                  <a:pt x="33042" y="538035"/>
                </a:cubicBezTo>
                <a:cubicBezTo>
                  <a:pt x="14794" y="538035"/>
                  <a:pt x="0" y="523241"/>
                  <a:pt x="0" y="504993"/>
                </a:cubicBezTo>
                <a:close/>
                <a:moveTo>
                  <a:pt x="0" y="622981"/>
                </a:moveTo>
                <a:cubicBezTo>
                  <a:pt x="0" y="604733"/>
                  <a:pt x="14794" y="589939"/>
                  <a:pt x="33042" y="589939"/>
                </a:cubicBezTo>
                <a:cubicBezTo>
                  <a:pt x="51290" y="589939"/>
                  <a:pt x="66084" y="604733"/>
                  <a:pt x="66084" y="622981"/>
                </a:cubicBezTo>
                <a:cubicBezTo>
                  <a:pt x="66084" y="641229"/>
                  <a:pt x="51290" y="656022"/>
                  <a:pt x="33042" y="656022"/>
                </a:cubicBezTo>
                <a:cubicBezTo>
                  <a:pt x="14794" y="656022"/>
                  <a:pt x="0" y="641229"/>
                  <a:pt x="0" y="622981"/>
                </a:cubicBezTo>
                <a:close/>
              </a:path>
            </a:pathLst>
          </a:custGeom>
          <a:gradFill>
            <a:gsLst>
              <a:gs pos="28000">
                <a:schemeClr val="accent1"/>
              </a:gs>
              <a:gs pos="100000">
                <a:schemeClr val="accent1">
                  <a:lumMod val="20000"/>
                  <a:lumOff val="80000"/>
                  <a:alpha val="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0" name="标题 1"/>
          <p:cNvSpPr txBox="1"/>
          <p:nvPr/>
        </p:nvSpPr>
        <p:spPr>
          <a:xfrm rot="0" flipH="0" flipV="0">
            <a:off x="968288" y="177422"/>
            <a:ext cx="10550612" cy="753382"/>
          </a:xfrm>
          <a:prstGeom prst="rect">
            <a:avLst/>
          </a:prstGeom>
          <a:noFill/>
          <a:ln>
            <a:noFill/>
          </a:ln>
        </p:spPr>
        <p:txBody>
          <a:bodyPr vert="horz" wrap="square" lIns="0" tIns="0" rIns="0" bIns="0" rtlCol="0" anchor="ctr"/>
          <a:lstStyle/>
          <a:p>
            <a:pPr algn="l">
              <a:lnSpc>
                <a:spcPct val="110000"/>
              </a:lnSpc>
            </a:pPr>
            <a:r>
              <a:rPr kumimoji="1" lang="en-US" altLang="zh-CN" sz="2800">
                <a:ln w="25400">
                  <a:noFill/>
                </a:ln>
                <a:solidFill>
                  <a:srgbClr val="262626">
                    <a:alpha val="100000"/>
                  </a:srgbClr>
                </a:solidFill>
                <a:latin typeface="Source Han Sans CN Bold"/>
                <a:ea typeface="Source Han Sans CN Bold"/>
                <a:cs typeface="Source Han Sans CN Bold"/>
              </a:rPr>
              <a:t>语义理解驱动的词库重构</a:t>
            </a:r>
            <a:endParaRPr kumimoji="1" lang="zh-CN" altLang="en-US"/>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2"/>
          <p:cNvSpPr txBox="1"/>
          <p:nvPr/>
        </p:nvSpPr>
        <p:spPr>
          <a:xfrm rot="0" flipH="0" flipV="0">
            <a:off x="0" y="0"/>
            <a:ext cx="12192000" cy="6858000"/>
          </a:xfrm>
          <a:prstGeom prst="rect">
            <a:avLst/>
          </a:prstGeom>
          <a:gradFill>
            <a:gsLst>
              <a:gs pos="0">
                <a:schemeClr val="bg1"/>
              </a:gs>
              <a:gs pos="100000">
                <a:schemeClr val="accent1">
                  <a:lumMod val="20000"/>
                  <a:lumOff val="80000"/>
                </a:schemeClr>
              </a:gs>
            </a:gsLst>
            <a:lin ang="5400000" scaled="1"/>
          </a:gradFill>
          <a:ln w="12700" cap="sq">
            <a:noFill/>
            <a:prstDash val="solid"/>
            <a:miter/>
          </a:ln>
        </p:spPr>
        <p:txBody>
          <a:bodyPr vert="horz" wrap="square" lIns="0" tIns="0" rIns="0" bIns="0" rtlCol="0" anchor="ctr"/>
          <a:lstStyle/>
          <a:p>
            <a:pPr algn="ctr">
              <a:lnSpc>
                <a:spcPct val="110000"/>
              </a:lnSpc>
            </a:pPr>
            <a:endParaRPr kumimoji="1" lang="zh-CN" altLang="en-US"/>
          </a:p>
        </p:txBody>
      </p:sp>
      <p:sp>
        <p:nvSpPr>
          <p:cNvPr id="3" name="标题 1"/>
          <p:cNvSpPr txBox="1"/>
          <p:nvPr/>
        </p:nvSpPr>
        <p:spPr>
          <a:xfrm rot="0" flipH="0" flipV="0">
            <a:off x="-707423" y="5166581"/>
            <a:ext cx="13594146" cy="45719"/>
          </a:xfrm>
          <a:prstGeom prst="roundRect">
            <a:avLst>
              <a:gd name="adj" fmla="val 50000"/>
            </a:avLst>
          </a:prstGeom>
          <a:solidFill>
            <a:schemeClr val="accent1">
              <a:lumMod val="20000"/>
              <a:lumOff val="8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1497104" y="5130800"/>
            <a:ext cx="127000" cy="127000"/>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4512133" y="5130800"/>
            <a:ext cx="127000" cy="127000"/>
          </a:xfrm>
          <a:prstGeom prst="ellipse">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6" name="标题 1"/>
          <p:cNvSpPr txBox="1"/>
          <p:nvPr/>
        </p:nvSpPr>
        <p:spPr>
          <a:xfrm rot="0" flipH="0" flipV="0">
            <a:off x="7527162" y="5130800"/>
            <a:ext cx="127000" cy="127000"/>
          </a:xfrm>
          <a:prstGeom prst="ellipse">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7" name="标题 1"/>
          <p:cNvSpPr txBox="1"/>
          <p:nvPr/>
        </p:nvSpPr>
        <p:spPr>
          <a:xfrm rot="0" flipH="0" flipV="0">
            <a:off x="10542191" y="5130800"/>
            <a:ext cx="127000" cy="127000"/>
          </a:xfrm>
          <a:prstGeom prst="ellipse">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660400" y="4826635"/>
            <a:ext cx="3961118" cy="49140"/>
          </a:xfrm>
          <a:prstGeom prst="rect">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4469650" y="4480560"/>
            <a:ext cx="3961118" cy="49140"/>
          </a:xfrm>
          <a:prstGeom prst="rect">
            <a:avLst/>
          </a:prstGeom>
          <a:solidFill>
            <a:schemeClr val="accent2"/>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0" name="标题 1"/>
          <p:cNvSpPr txBox="1"/>
          <p:nvPr/>
        </p:nvSpPr>
        <p:spPr>
          <a:xfrm rot="0" flipH="0" flipV="0">
            <a:off x="8278900" y="4134485"/>
            <a:ext cx="3961118" cy="49140"/>
          </a:xfrm>
          <a:prstGeom prst="rect">
            <a:avLst/>
          </a:prstGeom>
          <a:solidFill>
            <a:schemeClr val="accent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660400" y="3296868"/>
            <a:ext cx="3240000" cy="307777"/>
          </a:xfrm>
          <a:prstGeom prst="rect">
            <a:avLst/>
          </a:prstGeom>
          <a:noFill/>
          <a:ln>
            <a:noFill/>
          </a:ln>
        </p:spPr>
        <p:txBody>
          <a:bodyPr vert="horz" wrap="square" lIns="0" tIns="0" rIns="0" bIns="0" rtlCol="0" anchor="t"/>
          <a:lstStyle/>
          <a:p>
            <a:pPr algn="l">
              <a:lnSpc>
                <a:spcPct val="100000"/>
              </a:lnSpc>
            </a:pPr>
            <a:r>
              <a:rPr kumimoji="1" lang="en-US" altLang="zh-CN" sz="1600">
                <a:ln w="12700">
                  <a:noFill/>
                </a:ln>
                <a:solidFill>
                  <a:srgbClr val="262626">
                    <a:alpha val="100000"/>
                  </a:srgbClr>
                </a:solidFill>
                <a:latin typeface="Source Han Sans CN Bold"/>
                <a:ea typeface="Source Han Sans CN Bold"/>
                <a:cs typeface="Source Han Sans CN Bold"/>
              </a:rPr>
              <a:t>Schema标记的深度部署</a:t>
            </a:r>
            <a:endParaRPr kumimoji="1" lang="zh-CN" altLang="en-US"/>
          </a:p>
        </p:txBody>
      </p:sp>
      <p:sp>
        <p:nvSpPr>
          <p:cNvPr id="12" name="标题 1"/>
          <p:cNvSpPr txBox="1"/>
          <p:nvPr/>
        </p:nvSpPr>
        <p:spPr>
          <a:xfrm rot="0" flipH="0" flipV="0">
            <a:off x="660400" y="3606800"/>
            <a:ext cx="3240000" cy="1041400"/>
          </a:xfrm>
          <a:prstGeom prst="rect">
            <a:avLst/>
          </a:prstGeom>
          <a:noFill/>
          <a:ln>
            <a:noFill/>
          </a:ln>
        </p:spPr>
        <p:txBody>
          <a:bodyPr vert="horz" wrap="square" lIns="0" tIns="0" rIns="0" bIns="0" rtlCol="0" anchor="t"/>
          <a:lstStyle/>
          <a:p>
            <a:pPr algn="l">
              <a:lnSpc>
                <a:spcPct val="150000"/>
              </a:lnSpc>
            </a:pPr>
            <a:r>
              <a:rPr kumimoji="1" lang="en-US" altLang="zh-CN" sz="995">
                <a:ln w="12700">
                  <a:noFill/>
                </a:ln>
                <a:solidFill>
                  <a:srgbClr val="262626">
                    <a:alpha val="100000"/>
                  </a:srgbClr>
                </a:solidFill>
                <a:latin typeface="Source Han Sans"/>
                <a:ea typeface="Source Han Sans"/>
                <a:cs typeface="Source Han Sans"/>
              </a:rPr>
              <a:t>百度智能摘要与富媒体展示高度依赖结构化数据，需在所有核心页面部署符合Schema.org标准的JSON- LD代码。不仅要标注基础的文章与产品信息，更要细化FAQ、HowTo及评论聚合等高级类型，使搜索引擎能直接提取答案并在搜索结果页零点击呈现，大幅提升品牌曝光面积。</a:t>
            </a:r>
            <a:endParaRPr kumimoji="1" lang="zh-CN" altLang="en-US"/>
          </a:p>
        </p:txBody>
      </p:sp>
      <p:sp>
        <p:nvSpPr>
          <p:cNvPr id="13" name="标题 1"/>
          <p:cNvSpPr txBox="1"/>
          <p:nvPr/>
        </p:nvSpPr>
        <p:spPr>
          <a:xfrm rot="0" flipH="0" flipV="0">
            <a:off x="8278900" y="2623966"/>
            <a:ext cx="3240000" cy="307777"/>
          </a:xfrm>
          <a:prstGeom prst="rect">
            <a:avLst/>
          </a:prstGeom>
          <a:noFill/>
          <a:ln>
            <a:noFill/>
          </a:ln>
        </p:spPr>
        <p:txBody>
          <a:bodyPr vert="horz" wrap="square" lIns="0" tIns="0" rIns="0" bIns="0" rtlCol="0" anchor="t"/>
          <a:lstStyle/>
          <a:p>
            <a:pPr algn="l">
              <a:lnSpc>
                <a:spcPct val="100000"/>
              </a:lnSpc>
            </a:pPr>
            <a:r>
              <a:rPr kumimoji="1" lang="en-US" altLang="zh-CN" sz="1600">
                <a:ln w="12700">
                  <a:noFill/>
                </a:ln>
                <a:solidFill>
                  <a:srgbClr val="262626">
                    <a:alpha val="100000"/>
                  </a:srgbClr>
                </a:solidFill>
                <a:latin typeface="Source Han Sans CN Bold"/>
                <a:ea typeface="Source Han Sans CN Bold"/>
                <a:cs typeface="Source Han Sans CN Bold"/>
              </a:rPr>
              <a:t>多模态内容的语义对齐</a:t>
            </a:r>
            <a:endParaRPr kumimoji="1" lang="zh-CN" altLang="en-US"/>
          </a:p>
        </p:txBody>
      </p:sp>
      <p:sp>
        <p:nvSpPr>
          <p:cNvPr id="14" name="标题 1"/>
          <p:cNvSpPr txBox="1"/>
          <p:nvPr/>
        </p:nvSpPr>
        <p:spPr>
          <a:xfrm rot="0" flipH="0" flipV="0">
            <a:off x="8278900" y="2939940"/>
            <a:ext cx="3240000" cy="1041400"/>
          </a:xfrm>
          <a:prstGeom prst="rect">
            <a:avLst/>
          </a:prstGeom>
          <a:noFill/>
          <a:ln>
            <a:noFill/>
          </a:ln>
        </p:spPr>
        <p:txBody>
          <a:bodyPr vert="horz" wrap="square" lIns="0" tIns="0" rIns="0" bIns="0" rtlCol="0" anchor="t"/>
          <a:lstStyle/>
          <a:p>
            <a:pPr algn="l">
              <a:lnSpc>
                <a:spcPct val="150000"/>
              </a:lnSpc>
            </a:pPr>
            <a:r>
              <a:rPr kumimoji="1" lang="en-US" altLang="zh-CN" sz="995">
                <a:ln w="12700">
                  <a:noFill/>
                </a:ln>
                <a:solidFill>
                  <a:srgbClr val="262626">
                    <a:alpha val="100000"/>
                  </a:srgbClr>
                </a:solidFill>
                <a:latin typeface="Source Han Sans"/>
                <a:ea typeface="Source Han Sans"/>
                <a:cs typeface="Source Han Sans"/>
              </a:rPr>
              <a:t>图片与视频不再是文本的附属品，而是独立的语义载体。上传多媒体素材时必须添加包含核心关键词的ALT标签、OCR文字层及语音转录文本，确保视觉内容与页面主题语义高度一致，使非文本元素也能被搜索引擎正确理解并纳入综合排序体系，拓宽流量入口。</a:t>
            </a:r>
            <a:endParaRPr kumimoji="1" lang="zh-CN" altLang="en-US"/>
          </a:p>
        </p:txBody>
      </p:sp>
      <p:sp>
        <p:nvSpPr>
          <p:cNvPr id="15" name="标题 1"/>
          <p:cNvSpPr txBox="1"/>
          <p:nvPr/>
        </p:nvSpPr>
        <p:spPr>
          <a:xfrm rot="0" flipH="0" flipV="0">
            <a:off x="4469650" y="2960318"/>
            <a:ext cx="3240000" cy="307777"/>
          </a:xfrm>
          <a:prstGeom prst="rect">
            <a:avLst/>
          </a:prstGeom>
          <a:noFill/>
          <a:ln>
            <a:noFill/>
          </a:ln>
        </p:spPr>
        <p:txBody>
          <a:bodyPr vert="horz" wrap="square" lIns="0" tIns="0" rIns="0" bIns="0" rtlCol="0" anchor="t"/>
          <a:lstStyle/>
          <a:p>
            <a:pPr algn="l">
              <a:lnSpc>
                <a:spcPct val="100000"/>
              </a:lnSpc>
            </a:pPr>
            <a:r>
              <a:rPr kumimoji="1" lang="en-US" altLang="zh-CN" sz="1600">
                <a:ln w="12700">
                  <a:noFill/>
                </a:ln>
                <a:solidFill>
                  <a:srgbClr val="262626">
                    <a:alpha val="100000"/>
                  </a:srgbClr>
                </a:solidFill>
                <a:latin typeface="Source Han Sans CN Bold"/>
                <a:ea typeface="Source Han Sans CN Bold"/>
                <a:cs typeface="Source Han Sans CN Bold"/>
              </a:rPr>
              <a:t>知识图谱实体关联建设</a:t>
            </a:r>
            <a:endParaRPr kumimoji="1" lang="zh-CN" altLang="en-US"/>
          </a:p>
        </p:txBody>
      </p:sp>
      <p:sp>
        <p:nvSpPr>
          <p:cNvPr id="16" name="标题 1"/>
          <p:cNvSpPr txBox="1"/>
          <p:nvPr/>
        </p:nvSpPr>
        <p:spPr>
          <a:xfrm rot="0" flipH="0" flipV="0">
            <a:off x="4469650" y="3270250"/>
            <a:ext cx="3240000" cy="1041401"/>
          </a:xfrm>
          <a:prstGeom prst="rect">
            <a:avLst/>
          </a:prstGeom>
          <a:noFill/>
          <a:ln>
            <a:noFill/>
          </a:ln>
        </p:spPr>
        <p:txBody>
          <a:bodyPr vert="horz" wrap="square" lIns="0" tIns="0" rIns="0" bIns="0" rtlCol="0" anchor="t"/>
          <a:lstStyle/>
          <a:p>
            <a:pPr algn="l">
              <a:lnSpc>
                <a:spcPct val="150000"/>
              </a:lnSpc>
            </a:pPr>
            <a:r>
              <a:rPr kumimoji="1" lang="en-US" altLang="zh-CN" sz="995">
                <a:ln w="12700">
                  <a:noFill/>
                </a:ln>
                <a:solidFill>
                  <a:srgbClr val="262626">
                    <a:alpha val="100000"/>
                  </a:srgbClr>
                </a:solidFill>
                <a:latin typeface="Source Han Sans"/>
                <a:ea typeface="Source Han Sans"/>
                <a:cs typeface="Source Han Sans"/>
              </a:rPr>
              <a:t>搜索引擎正从索引网页转向索引实体，需主动构建品牌与行业概念的强关联网络。通过百科词条、权威媒体报道及官网结构化声明，明确定义品牌实体的属性、关系与分类，帮助百度知识图谱准确识别并推荐你的内容，在AI问答场景中获得优先引用权。</a:t>
            </a:r>
            <a:endParaRPr kumimoji="1" lang="zh-CN" altLang="en-US"/>
          </a:p>
        </p:txBody>
      </p:sp>
      <p:sp>
        <p:nvSpPr>
          <p:cNvPr id="17" name="标题 1"/>
          <p:cNvSpPr txBox="1"/>
          <p:nvPr/>
        </p:nvSpPr>
        <p:spPr>
          <a:xfrm rot="0" flipH="0" flipV="0">
            <a:off x="660400" y="2692400"/>
            <a:ext cx="3240000" cy="584200"/>
          </a:xfrm>
          <a:prstGeom prst="rect">
            <a:avLst/>
          </a:prstGeom>
          <a:noFill/>
          <a:ln>
            <a:noFill/>
          </a:ln>
        </p:spPr>
        <p:txBody>
          <a:bodyPr vert="horz" wrap="square" lIns="0" tIns="0" rIns="0" bIns="0" rtlCol="0" anchor="b"/>
          <a:lstStyle/>
          <a:p>
            <a:pPr algn="l">
              <a:lnSpc>
                <a:spcPct val="100000"/>
              </a:lnSpc>
            </a:pPr>
            <a:r>
              <a:rPr kumimoji="1" lang="en-US" altLang="zh-CN" sz="3600">
                <a:ln w="12700">
                  <a:noFill/>
                </a:ln>
                <a:solidFill>
                  <a:srgbClr val="063CE8">
                    <a:alpha val="100000"/>
                  </a:srgbClr>
                </a:solidFill>
                <a:latin typeface="OPPOSans H"/>
                <a:ea typeface="OPPOSans H"/>
                <a:cs typeface="OPPOSans H"/>
              </a:rPr>
              <a:t>01</a:t>
            </a:r>
            <a:endParaRPr kumimoji="1" lang="zh-CN" altLang="en-US"/>
          </a:p>
        </p:txBody>
      </p:sp>
      <p:sp>
        <p:nvSpPr>
          <p:cNvPr id="18" name="标题 1"/>
          <p:cNvSpPr txBox="1"/>
          <p:nvPr/>
        </p:nvSpPr>
        <p:spPr>
          <a:xfrm rot="0" flipH="0" flipV="0">
            <a:off x="4469650" y="2324100"/>
            <a:ext cx="3240000" cy="584200"/>
          </a:xfrm>
          <a:prstGeom prst="rect">
            <a:avLst/>
          </a:prstGeom>
          <a:noFill/>
          <a:ln>
            <a:noFill/>
          </a:ln>
        </p:spPr>
        <p:txBody>
          <a:bodyPr vert="horz" wrap="square" lIns="0" tIns="0" rIns="0" bIns="0" rtlCol="0" anchor="b"/>
          <a:lstStyle/>
          <a:p>
            <a:pPr algn="l">
              <a:lnSpc>
                <a:spcPct val="100000"/>
              </a:lnSpc>
            </a:pPr>
            <a:r>
              <a:rPr kumimoji="1" lang="en-US" altLang="zh-CN" sz="3600">
                <a:ln w="12700">
                  <a:noFill/>
                </a:ln>
                <a:solidFill>
                  <a:srgbClr val="C6AB6A">
                    <a:alpha val="100000"/>
                  </a:srgbClr>
                </a:solidFill>
                <a:latin typeface="OPPOSans H"/>
                <a:ea typeface="OPPOSans H"/>
                <a:cs typeface="OPPOSans H"/>
              </a:rPr>
              <a:t>02</a:t>
            </a:r>
            <a:endParaRPr kumimoji="1" lang="zh-CN" altLang="en-US"/>
          </a:p>
        </p:txBody>
      </p:sp>
      <p:sp>
        <p:nvSpPr>
          <p:cNvPr id="19" name="标题 1"/>
          <p:cNvSpPr txBox="1"/>
          <p:nvPr/>
        </p:nvSpPr>
        <p:spPr>
          <a:xfrm rot="0" flipH="0" flipV="0">
            <a:off x="8278900" y="2006600"/>
            <a:ext cx="3240000" cy="584200"/>
          </a:xfrm>
          <a:prstGeom prst="rect">
            <a:avLst/>
          </a:prstGeom>
          <a:noFill/>
          <a:ln>
            <a:noFill/>
          </a:ln>
        </p:spPr>
        <p:txBody>
          <a:bodyPr vert="horz" wrap="square" lIns="0" tIns="0" rIns="0" bIns="0" rtlCol="0" anchor="b"/>
          <a:lstStyle/>
          <a:p>
            <a:pPr algn="l">
              <a:lnSpc>
                <a:spcPct val="100000"/>
              </a:lnSpc>
            </a:pPr>
            <a:r>
              <a:rPr kumimoji="1" lang="en-US" altLang="zh-CN" sz="3600">
                <a:ln w="12700">
                  <a:noFill/>
                </a:ln>
                <a:solidFill>
                  <a:srgbClr val="063CE8">
                    <a:alpha val="100000"/>
                  </a:srgbClr>
                </a:solidFill>
                <a:latin typeface="OPPOSans H"/>
                <a:ea typeface="OPPOSans H"/>
                <a:cs typeface="OPPOSans H"/>
              </a:rPr>
              <a:t>03</a:t>
            </a:r>
            <a:endParaRPr kumimoji="1" lang="zh-CN" altLang="en-US"/>
          </a:p>
        </p:txBody>
      </p:sp>
      <p:sp>
        <p:nvSpPr>
          <p:cNvPr id="20" name="标题 1"/>
          <p:cNvSpPr txBox="1"/>
          <p:nvPr/>
        </p:nvSpPr>
        <p:spPr>
          <a:xfrm rot="19256368" flipH="0" flipV="0">
            <a:off x="-102701" y="64127"/>
            <a:ext cx="928813" cy="479602"/>
          </a:xfrm>
          <a:custGeom>
            <a:avLst/>
            <a:gdLst>
              <a:gd name="connsiteX0" fmla="*/ 706920 w 928813"/>
              <a:gd name="connsiteY0" fmla="*/ 45191 h 479602"/>
              <a:gd name="connsiteX1" fmla="*/ 928813 w 928813"/>
              <a:gd name="connsiteY1" fmla="*/ 225266 h 479602"/>
              <a:gd name="connsiteX2" fmla="*/ 924883 w 928813"/>
              <a:gd name="connsiteY2" fmla="*/ 232507 h 479602"/>
              <a:gd name="connsiteX3" fmla="*/ 460153 w 928813"/>
              <a:gd name="connsiteY3" fmla="*/ 479602 h 479602"/>
              <a:gd name="connsiteX4" fmla="*/ 63859 w 928813"/>
              <a:gd name="connsiteY4" fmla="*/ 315452 h 479602"/>
              <a:gd name="connsiteX5" fmla="*/ 0 w 928813"/>
              <a:gd name="connsiteY5" fmla="*/ 238054 h 479602"/>
              <a:gd name="connsiteX6" fmla="*/ 193188 w 928813"/>
              <a:gd name="connsiteY6" fmla="*/ 0 h 479602"/>
              <a:gd name="connsiteX7" fmla="*/ 201952 w 928813"/>
              <a:gd name="connsiteY7" fmla="*/ 28232 h 479602"/>
              <a:gd name="connsiteX8" fmla="*/ 460153 w 928813"/>
              <a:gd name="connsiteY8" fmla="*/ 199380 h 479602"/>
              <a:gd name="connsiteX9" fmla="*/ 658300 w 928813"/>
              <a:gd name="connsiteY9" fmla="*/ 117304 h 479602"/>
            </a:gdLst>
            <a:rect l="l" t="t" r="r" b="b"/>
            <a:pathLst>
              <a:path w="928813" h="479602">
                <a:moveTo>
                  <a:pt x="706920" y="45191"/>
                </a:moveTo>
                <a:lnTo>
                  <a:pt x="928813" y="225266"/>
                </a:lnTo>
                <a:lnTo>
                  <a:pt x="924883" y="232507"/>
                </a:lnTo>
                <a:cubicBezTo>
                  <a:pt x="824167" y="381587"/>
                  <a:pt x="653606" y="479602"/>
                  <a:pt x="460153" y="479602"/>
                </a:cubicBezTo>
                <a:cubicBezTo>
                  <a:pt x="305390" y="479602"/>
                  <a:pt x="165279" y="416872"/>
                  <a:pt x="63859" y="315452"/>
                </a:cubicBezTo>
                <a:lnTo>
                  <a:pt x="0" y="238054"/>
                </a:lnTo>
                <a:lnTo>
                  <a:pt x="193188" y="0"/>
                </a:lnTo>
                <a:lnTo>
                  <a:pt x="201952" y="28232"/>
                </a:lnTo>
                <a:cubicBezTo>
                  <a:pt x="244492" y="128808"/>
                  <a:pt x="344082" y="199380"/>
                  <a:pt x="460153" y="199380"/>
                </a:cubicBezTo>
                <a:cubicBezTo>
                  <a:pt x="537534" y="199380"/>
                  <a:pt x="607590" y="168015"/>
                  <a:pt x="658300" y="117304"/>
                </a:cubicBezTo>
                <a:close/>
              </a:path>
            </a:pathLst>
          </a:custGeom>
          <a:gradFill>
            <a:gsLst>
              <a:gs pos="0">
                <a:schemeClr val="accent1">
                  <a:lumMod val="80000"/>
                  <a:lumOff val="20000"/>
                </a:schemeClr>
              </a:gs>
              <a:gs pos="86000">
                <a:schemeClr val="accent1">
                  <a:lumMod val="75000"/>
                </a:schemeClr>
              </a:gs>
            </a:gsLst>
            <a:path path="circle">
              <a:fillToRect b="100000" r="100000"/>
            </a:path>
            <a:tileRect t="-100000" l="-100000"/>
          </a:gradFill>
          <a:ln w="9525" cap="sq">
            <a:noFill/>
            <a:miter/>
          </a:ln>
          <a:effectLst/>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5400000" flipH="0" flipV="0">
            <a:off x="223823" y="372994"/>
            <a:ext cx="753381" cy="578733"/>
          </a:xfrm>
          <a:custGeom>
            <a:avLst/>
            <a:gdLst>
              <a:gd name="connsiteX0" fmla="*/ 787910 w 853994"/>
              <a:gd name="connsiteY0" fmla="*/ 33041 h 656022"/>
              <a:gd name="connsiteX1" fmla="*/ 820952 w 853994"/>
              <a:gd name="connsiteY1" fmla="*/ 0 h 656022"/>
              <a:gd name="connsiteX2" fmla="*/ 853994 w 853994"/>
              <a:gd name="connsiteY2" fmla="*/ 33041 h 656022"/>
              <a:gd name="connsiteX3" fmla="*/ 820952 w 853994"/>
              <a:gd name="connsiteY3" fmla="*/ 66083 h 656022"/>
              <a:gd name="connsiteX4" fmla="*/ 787910 w 853994"/>
              <a:gd name="connsiteY4" fmla="*/ 33041 h 656022"/>
              <a:gd name="connsiteX5" fmla="*/ 787910 w 853994"/>
              <a:gd name="connsiteY5" fmla="*/ 151029 h 656022"/>
              <a:gd name="connsiteX6" fmla="*/ 820952 w 853994"/>
              <a:gd name="connsiteY6" fmla="*/ 117987 h 656022"/>
              <a:gd name="connsiteX7" fmla="*/ 853994 w 853994"/>
              <a:gd name="connsiteY7" fmla="*/ 151029 h 656022"/>
              <a:gd name="connsiteX8" fmla="*/ 820952 w 853994"/>
              <a:gd name="connsiteY8" fmla="*/ 184071 h 656022"/>
              <a:gd name="connsiteX9" fmla="*/ 787910 w 853994"/>
              <a:gd name="connsiteY9" fmla="*/ 151029 h 656022"/>
              <a:gd name="connsiteX10" fmla="*/ 787910 w 853994"/>
              <a:gd name="connsiteY10" fmla="*/ 269017 h 656022"/>
              <a:gd name="connsiteX11" fmla="*/ 820952 w 853994"/>
              <a:gd name="connsiteY11" fmla="*/ 235975 h 656022"/>
              <a:gd name="connsiteX12" fmla="*/ 853994 w 853994"/>
              <a:gd name="connsiteY12" fmla="*/ 269017 h 656022"/>
              <a:gd name="connsiteX13" fmla="*/ 820952 w 853994"/>
              <a:gd name="connsiteY13" fmla="*/ 302058 h 656022"/>
              <a:gd name="connsiteX14" fmla="*/ 787910 w 853994"/>
              <a:gd name="connsiteY14" fmla="*/ 269017 h 656022"/>
              <a:gd name="connsiteX15" fmla="*/ 787910 w 853994"/>
              <a:gd name="connsiteY15" fmla="*/ 387005 h 656022"/>
              <a:gd name="connsiteX16" fmla="*/ 820952 w 853994"/>
              <a:gd name="connsiteY16" fmla="*/ 353964 h 656022"/>
              <a:gd name="connsiteX17" fmla="*/ 853994 w 853994"/>
              <a:gd name="connsiteY17" fmla="*/ 387005 h 656022"/>
              <a:gd name="connsiteX18" fmla="*/ 820952 w 853994"/>
              <a:gd name="connsiteY18" fmla="*/ 420047 h 656022"/>
              <a:gd name="connsiteX19" fmla="*/ 787910 w 853994"/>
              <a:gd name="connsiteY19" fmla="*/ 387005 h 656022"/>
              <a:gd name="connsiteX20" fmla="*/ 787910 w 853994"/>
              <a:gd name="connsiteY20" fmla="*/ 504993 h 656022"/>
              <a:gd name="connsiteX21" fmla="*/ 820952 w 853994"/>
              <a:gd name="connsiteY21" fmla="*/ 471951 h 656022"/>
              <a:gd name="connsiteX22" fmla="*/ 853994 w 853994"/>
              <a:gd name="connsiteY22" fmla="*/ 504993 h 656022"/>
              <a:gd name="connsiteX23" fmla="*/ 820952 w 853994"/>
              <a:gd name="connsiteY23" fmla="*/ 538035 h 656022"/>
              <a:gd name="connsiteX24" fmla="*/ 787910 w 853994"/>
              <a:gd name="connsiteY24" fmla="*/ 504993 h 656022"/>
              <a:gd name="connsiteX25" fmla="*/ 787910 w 853994"/>
              <a:gd name="connsiteY25" fmla="*/ 622981 h 656022"/>
              <a:gd name="connsiteX26" fmla="*/ 820952 w 853994"/>
              <a:gd name="connsiteY26" fmla="*/ 589939 h 656022"/>
              <a:gd name="connsiteX27" fmla="*/ 853994 w 853994"/>
              <a:gd name="connsiteY27" fmla="*/ 622981 h 656022"/>
              <a:gd name="connsiteX28" fmla="*/ 820952 w 853994"/>
              <a:gd name="connsiteY28" fmla="*/ 656022 h 656022"/>
              <a:gd name="connsiteX29" fmla="*/ 787910 w 853994"/>
              <a:gd name="connsiteY29" fmla="*/ 622981 h 656022"/>
              <a:gd name="connsiteX30" fmla="*/ 630328 w 853994"/>
              <a:gd name="connsiteY30" fmla="*/ 33041 h 656022"/>
              <a:gd name="connsiteX31" fmla="*/ 663370 w 853994"/>
              <a:gd name="connsiteY31" fmla="*/ 0 h 656022"/>
              <a:gd name="connsiteX32" fmla="*/ 696412 w 853994"/>
              <a:gd name="connsiteY32" fmla="*/ 33041 h 656022"/>
              <a:gd name="connsiteX33" fmla="*/ 663370 w 853994"/>
              <a:gd name="connsiteY33" fmla="*/ 66083 h 656022"/>
              <a:gd name="connsiteX34" fmla="*/ 630328 w 853994"/>
              <a:gd name="connsiteY34" fmla="*/ 33041 h 656022"/>
              <a:gd name="connsiteX35" fmla="*/ 630328 w 853994"/>
              <a:gd name="connsiteY35" fmla="*/ 151029 h 656022"/>
              <a:gd name="connsiteX36" fmla="*/ 663370 w 853994"/>
              <a:gd name="connsiteY36" fmla="*/ 117987 h 656022"/>
              <a:gd name="connsiteX37" fmla="*/ 696412 w 853994"/>
              <a:gd name="connsiteY37" fmla="*/ 151029 h 656022"/>
              <a:gd name="connsiteX38" fmla="*/ 663370 w 853994"/>
              <a:gd name="connsiteY38" fmla="*/ 184071 h 656022"/>
              <a:gd name="connsiteX39" fmla="*/ 630328 w 853994"/>
              <a:gd name="connsiteY39" fmla="*/ 151029 h 656022"/>
              <a:gd name="connsiteX40" fmla="*/ 630328 w 853994"/>
              <a:gd name="connsiteY40" fmla="*/ 269017 h 656022"/>
              <a:gd name="connsiteX41" fmla="*/ 663370 w 853994"/>
              <a:gd name="connsiteY41" fmla="*/ 235975 h 656022"/>
              <a:gd name="connsiteX42" fmla="*/ 696412 w 853994"/>
              <a:gd name="connsiteY42" fmla="*/ 269017 h 656022"/>
              <a:gd name="connsiteX43" fmla="*/ 663370 w 853994"/>
              <a:gd name="connsiteY43" fmla="*/ 302058 h 656022"/>
              <a:gd name="connsiteX44" fmla="*/ 630328 w 853994"/>
              <a:gd name="connsiteY44" fmla="*/ 269017 h 656022"/>
              <a:gd name="connsiteX45" fmla="*/ 630328 w 853994"/>
              <a:gd name="connsiteY45" fmla="*/ 387005 h 656022"/>
              <a:gd name="connsiteX46" fmla="*/ 663370 w 853994"/>
              <a:gd name="connsiteY46" fmla="*/ 353964 h 656022"/>
              <a:gd name="connsiteX47" fmla="*/ 696412 w 853994"/>
              <a:gd name="connsiteY47" fmla="*/ 387005 h 656022"/>
              <a:gd name="connsiteX48" fmla="*/ 663370 w 853994"/>
              <a:gd name="connsiteY48" fmla="*/ 420047 h 656022"/>
              <a:gd name="connsiteX49" fmla="*/ 630328 w 853994"/>
              <a:gd name="connsiteY49" fmla="*/ 387005 h 656022"/>
              <a:gd name="connsiteX50" fmla="*/ 630328 w 853994"/>
              <a:gd name="connsiteY50" fmla="*/ 504993 h 656022"/>
              <a:gd name="connsiteX51" fmla="*/ 663370 w 853994"/>
              <a:gd name="connsiteY51" fmla="*/ 471951 h 656022"/>
              <a:gd name="connsiteX52" fmla="*/ 696412 w 853994"/>
              <a:gd name="connsiteY52" fmla="*/ 504993 h 656022"/>
              <a:gd name="connsiteX53" fmla="*/ 663370 w 853994"/>
              <a:gd name="connsiteY53" fmla="*/ 538035 h 656022"/>
              <a:gd name="connsiteX54" fmla="*/ 630328 w 853994"/>
              <a:gd name="connsiteY54" fmla="*/ 504993 h 656022"/>
              <a:gd name="connsiteX55" fmla="*/ 630328 w 853994"/>
              <a:gd name="connsiteY55" fmla="*/ 622981 h 656022"/>
              <a:gd name="connsiteX56" fmla="*/ 663370 w 853994"/>
              <a:gd name="connsiteY56" fmla="*/ 589939 h 656022"/>
              <a:gd name="connsiteX57" fmla="*/ 696412 w 853994"/>
              <a:gd name="connsiteY57" fmla="*/ 622981 h 656022"/>
              <a:gd name="connsiteX58" fmla="*/ 663370 w 853994"/>
              <a:gd name="connsiteY58" fmla="*/ 656022 h 656022"/>
              <a:gd name="connsiteX59" fmla="*/ 630328 w 853994"/>
              <a:gd name="connsiteY59" fmla="*/ 622981 h 656022"/>
              <a:gd name="connsiteX60" fmla="*/ 472746 w 853994"/>
              <a:gd name="connsiteY60" fmla="*/ 33041 h 656022"/>
              <a:gd name="connsiteX61" fmla="*/ 505788 w 853994"/>
              <a:gd name="connsiteY61" fmla="*/ 0 h 656022"/>
              <a:gd name="connsiteX62" fmla="*/ 538830 w 853994"/>
              <a:gd name="connsiteY62" fmla="*/ 33041 h 656022"/>
              <a:gd name="connsiteX63" fmla="*/ 505788 w 853994"/>
              <a:gd name="connsiteY63" fmla="*/ 66083 h 656022"/>
              <a:gd name="connsiteX64" fmla="*/ 472746 w 853994"/>
              <a:gd name="connsiteY64" fmla="*/ 33041 h 656022"/>
              <a:gd name="connsiteX65" fmla="*/ 472746 w 853994"/>
              <a:gd name="connsiteY65" fmla="*/ 151029 h 656022"/>
              <a:gd name="connsiteX66" fmla="*/ 505788 w 853994"/>
              <a:gd name="connsiteY66" fmla="*/ 117987 h 656022"/>
              <a:gd name="connsiteX67" fmla="*/ 538830 w 853994"/>
              <a:gd name="connsiteY67" fmla="*/ 151029 h 656022"/>
              <a:gd name="connsiteX68" fmla="*/ 505788 w 853994"/>
              <a:gd name="connsiteY68" fmla="*/ 184071 h 656022"/>
              <a:gd name="connsiteX69" fmla="*/ 472746 w 853994"/>
              <a:gd name="connsiteY69" fmla="*/ 151029 h 656022"/>
              <a:gd name="connsiteX70" fmla="*/ 472746 w 853994"/>
              <a:gd name="connsiteY70" fmla="*/ 269017 h 656022"/>
              <a:gd name="connsiteX71" fmla="*/ 505788 w 853994"/>
              <a:gd name="connsiteY71" fmla="*/ 235975 h 656022"/>
              <a:gd name="connsiteX72" fmla="*/ 538830 w 853994"/>
              <a:gd name="connsiteY72" fmla="*/ 269017 h 656022"/>
              <a:gd name="connsiteX73" fmla="*/ 505788 w 853994"/>
              <a:gd name="connsiteY73" fmla="*/ 302058 h 656022"/>
              <a:gd name="connsiteX74" fmla="*/ 472746 w 853994"/>
              <a:gd name="connsiteY74" fmla="*/ 269017 h 656022"/>
              <a:gd name="connsiteX75" fmla="*/ 472746 w 853994"/>
              <a:gd name="connsiteY75" fmla="*/ 387005 h 656022"/>
              <a:gd name="connsiteX76" fmla="*/ 505788 w 853994"/>
              <a:gd name="connsiteY76" fmla="*/ 353964 h 656022"/>
              <a:gd name="connsiteX77" fmla="*/ 538830 w 853994"/>
              <a:gd name="connsiteY77" fmla="*/ 387005 h 656022"/>
              <a:gd name="connsiteX78" fmla="*/ 505788 w 853994"/>
              <a:gd name="connsiteY78" fmla="*/ 420047 h 656022"/>
              <a:gd name="connsiteX79" fmla="*/ 472746 w 853994"/>
              <a:gd name="connsiteY79" fmla="*/ 387005 h 656022"/>
              <a:gd name="connsiteX80" fmla="*/ 472746 w 853994"/>
              <a:gd name="connsiteY80" fmla="*/ 504993 h 656022"/>
              <a:gd name="connsiteX81" fmla="*/ 505788 w 853994"/>
              <a:gd name="connsiteY81" fmla="*/ 471951 h 656022"/>
              <a:gd name="connsiteX82" fmla="*/ 538830 w 853994"/>
              <a:gd name="connsiteY82" fmla="*/ 504993 h 656022"/>
              <a:gd name="connsiteX83" fmla="*/ 505788 w 853994"/>
              <a:gd name="connsiteY83" fmla="*/ 538035 h 656022"/>
              <a:gd name="connsiteX84" fmla="*/ 472746 w 853994"/>
              <a:gd name="connsiteY84" fmla="*/ 504993 h 656022"/>
              <a:gd name="connsiteX85" fmla="*/ 472746 w 853994"/>
              <a:gd name="connsiteY85" fmla="*/ 622981 h 656022"/>
              <a:gd name="connsiteX86" fmla="*/ 505788 w 853994"/>
              <a:gd name="connsiteY86" fmla="*/ 589939 h 656022"/>
              <a:gd name="connsiteX87" fmla="*/ 538830 w 853994"/>
              <a:gd name="connsiteY87" fmla="*/ 622981 h 656022"/>
              <a:gd name="connsiteX88" fmla="*/ 505788 w 853994"/>
              <a:gd name="connsiteY88" fmla="*/ 656022 h 656022"/>
              <a:gd name="connsiteX89" fmla="*/ 472746 w 853994"/>
              <a:gd name="connsiteY89" fmla="*/ 622981 h 656022"/>
              <a:gd name="connsiteX90" fmla="*/ 315164 w 853994"/>
              <a:gd name="connsiteY90" fmla="*/ 33043 h 656022"/>
              <a:gd name="connsiteX91" fmla="*/ 348205 w 853994"/>
              <a:gd name="connsiteY91" fmla="*/ 1 h 656022"/>
              <a:gd name="connsiteX92" fmla="*/ 381247 w 853994"/>
              <a:gd name="connsiteY92" fmla="*/ 33043 h 656022"/>
              <a:gd name="connsiteX93" fmla="*/ 348205 w 853994"/>
              <a:gd name="connsiteY93" fmla="*/ 66085 h 656022"/>
              <a:gd name="connsiteX94" fmla="*/ 315164 w 853994"/>
              <a:gd name="connsiteY94" fmla="*/ 33043 h 656022"/>
              <a:gd name="connsiteX95" fmla="*/ 315164 w 853994"/>
              <a:gd name="connsiteY95" fmla="*/ 151029 h 656022"/>
              <a:gd name="connsiteX96" fmla="*/ 348205 w 853994"/>
              <a:gd name="connsiteY96" fmla="*/ 117987 h 656022"/>
              <a:gd name="connsiteX97" fmla="*/ 381247 w 853994"/>
              <a:gd name="connsiteY97" fmla="*/ 151029 h 656022"/>
              <a:gd name="connsiteX98" fmla="*/ 348205 w 853994"/>
              <a:gd name="connsiteY98" fmla="*/ 184071 h 656022"/>
              <a:gd name="connsiteX99" fmla="*/ 315164 w 853994"/>
              <a:gd name="connsiteY99" fmla="*/ 151029 h 656022"/>
              <a:gd name="connsiteX100" fmla="*/ 315164 w 853994"/>
              <a:gd name="connsiteY100" fmla="*/ 269017 h 656022"/>
              <a:gd name="connsiteX101" fmla="*/ 348205 w 853994"/>
              <a:gd name="connsiteY101" fmla="*/ 235975 h 656022"/>
              <a:gd name="connsiteX102" fmla="*/ 381247 w 853994"/>
              <a:gd name="connsiteY102" fmla="*/ 269017 h 656022"/>
              <a:gd name="connsiteX103" fmla="*/ 348205 w 853994"/>
              <a:gd name="connsiteY103" fmla="*/ 302058 h 656022"/>
              <a:gd name="connsiteX104" fmla="*/ 315164 w 853994"/>
              <a:gd name="connsiteY104" fmla="*/ 269017 h 656022"/>
              <a:gd name="connsiteX105" fmla="*/ 315164 w 853994"/>
              <a:gd name="connsiteY105" fmla="*/ 387005 h 656022"/>
              <a:gd name="connsiteX106" fmla="*/ 348205 w 853994"/>
              <a:gd name="connsiteY106" fmla="*/ 353964 h 656022"/>
              <a:gd name="connsiteX107" fmla="*/ 381247 w 853994"/>
              <a:gd name="connsiteY107" fmla="*/ 387005 h 656022"/>
              <a:gd name="connsiteX108" fmla="*/ 348205 w 853994"/>
              <a:gd name="connsiteY108" fmla="*/ 420047 h 656022"/>
              <a:gd name="connsiteX109" fmla="*/ 315164 w 853994"/>
              <a:gd name="connsiteY109" fmla="*/ 387005 h 656022"/>
              <a:gd name="connsiteX110" fmla="*/ 315164 w 853994"/>
              <a:gd name="connsiteY110" fmla="*/ 504993 h 656022"/>
              <a:gd name="connsiteX111" fmla="*/ 348205 w 853994"/>
              <a:gd name="connsiteY111" fmla="*/ 471951 h 656022"/>
              <a:gd name="connsiteX112" fmla="*/ 381247 w 853994"/>
              <a:gd name="connsiteY112" fmla="*/ 504993 h 656022"/>
              <a:gd name="connsiteX113" fmla="*/ 348205 w 853994"/>
              <a:gd name="connsiteY113" fmla="*/ 538035 h 656022"/>
              <a:gd name="connsiteX114" fmla="*/ 315164 w 853994"/>
              <a:gd name="connsiteY114" fmla="*/ 504993 h 656022"/>
              <a:gd name="connsiteX115" fmla="*/ 315164 w 853994"/>
              <a:gd name="connsiteY115" fmla="*/ 622981 h 656022"/>
              <a:gd name="connsiteX116" fmla="*/ 348205 w 853994"/>
              <a:gd name="connsiteY116" fmla="*/ 589939 h 656022"/>
              <a:gd name="connsiteX117" fmla="*/ 381247 w 853994"/>
              <a:gd name="connsiteY117" fmla="*/ 622981 h 656022"/>
              <a:gd name="connsiteX118" fmla="*/ 348205 w 853994"/>
              <a:gd name="connsiteY118" fmla="*/ 656022 h 656022"/>
              <a:gd name="connsiteX119" fmla="*/ 315164 w 853994"/>
              <a:gd name="connsiteY119" fmla="*/ 622981 h 656022"/>
              <a:gd name="connsiteX120" fmla="*/ 157582 w 853994"/>
              <a:gd name="connsiteY120" fmla="*/ 33041 h 656022"/>
              <a:gd name="connsiteX121" fmla="*/ 190624 w 853994"/>
              <a:gd name="connsiteY121" fmla="*/ 0 h 656022"/>
              <a:gd name="connsiteX122" fmla="*/ 223665 w 853994"/>
              <a:gd name="connsiteY122" fmla="*/ 33041 h 656022"/>
              <a:gd name="connsiteX123" fmla="*/ 190624 w 853994"/>
              <a:gd name="connsiteY123" fmla="*/ 66083 h 656022"/>
              <a:gd name="connsiteX124" fmla="*/ 157582 w 853994"/>
              <a:gd name="connsiteY124" fmla="*/ 33041 h 656022"/>
              <a:gd name="connsiteX125" fmla="*/ 157582 w 853994"/>
              <a:gd name="connsiteY125" fmla="*/ 151029 h 656022"/>
              <a:gd name="connsiteX126" fmla="*/ 190624 w 853994"/>
              <a:gd name="connsiteY126" fmla="*/ 117987 h 656022"/>
              <a:gd name="connsiteX127" fmla="*/ 223665 w 853994"/>
              <a:gd name="connsiteY127" fmla="*/ 151029 h 656022"/>
              <a:gd name="connsiteX128" fmla="*/ 190624 w 853994"/>
              <a:gd name="connsiteY128" fmla="*/ 184071 h 656022"/>
              <a:gd name="connsiteX129" fmla="*/ 157582 w 853994"/>
              <a:gd name="connsiteY129" fmla="*/ 151029 h 656022"/>
              <a:gd name="connsiteX130" fmla="*/ 157582 w 853994"/>
              <a:gd name="connsiteY130" fmla="*/ 269017 h 656022"/>
              <a:gd name="connsiteX131" fmla="*/ 190624 w 853994"/>
              <a:gd name="connsiteY131" fmla="*/ 235975 h 656022"/>
              <a:gd name="connsiteX132" fmla="*/ 223665 w 853994"/>
              <a:gd name="connsiteY132" fmla="*/ 269017 h 656022"/>
              <a:gd name="connsiteX133" fmla="*/ 190624 w 853994"/>
              <a:gd name="connsiteY133" fmla="*/ 302058 h 656022"/>
              <a:gd name="connsiteX134" fmla="*/ 157582 w 853994"/>
              <a:gd name="connsiteY134" fmla="*/ 269017 h 656022"/>
              <a:gd name="connsiteX135" fmla="*/ 157582 w 853994"/>
              <a:gd name="connsiteY135" fmla="*/ 387005 h 656022"/>
              <a:gd name="connsiteX136" fmla="*/ 190624 w 853994"/>
              <a:gd name="connsiteY136" fmla="*/ 353964 h 656022"/>
              <a:gd name="connsiteX137" fmla="*/ 223665 w 853994"/>
              <a:gd name="connsiteY137" fmla="*/ 387005 h 656022"/>
              <a:gd name="connsiteX138" fmla="*/ 190624 w 853994"/>
              <a:gd name="connsiteY138" fmla="*/ 420047 h 656022"/>
              <a:gd name="connsiteX139" fmla="*/ 157582 w 853994"/>
              <a:gd name="connsiteY139" fmla="*/ 387005 h 656022"/>
              <a:gd name="connsiteX140" fmla="*/ 157582 w 853994"/>
              <a:gd name="connsiteY140" fmla="*/ 504993 h 656022"/>
              <a:gd name="connsiteX141" fmla="*/ 190624 w 853994"/>
              <a:gd name="connsiteY141" fmla="*/ 471951 h 656022"/>
              <a:gd name="connsiteX142" fmla="*/ 223665 w 853994"/>
              <a:gd name="connsiteY142" fmla="*/ 504993 h 656022"/>
              <a:gd name="connsiteX143" fmla="*/ 190624 w 853994"/>
              <a:gd name="connsiteY143" fmla="*/ 538035 h 656022"/>
              <a:gd name="connsiteX144" fmla="*/ 157582 w 853994"/>
              <a:gd name="connsiteY144" fmla="*/ 504993 h 656022"/>
              <a:gd name="connsiteX145" fmla="*/ 157582 w 853994"/>
              <a:gd name="connsiteY145" fmla="*/ 622981 h 656022"/>
              <a:gd name="connsiteX146" fmla="*/ 190624 w 853994"/>
              <a:gd name="connsiteY146" fmla="*/ 589939 h 656022"/>
              <a:gd name="connsiteX147" fmla="*/ 223665 w 853994"/>
              <a:gd name="connsiteY147" fmla="*/ 622981 h 656022"/>
              <a:gd name="connsiteX148" fmla="*/ 190624 w 853994"/>
              <a:gd name="connsiteY148" fmla="*/ 656022 h 656022"/>
              <a:gd name="connsiteX149" fmla="*/ 157582 w 853994"/>
              <a:gd name="connsiteY149" fmla="*/ 622981 h 656022"/>
              <a:gd name="connsiteX150" fmla="*/ 0 w 853994"/>
              <a:gd name="connsiteY150" fmla="*/ 33042 h 656022"/>
              <a:gd name="connsiteX151" fmla="*/ 33042 w 853994"/>
              <a:gd name="connsiteY151" fmla="*/ 0 h 656022"/>
              <a:gd name="connsiteX152" fmla="*/ 66084 w 853994"/>
              <a:gd name="connsiteY152" fmla="*/ 33042 h 656022"/>
              <a:gd name="connsiteX153" fmla="*/ 33042 w 853994"/>
              <a:gd name="connsiteY153" fmla="*/ 66084 h 656022"/>
              <a:gd name="connsiteX154" fmla="*/ 0 w 853994"/>
              <a:gd name="connsiteY154" fmla="*/ 33042 h 656022"/>
              <a:gd name="connsiteX155" fmla="*/ 0 w 853994"/>
              <a:gd name="connsiteY155" fmla="*/ 151029 h 656022"/>
              <a:gd name="connsiteX156" fmla="*/ 33042 w 853994"/>
              <a:gd name="connsiteY156" fmla="*/ 117987 h 656022"/>
              <a:gd name="connsiteX157" fmla="*/ 66084 w 853994"/>
              <a:gd name="connsiteY157" fmla="*/ 151029 h 656022"/>
              <a:gd name="connsiteX158" fmla="*/ 33042 w 853994"/>
              <a:gd name="connsiteY158" fmla="*/ 184071 h 656022"/>
              <a:gd name="connsiteX159" fmla="*/ 0 w 853994"/>
              <a:gd name="connsiteY159" fmla="*/ 151029 h 656022"/>
              <a:gd name="connsiteX160" fmla="*/ 0 w 853994"/>
              <a:gd name="connsiteY160" fmla="*/ 269017 h 656022"/>
              <a:gd name="connsiteX161" fmla="*/ 33042 w 853994"/>
              <a:gd name="connsiteY161" fmla="*/ 235975 h 656022"/>
              <a:gd name="connsiteX162" fmla="*/ 66084 w 853994"/>
              <a:gd name="connsiteY162" fmla="*/ 269017 h 656022"/>
              <a:gd name="connsiteX163" fmla="*/ 33042 w 853994"/>
              <a:gd name="connsiteY163" fmla="*/ 302058 h 656022"/>
              <a:gd name="connsiteX164" fmla="*/ 0 w 853994"/>
              <a:gd name="connsiteY164" fmla="*/ 269017 h 656022"/>
              <a:gd name="connsiteX165" fmla="*/ 0 w 853994"/>
              <a:gd name="connsiteY165" fmla="*/ 387005 h 656022"/>
              <a:gd name="connsiteX166" fmla="*/ 33042 w 853994"/>
              <a:gd name="connsiteY166" fmla="*/ 353964 h 656022"/>
              <a:gd name="connsiteX167" fmla="*/ 66084 w 853994"/>
              <a:gd name="connsiteY167" fmla="*/ 387005 h 656022"/>
              <a:gd name="connsiteX168" fmla="*/ 33042 w 853994"/>
              <a:gd name="connsiteY168" fmla="*/ 420047 h 656022"/>
              <a:gd name="connsiteX169" fmla="*/ 0 w 853994"/>
              <a:gd name="connsiteY169" fmla="*/ 387005 h 656022"/>
              <a:gd name="connsiteX170" fmla="*/ 0 w 853994"/>
              <a:gd name="connsiteY170" fmla="*/ 504993 h 656022"/>
              <a:gd name="connsiteX171" fmla="*/ 33042 w 853994"/>
              <a:gd name="connsiteY171" fmla="*/ 471951 h 656022"/>
              <a:gd name="connsiteX172" fmla="*/ 66084 w 853994"/>
              <a:gd name="connsiteY172" fmla="*/ 504993 h 656022"/>
              <a:gd name="connsiteX173" fmla="*/ 33042 w 853994"/>
              <a:gd name="connsiteY173" fmla="*/ 538035 h 656022"/>
              <a:gd name="connsiteX174" fmla="*/ 0 w 853994"/>
              <a:gd name="connsiteY174" fmla="*/ 504993 h 656022"/>
              <a:gd name="connsiteX175" fmla="*/ 0 w 853994"/>
              <a:gd name="connsiteY175" fmla="*/ 622981 h 656022"/>
              <a:gd name="connsiteX176" fmla="*/ 33042 w 853994"/>
              <a:gd name="connsiteY176" fmla="*/ 589939 h 656022"/>
              <a:gd name="connsiteX177" fmla="*/ 66084 w 853994"/>
              <a:gd name="connsiteY177" fmla="*/ 622981 h 656022"/>
              <a:gd name="connsiteX178" fmla="*/ 33042 w 853994"/>
              <a:gd name="connsiteY178" fmla="*/ 656022 h 656022"/>
              <a:gd name="connsiteX179" fmla="*/ 0 w 853994"/>
              <a:gd name="connsiteY179" fmla="*/ 622981 h 656022"/>
            </a:gdLst>
            <a:rect l="l" t="t" r="r" b="b"/>
            <a:pathLst>
              <a:path w="853994" h="656022">
                <a:moveTo>
                  <a:pt x="787910" y="33041"/>
                </a:moveTo>
                <a:cubicBezTo>
                  <a:pt x="787910" y="14793"/>
                  <a:pt x="802704" y="0"/>
                  <a:pt x="820952" y="0"/>
                </a:cubicBezTo>
                <a:cubicBezTo>
                  <a:pt x="839200" y="0"/>
                  <a:pt x="853994" y="14793"/>
                  <a:pt x="853994" y="33041"/>
                </a:cubicBezTo>
                <a:cubicBezTo>
                  <a:pt x="853994" y="51289"/>
                  <a:pt x="839200" y="66083"/>
                  <a:pt x="820952" y="66083"/>
                </a:cubicBezTo>
                <a:cubicBezTo>
                  <a:pt x="802704" y="66083"/>
                  <a:pt x="787910" y="51289"/>
                  <a:pt x="787910" y="33041"/>
                </a:cubicBezTo>
                <a:close/>
                <a:moveTo>
                  <a:pt x="787910" y="151029"/>
                </a:moveTo>
                <a:cubicBezTo>
                  <a:pt x="787910" y="132781"/>
                  <a:pt x="802704" y="117987"/>
                  <a:pt x="820952" y="117987"/>
                </a:cubicBezTo>
                <a:cubicBezTo>
                  <a:pt x="839200" y="117987"/>
                  <a:pt x="853994" y="132781"/>
                  <a:pt x="853994" y="151029"/>
                </a:cubicBezTo>
                <a:cubicBezTo>
                  <a:pt x="853994" y="169277"/>
                  <a:pt x="839200" y="184071"/>
                  <a:pt x="820952" y="184071"/>
                </a:cubicBezTo>
                <a:cubicBezTo>
                  <a:pt x="802704" y="184071"/>
                  <a:pt x="787910" y="169277"/>
                  <a:pt x="787910" y="151029"/>
                </a:cubicBezTo>
                <a:close/>
                <a:moveTo>
                  <a:pt x="787910" y="269017"/>
                </a:moveTo>
                <a:cubicBezTo>
                  <a:pt x="787910" y="250769"/>
                  <a:pt x="802704" y="235975"/>
                  <a:pt x="820952" y="235975"/>
                </a:cubicBezTo>
                <a:cubicBezTo>
                  <a:pt x="839200" y="235975"/>
                  <a:pt x="853994" y="250769"/>
                  <a:pt x="853994" y="269017"/>
                </a:cubicBezTo>
                <a:cubicBezTo>
                  <a:pt x="853994" y="287265"/>
                  <a:pt x="839200" y="302058"/>
                  <a:pt x="820952" y="302058"/>
                </a:cubicBezTo>
                <a:cubicBezTo>
                  <a:pt x="802704" y="302058"/>
                  <a:pt x="787910" y="287265"/>
                  <a:pt x="787910" y="269017"/>
                </a:cubicBezTo>
                <a:close/>
                <a:moveTo>
                  <a:pt x="787910" y="387005"/>
                </a:moveTo>
                <a:cubicBezTo>
                  <a:pt x="787910" y="368757"/>
                  <a:pt x="802704" y="353964"/>
                  <a:pt x="820952" y="353964"/>
                </a:cubicBezTo>
                <a:cubicBezTo>
                  <a:pt x="839200" y="353964"/>
                  <a:pt x="853994" y="368757"/>
                  <a:pt x="853994" y="387005"/>
                </a:cubicBezTo>
                <a:cubicBezTo>
                  <a:pt x="853994" y="405253"/>
                  <a:pt x="839200" y="420047"/>
                  <a:pt x="820952" y="420047"/>
                </a:cubicBezTo>
                <a:cubicBezTo>
                  <a:pt x="802704" y="420047"/>
                  <a:pt x="787910" y="405253"/>
                  <a:pt x="787910" y="387005"/>
                </a:cubicBezTo>
                <a:close/>
                <a:moveTo>
                  <a:pt x="787910" y="504993"/>
                </a:moveTo>
                <a:cubicBezTo>
                  <a:pt x="787910" y="486745"/>
                  <a:pt x="802704" y="471951"/>
                  <a:pt x="820952" y="471951"/>
                </a:cubicBezTo>
                <a:cubicBezTo>
                  <a:pt x="839200" y="471951"/>
                  <a:pt x="853994" y="486745"/>
                  <a:pt x="853994" y="504993"/>
                </a:cubicBezTo>
                <a:cubicBezTo>
                  <a:pt x="853994" y="523241"/>
                  <a:pt x="839200" y="538035"/>
                  <a:pt x="820952" y="538035"/>
                </a:cubicBezTo>
                <a:cubicBezTo>
                  <a:pt x="802704" y="538035"/>
                  <a:pt x="787910" y="523241"/>
                  <a:pt x="787910" y="504993"/>
                </a:cubicBezTo>
                <a:close/>
                <a:moveTo>
                  <a:pt x="787910" y="622981"/>
                </a:moveTo>
                <a:cubicBezTo>
                  <a:pt x="787910" y="604733"/>
                  <a:pt x="802704" y="589939"/>
                  <a:pt x="820952" y="589939"/>
                </a:cubicBezTo>
                <a:cubicBezTo>
                  <a:pt x="839200" y="589939"/>
                  <a:pt x="853994" y="604733"/>
                  <a:pt x="853994" y="622981"/>
                </a:cubicBezTo>
                <a:cubicBezTo>
                  <a:pt x="853994" y="641229"/>
                  <a:pt x="839200" y="656022"/>
                  <a:pt x="820952" y="656022"/>
                </a:cubicBezTo>
                <a:cubicBezTo>
                  <a:pt x="802704" y="656022"/>
                  <a:pt x="787910" y="641229"/>
                  <a:pt x="787910" y="622981"/>
                </a:cubicBezTo>
                <a:close/>
                <a:moveTo>
                  <a:pt x="630328" y="33041"/>
                </a:moveTo>
                <a:cubicBezTo>
                  <a:pt x="630328" y="14793"/>
                  <a:pt x="645122" y="0"/>
                  <a:pt x="663370" y="0"/>
                </a:cubicBezTo>
                <a:cubicBezTo>
                  <a:pt x="681618" y="0"/>
                  <a:pt x="696412" y="14793"/>
                  <a:pt x="696412" y="33041"/>
                </a:cubicBezTo>
                <a:cubicBezTo>
                  <a:pt x="696412" y="51289"/>
                  <a:pt x="681618" y="66083"/>
                  <a:pt x="663370" y="66083"/>
                </a:cubicBezTo>
                <a:cubicBezTo>
                  <a:pt x="645122" y="66083"/>
                  <a:pt x="630328" y="51289"/>
                  <a:pt x="630328" y="33041"/>
                </a:cubicBezTo>
                <a:close/>
                <a:moveTo>
                  <a:pt x="630328" y="151029"/>
                </a:moveTo>
                <a:cubicBezTo>
                  <a:pt x="630328" y="132781"/>
                  <a:pt x="645122" y="117987"/>
                  <a:pt x="663370" y="117987"/>
                </a:cubicBezTo>
                <a:cubicBezTo>
                  <a:pt x="681618" y="117987"/>
                  <a:pt x="696412" y="132781"/>
                  <a:pt x="696412" y="151029"/>
                </a:cubicBezTo>
                <a:cubicBezTo>
                  <a:pt x="696412" y="169277"/>
                  <a:pt x="681618" y="184071"/>
                  <a:pt x="663370" y="184071"/>
                </a:cubicBezTo>
                <a:cubicBezTo>
                  <a:pt x="645122" y="184071"/>
                  <a:pt x="630328" y="169277"/>
                  <a:pt x="630328" y="151029"/>
                </a:cubicBezTo>
                <a:close/>
                <a:moveTo>
                  <a:pt x="630328" y="269017"/>
                </a:moveTo>
                <a:cubicBezTo>
                  <a:pt x="630328" y="250769"/>
                  <a:pt x="645122" y="235975"/>
                  <a:pt x="663370" y="235975"/>
                </a:cubicBezTo>
                <a:cubicBezTo>
                  <a:pt x="681618" y="235975"/>
                  <a:pt x="696412" y="250769"/>
                  <a:pt x="696412" y="269017"/>
                </a:cubicBezTo>
                <a:cubicBezTo>
                  <a:pt x="696412" y="287265"/>
                  <a:pt x="681618" y="302058"/>
                  <a:pt x="663370" y="302058"/>
                </a:cubicBezTo>
                <a:cubicBezTo>
                  <a:pt x="645122" y="302058"/>
                  <a:pt x="630328" y="287265"/>
                  <a:pt x="630328" y="269017"/>
                </a:cubicBezTo>
                <a:close/>
                <a:moveTo>
                  <a:pt x="630328" y="387005"/>
                </a:moveTo>
                <a:cubicBezTo>
                  <a:pt x="630328" y="368757"/>
                  <a:pt x="645122" y="353964"/>
                  <a:pt x="663370" y="353964"/>
                </a:cubicBezTo>
                <a:cubicBezTo>
                  <a:pt x="681618" y="353964"/>
                  <a:pt x="696412" y="368757"/>
                  <a:pt x="696412" y="387005"/>
                </a:cubicBezTo>
                <a:cubicBezTo>
                  <a:pt x="696412" y="405253"/>
                  <a:pt x="681618" y="420047"/>
                  <a:pt x="663370" y="420047"/>
                </a:cubicBezTo>
                <a:cubicBezTo>
                  <a:pt x="645122" y="420047"/>
                  <a:pt x="630328" y="405253"/>
                  <a:pt x="630328" y="387005"/>
                </a:cubicBezTo>
                <a:close/>
                <a:moveTo>
                  <a:pt x="630328" y="504993"/>
                </a:moveTo>
                <a:cubicBezTo>
                  <a:pt x="630328" y="486745"/>
                  <a:pt x="645122" y="471951"/>
                  <a:pt x="663370" y="471951"/>
                </a:cubicBezTo>
                <a:cubicBezTo>
                  <a:pt x="681618" y="471951"/>
                  <a:pt x="696412" y="486745"/>
                  <a:pt x="696412" y="504993"/>
                </a:cubicBezTo>
                <a:cubicBezTo>
                  <a:pt x="696412" y="523241"/>
                  <a:pt x="681618" y="538035"/>
                  <a:pt x="663370" y="538035"/>
                </a:cubicBezTo>
                <a:cubicBezTo>
                  <a:pt x="645122" y="538035"/>
                  <a:pt x="630328" y="523241"/>
                  <a:pt x="630328" y="504993"/>
                </a:cubicBezTo>
                <a:close/>
                <a:moveTo>
                  <a:pt x="630328" y="622981"/>
                </a:moveTo>
                <a:cubicBezTo>
                  <a:pt x="630328" y="604733"/>
                  <a:pt x="645122" y="589939"/>
                  <a:pt x="663370" y="589939"/>
                </a:cubicBezTo>
                <a:cubicBezTo>
                  <a:pt x="681618" y="589939"/>
                  <a:pt x="696412" y="604733"/>
                  <a:pt x="696412" y="622981"/>
                </a:cubicBezTo>
                <a:cubicBezTo>
                  <a:pt x="696412" y="641229"/>
                  <a:pt x="681618" y="656022"/>
                  <a:pt x="663370" y="656022"/>
                </a:cubicBezTo>
                <a:cubicBezTo>
                  <a:pt x="645122" y="656022"/>
                  <a:pt x="630328" y="641229"/>
                  <a:pt x="630328" y="622981"/>
                </a:cubicBezTo>
                <a:close/>
                <a:moveTo>
                  <a:pt x="472746" y="33041"/>
                </a:moveTo>
                <a:cubicBezTo>
                  <a:pt x="472746" y="14793"/>
                  <a:pt x="487540" y="0"/>
                  <a:pt x="505788" y="0"/>
                </a:cubicBezTo>
                <a:cubicBezTo>
                  <a:pt x="524036" y="0"/>
                  <a:pt x="538830" y="14793"/>
                  <a:pt x="538830" y="33041"/>
                </a:cubicBezTo>
                <a:cubicBezTo>
                  <a:pt x="538830" y="51289"/>
                  <a:pt x="524036" y="66083"/>
                  <a:pt x="505788" y="66083"/>
                </a:cubicBezTo>
                <a:cubicBezTo>
                  <a:pt x="487540" y="66083"/>
                  <a:pt x="472746" y="51289"/>
                  <a:pt x="472746" y="33041"/>
                </a:cubicBezTo>
                <a:close/>
                <a:moveTo>
                  <a:pt x="472746" y="151029"/>
                </a:moveTo>
                <a:cubicBezTo>
                  <a:pt x="472746" y="132781"/>
                  <a:pt x="487540" y="117987"/>
                  <a:pt x="505788" y="117987"/>
                </a:cubicBezTo>
                <a:cubicBezTo>
                  <a:pt x="524036" y="117987"/>
                  <a:pt x="538830" y="132781"/>
                  <a:pt x="538830" y="151029"/>
                </a:cubicBezTo>
                <a:cubicBezTo>
                  <a:pt x="538830" y="169277"/>
                  <a:pt x="524036" y="184071"/>
                  <a:pt x="505788" y="184071"/>
                </a:cubicBezTo>
                <a:cubicBezTo>
                  <a:pt x="487540" y="184071"/>
                  <a:pt x="472746" y="169277"/>
                  <a:pt x="472746" y="151029"/>
                </a:cubicBezTo>
                <a:close/>
                <a:moveTo>
                  <a:pt x="472746" y="269017"/>
                </a:moveTo>
                <a:cubicBezTo>
                  <a:pt x="472746" y="250769"/>
                  <a:pt x="487540" y="235975"/>
                  <a:pt x="505788" y="235975"/>
                </a:cubicBezTo>
                <a:cubicBezTo>
                  <a:pt x="524036" y="235975"/>
                  <a:pt x="538830" y="250769"/>
                  <a:pt x="538830" y="269017"/>
                </a:cubicBezTo>
                <a:cubicBezTo>
                  <a:pt x="538830" y="287265"/>
                  <a:pt x="524036" y="302058"/>
                  <a:pt x="505788" y="302058"/>
                </a:cubicBezTo>
                <a:cubicBezTo>
                  <a:pt x="487540" y="302058"/>
                  <a:pt x="472746" y="287265"/>
                  <a:pt x="472746" y="269017"/>
                </a:cubicBezTo>
                <a:close/>
                <a:moveTo>
                  <a:pt x="472746" y="387005"/>
                </a:moveTo>
                <a:cubicBezTo>
                  <a:pt x="472746" y="368757"/>
                  <a:pt x="487540" y="353964"/>
                  <a:pt x="505788" y="353964"/>
                </a:cubicBezTo>
                <a:cubicBezTo>
                  <a:pt x="524036" y="353964"/>
                  <a:pt x="538830" y="368757"/>
                  <a:pt x="538830" y="387005"/>
                </a:cubicBezTo>
                <a:cubicBezTo>
                  <a:pt x="538830" y="405253"/>
                  <a:pt x="524036" y="420047"/>
                  <a:pt x="505788" y="420047"/>
                </a:cubicBezTo>
                <a:cubicBezTo>
                  <a:pt x="487540" y="420047"/>
                  <a:pt x="472746" y="405253"/>
                  <a:pt x="472746" y="387005"/>
                </a:cubicBezTo>
                <a:close/>
                <a:moveTo>
                  <a:pt x="472746" y="504993"/>
                </a:moveTo>
                <a:cubicBezTo>
                  <a:pt x="472746" y="486745"/>
                  <a:pt x="487540" y="471951"/>
                  <a:pt x="505788" y="471951"/>
                </a:cubicBezTo>
                <a:cubicBezTo>
                  <a:pt x="524036" y="471951"/>
                  <a:pt x="538830" y="486745"/>
                  <a:pt x="538830" y="504993"/>
                </a:cubicBezTo>
                <a:cubicBezTo>
                  <a:pt x="538830" y="523241"/>
                  <a:pt x="524036" y="538035"/>
                  <a:pt x="505788" y="538035"/>
                </a:cubicBezTo>
                <a:cubicBezTo>
                  <a:pt x="487540" y="538035"/>
                  <a:pt x="472746" y="523241"/>
                  <a:pt x="472746" y="504993"/>
                </a:cubicBezTo>
                <a:close/>
                <a:moveTo>
                  <a:pt x="472746" y="622981"/>
                </a:moveTo>
                <a:cubicBezTo>
                  <a:pt x="472746" y="604733"/>
                  <a:pt x="487540" y="589939"/>
                  <a:pt x="505788" y="589939"/>
                </a:cubicBezTo>
                <a:cubicBezTo>
                  <a:pt x="524036" y="589939"/>
                  <a:pt x="538830" y="604733"/>
                  <a:pt x="538830" y="622981"/>
                </a:cubicBezTo>
                <a:cubicBezTo>
                  <a:pt x="538830" y="641229"/>
                  <a:pt x="524036" y="656022"/>
                  <a:pt x="505788" y="656022"/>
                </a:cubicBezTo>
                <a:cubicBezTo>
                  <a:pt x="487540" y="656022"/>
                  <a:pt x="472746" y="641229"/>
                  <a:pt x="472746" y="622981"/>
                </a:cubicBezTo>
                <a:close/>
                <a:moveTo>
                  <a:pt x="315164" y="33043"/>
                </a:moveTo>
                <a:cubicBezTo>
                  <a:pt x="315164" y="14795"/>
                  <a:pt x="329957" y="1"/>
                  <a:pt x="348205" y="1"/>
                </a:cubicBezTo>
                <a:cubicBezTo>
                  <a:pt x="366453" y="1"/>
                  <a:pt x="381247" y="14795"/>
                  <a:pt x="381247" y="33043"/>
                </a:cubicBezTo>
                <a:cubicBezTo>
                  <a:pt x="381247" y="51291"/>
                  <a:pt x="366453" y="66085"/>
                  <a:pt x="348205" y="66085"/>
                </a:cubicBezTo>
                <a:cubicBezTo>
                  <a:pt x="329957" y="66085"/>
                  <a:pt x="315164" y="51291"/>
                  <a:pt x="315164" y="33043"/>
                </a:cubicBezTo>
                <a:close/>
                <a:moveTo>
                  <a:pt x="315164" y="151029"/>
                </a:moveTo>
                <a:cubicBezTo>
                  <a:pt x="315164" y="132781"/>
                  <a:pt x="329957" y="117987"/>
                  <a:pt x="348205" y="117987"/>
                </a:cubicBezTo>
                <a:cubicBezTo>
                  <a:pt x="366453" y="117987"/>
                  <a:pt x="381247" y="132781"/>
                  <a:pt x="381247" y="151029"/>
                </a:cubicBezTo>
                <a:cubicBezTo>
                  <a:pt x="381247" y="169277"/>
                  <a:pt x="366453" y="184071"/>
                  <a:pt x="348205" y="184071"/>
                </a:cubicBezTo>
                <a:cubicBezTo>
                  <a:pt x="329957" y="184071"/>
                  <a:pt x="315164" y="169277"/>
                  <a:pt x="315164" y="151029"/>
                </a:cubicBezTo>
                <a:close/>
                <a:moveTo>
                  <a:pt x="315164" y="269017"/>
                </a:moveTo>
                <a:cubicBezTo>
                  <a:pt x="315164" y="250769"/>
                  <a:pt x="329957" y="235975"/>
                  <a:pt x="348205" y="235975"/>
                </a:cubicBezTo>
                <a:cubicBezTo>
                  <a:pt x="366453" y="235975"/>
                  <a:pt x="381247" y="250769"/>
                  <a:pt x="381247" y="269017"/>
                </a:cubicBezTo>
                <a:cubicBezTo>
                  <a:pt x="381247" y="287265"/>
                  <a:pt x="366453" y="302058"/>
                  <a:pt x="348205" y="302058"/>
                </a:cubicBezTo>
                <a:cubicBezTo>
                  <a:pt x="329957" y="302058"/>
                  <a:pt x="315164" y="287265"/>
                  <a:pt x="315164" y="269017"/>
                </a:cubicBezTo>
                <a:close/>
                <a:moveTo>
                  <a:pt x="315164" y="387005"/>
                </a:moveTo>
                <a:cubicBezTo>
                  <a:pt x="315164" y="368757"/>
                  <a:pt x="329957" y="353964"/>
                  <a:pt x="348205" y="353964"/>
                </a:cubicBezTo>
                <a:cubicBezTo>
                  <a:pt x="366453" y="353964"/>
                  <a:pt x="381247" y="368757"/>
                  <a:pt x="381247" y="387005"/>
                </a:cubicBezTo>
                <a:cubicBezTo>
                  <a:pt x="381247" y="405253"/>
                  <a:pt x="366453" y="420047"/>
                  <a:pt x="348205" y="420047"/>
                </a:cubicBezTo>
                <a:cubicBezTo>
                  <a:pt x="329957" y="420047"/>
                  <a:pt x="315164" y="405253"/>
                  <a:pt x="315164" y="387005"/>
                </a:cubicBezTo>
                <a:close/>
                <a:moveTo>
                  <a:pt x="315164" y="504993"/>
                </a:moveTo>
                <a:cubicBezTo>
                  <a:pt x="315164" y="486745"/>
                  <a:pt x="329957" y="471951"/>
                  <a:pt x="348205" y="471951"/>
                </a:cubicBezTo>
                <a:cubicBezTo>
                  <a:pt x="366453" y="471951"/>
                  <a:pt x="381247" y="486745"/>
                  <a:pt x="381247" y="504993"/>
                </a:cubicBezTo>
                <a:cubicBezTo>
                  <a:pt x="381247" y="523241"/>
                  <a:pt x="366453" y="538035"/>
                  <a:pt x="348205" y="538035"/>
                </a:cubicBezTo>
                <a:cubicBezTo>
                  <a:pt x="329957" y="538035"/>
                  <a:pt x="315164" y="523241"/>
                  <a:pt x="315164" y="504993"/>
                </a:cubicBezTo>
                <a:close/>
                <a:moveTo>
                  <a:pt x="315164" y="622981"/>
                </a:moveTo>
                <a:cubicBezTo>
                  <a:pt x="315164" y="604733"/>
                  <a:pt x="329957" y="589939"/>
                  <a:pt x="348205" y="589939"/>
                </a:cubicBezTo>
                <a:cubicBezTo>
                  <a:pt x="366453" y="589939"/>
                  <a:pt x="381247" y="604733"/>
                  <a:pt x="381247" y="622981"/>
                </a:cubicBezTo>
                <a:cubicBezTo>
                  <a:pt x="381247" y="641229"/>
                  <a:pt x="366453" y="656022"/>
                  <a:pt x="348205" y="656022"/>
                </a:cubicBezTo>
                <a:cubicBezTo>
                  <a:pt x="329957" y="656022"/>
                  <a:pt x="315164" y="641229"/>
                  <a:pt x="315164" y="622981"/>
                </a:cubicBezTo>
                <a:close/>
                <a:moveTo>
                  <a:pt x="157582" y="33041"/>
                </a:moveTo>
                <a:cubicBezTo>
                  <a:pt x="157582" y="14793"/>
                  <a:pt x="172376" y="0"/>
                  <a:pt x="190624" y="0"/>
                </a:cubicBezTo>
                <a:cubicBezTo>
                  <a:pt x="208872" y="0"/>
                  <a:pt x="223665" y="14793"/>
                  <a:pt x="223665" y="33041"/>
                </a:cubicBezTo>
                <a:cubicBezTo>
                  <a:pt x="223665" y="51289"/>
                  <a:pt x="208872" y="66083"/>
                  <a:pt x="190624" y="66083"/>
                </a:cubicBezTo>
                <a:cubicBezTo>
                  <a:pt x="172376" y="66083"/>
                  <a:pt x="157582" y="51289"/>
                  <a:pt x="157582" y="33041"/>
                </a:cubicBezTo>
                <a:close/>
                <a:moveTo>
                  <a:pt x="157582" y="151029"/>
                </a:moveTo>
                <a:cubicBezTo>
                  <a:pt x="157582" y="132781"/>
                  <a:pt x="172376" y="117987"/>
                  <a:pt x="190624" y="117987"/>
                </a:cubicBezTo>
                <a:cubicBezTo>
                  <a:pt x="208872" y="117987"/>
                  <a:pt x="223665" y="132781"/>
                  <a:pt x="223665" y="151029"/>
                </a:cubicBezTo>
                <a:cubicBezTo>
                  <a:pt x="223665" y="169277"/>
                  <a:pt x="208872" y="184071"/>
                  <a:pt x="190624" y="184071"/>
                </a:cubicBezTo>
                <a:cubicBezTo>
                  <a:pt x="172376" y="184071"/>
                  <a:pt x="157582" y="169277"/>
                  <a:pt x="157582" y="151029"/>
                </a:cubicBezTo>
                <a:close/>
                <a:moveTo>
                  <a:pt x="157582" y="269017"/>
                </a:moveTo>
                <a:cubicBezTo>
                  <a:pt x="157582" y="250769"/>
                  <a:pt x="172376" y="235975"/>
                  <a:pt x="190624" y="235975"/>
                </a:cubicBezTo>
                <a:cubicBezTo>
                  <a:pt x="208872" y="235975"/>
                  <a:pt x="223665" y="250769"/>
                  <a:pt x="223665" y="269017"/>
                </a:cubicBezTo>
                <a:cubicBezTo>
                  <a:pt x="223665" y="287265"/>
                  <a:pt x="208872" y="302058"/>
                  <a:pt x="190624" y="302058"/>
                </a:cubicBezTo>
                <a:cubicBezTo>
                  <a:pt x="172376" y="302058"/>
                  <a:pt x="157582" y="287265"/>
                  <a:pt x="157582" y="269017"/>
                </a:cubicBezTo>
                <a:close/>
                <a:moveTo>
                  <a:pt x="157582" y="387005"/>
                </a:moveTo>
                <a:cubicBezTo>
                  <a:pt x="157582" y="368757"/>
                  <a:pt x="172376" y="353964"/>
                  <a:pt x="190624" y="353964"/>
                </a:cubicBezTo>
                <a:cubicBezTo>
                  <a:pt x="208872" y="353964"/>
                  <a:pt x="223665" y="368757"/>
                  <a:pt x="223665" y="387005"/>
                </a:cubicBezTo>
                <a:cubicBezTo>
                  <a:pt x="223665" y="405253"/>
                  <a:pt x="208872" y="420047"/>
                  <a:pt x="190624" y="420047"/>
                </a:cubicBezTo>
                <a:cubicBezTo>
                  <a:pt x="172376" y="420047"/>
                  <a:pt x="157582" y="405253"/>
                  <a:pt x="157582" y="387005"/>
                </a:cubicBezTo>
                <a:close/>
                <a:moveTo>
                  <a:pt x="157582" y="504993"/>
                </a:moveTo>
                <a:cubicBezTo>
                  <a:pt x="157582" y="486745"/>
                  <a:pt x="172376" y="471951"/>
                  <a:pt x="190624" y="471951"/>
                </a:cubicBezTo>
                <a:cubicBezTo>
                  <a:pt x="208872" y="471951"/>
                  <a:pt x="223665" y="486745"/>
                  <a:pt x="223665" y="504993"/>
                </a:cubicBezTo>
                <a:cubicBezTo>
                  <a:pt x="223665" y="523241"/>
                  <a:pt x="208872" y="538035"/>
                  <a:pt x="190624" y="538035"/>
                </a:cubicBezTo>
                <a:cubicBezTo>
                  <a:pt x="172376" y="538035"/>
                  <a:pt x="157582" y="523241"/>
                  <a:pt x="157582" y="504993"/>
                </a:cubicBezTo>
                <a:close/>
                <a:moveTo>
                  <a:pt x="157582" y="622981"/>
                </a:moveTo>
                <a:cubicBezTo>
                  <a:pt x="157582" y="604733"/>
                  <a:pt x="172376" y="589939"/>
                  <a:pt x="190624" y="589939"/>
                </a:cubicBezTo>
                <a:cubicBezTo>
                  <a:pt x="208872" y="589939"/>
                  <a:pt x="223665" y="604733"/>
                  <a:pt x="223665" y="622981"/>
                </a:cubicBezTo>
                <a:cubicBezTo>
                  <a:pt x="223665" y="641229"/>
                  <a:pt x="208872" y="656022"/>
                  <a:pt x="190624" y="656022"/>
                </a:cubicBezTo>
                <a:cubicBezTo>
                  <a:pt x="172376" y="656022"/>
                  <a:pt x="157582" y="641229"/>
                  <a:pt x="157582" y="622981"/>
                </a:cubicBezTo>
                <a:close/>
                <a:moveTo>
                  <a:pt x="0" y="33042"/>
                </a:moveTo>
                <a:cubicBezTo>
                  <a:pt x="0" y="14794"/>
                  <a:pt x="14794" y="0"/>
                  <a:pt x="33042" y="0"/>
                </a:cubicBezTo>
                <a:cubicBezTo>
                  <a:pt x="51290" y="0"/>
                  <a:pt x="66084" y="14794"/>
                  <a:pt x="66084" y="33042"/>
                </a:cubicBezTo>
                <a:cubicBezTo>
                  <a:pt x="66084" y="51290"/>
                  <a:pt x="51290" y="66084"/>
                  <a:pt x="33042" y="66084"/>
                </a:cubicBezTo>
                <a:cubicBezTo>
                  <a:pt x="14794" y="66084"/>
                  <a:pt x="0" y="51290"/>
                  <a:pt x="0" y="33042"/>
                </a:cubicBezTo>
                <a:close/>
                <a:moveTo>
                  <a:pt x="0" y="151029"/>
                </a:moveTo>
                <a:cubicBezTo>
                  <a:pt x="0" y="132781"/>
                  <a:pt x="14794" y="117987"/>
                  <a:pt x="33042" y="117987"/>
                </a:cubicBezTo>
                <a:cubicBezTo>
                  <a:pt x="51290" y="117987"/>
                  <a:pt x="66084" y="132781"/>
                  <a:pt x="66084" y="151029"/>
                </a:cubicBezTo>
                <a:cubicBezTo>
                  <a:pt x="66084" y="169277"/>
                  <a:pt x="51290" y="184071"/>
                  <a:pt x="33042" y="184071"/>
                </a:cubicBezTo>
                <a:cubicBezTo>
                  <a:pt x="14794" y="184071"/>
                  <a:pt x="0" y="169277"/>
                  <a:pt x="0" y="151029"/>
                </a:cubicBezTo>
                <a:close/>
                <a:moveTo>
                  <a:pt x="0" y="269017"/>
                </a:moveTo>
                <a:cubicBezTo>
                  <a:pt x="0" y="250769"/>
                  <a:pt x="14794" y="235975"/>
                  <a:pt x="33042" y="235975"/>
                </a:cubicBezTo>
                <a:cubicBezTo>
                  <a:pt x="51290" y="235975"/>
                  <a:pt x="66084" y="250769"/>
                  <a:pt x="66084" y="269017"/>
                </a:cubicBezTo>
                <a:cubicBezTo>
                  <a:pt x="66084" y="287265"/>
                  <a:pt x="51290" y="302058"/>
                  <a:pt x="33042" y="302058"/>
                </a:cubicBezTo>
                <a:cubicBezTo>
                  <a:pt x="14794" y="302058"/>
                  <a:pt x="0" y="287265"/>
                  <a:pt x="0" y="269017"/>
                </a:cubicBezTo>
                <a:close/>
                <a:moveTo>
                  <a:pt x="0" y="387005"/>
                </a:moveTo>
                <a:cubicBezTo>
                  <a:pt x="0" y="368757"/>
                  <a:pt x="14794" y="353964"/>
                  <a:pt x="33042" y="353964"/>
                </a:cubicBezTo>
                <a:cubicBezTo>
                  <a:pt x="51290" y="353964"/>
                  <a:pt x="66084" y="368757"/>
                  <a:pt x="66084" y="387005"/>
                </a:cubicBezTo>
                <a:cubicBezTo>
                  <a:pt x="66084" y="405253"/>
                  <a:pt x="51290" y="420047"/>
                  <a:pt x="33042" y="420047"/>
                </a:cubicBezTo>
                <a:cubicBezTo>
                  <a:pt x="14794" y="420047"/>
                  <a:pt x="0" y="405253"/>
                  <a:pt x="0" y="387005"/>
                </a:cubicBezTo>
                <a:close/>
                <a:moveTo>
                  <a:pt x="0" y="504993"/>
                </a:moveTo>
                <a:cubicBezTo>
                  <a:pt x="0" y="486745"/>
                  <a:pt x="14794" y="471951"/>
                  <a:pt x="33042" y="471951"/>
                </a:cubicBezTo>
                <a:cubicBezTo>
                  <a:pt x="51290" y="471951"/>
                  <a:pt x="66084" y="486745"/>
                  <a:pt x="66084" y="504993"/>
                </a:cubicBezTo>
                <a:cubicBezTo>
                  <a:pt x="66084" y="523241"/>
                  <a:pt x="51290" y="538035"/>
                  <a:pt x="33042" y="538035"/>
                </a:cubicBezTo>
                <a:cubicBezTo>
                  <a:pt x="14794" y="538035"/>
                  <a:pt x="0" y="523241"/>
                  <a:pt x="0" y="504993"/>
                </a:cubicBezTo>
                <a:close/>
                <a:moveTo>
                  <a:pt x="0" y="622981"/>
                </a:moveTo>
                <a:cubicBezTo>
                  <a:pt x="0" y="604733"/>
                  <a:pt x="14794" y="589939"/>
                  <a:pt x="33042" y="589939"/>
                </a:cubicBezTo>
                <a:cubicBezTo>
                  <a:pt x="51290" y="589939"/>
                  <a:pt x="66084" y="604733"/>
                  <a:pt x="66084" y="622981"/>
                </a:cubicBezTo>
                <a:cubicBezTo>
                  <a:pt x="66084" y="641229"/>
                  <a:pt x="51290" y="656022"/>
                  <a:pt x="33042" y="656022"/>
                </a:cubicBezTo>
                <a:cubicBezTo>
                  <a:pt x="14794" y="656022"/>
                  <a:pt x="0" y="641229"/>
                  <a:pt x="0" y="622981"/>
                </a:cubicBezTo>
                <a:close/>
              </a:path>
            </a:pathLst>
          </a:custGeom>
          <a:gradFill>
            <a:gsLst>
              <a:gs pos="28000">
                <a:schemeClr val="accent1"/>
              </a:gs>
              <a:gs pos="100000">
                <a:schemeClr val="accent1">
                  <a:lumMod val="20000"/>
                  <a:lumOff val="80000"/>
                  <a:alpha val="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2" name="标题 1"/>
          <p:cNvSpPr txBox="1"/>
          <p:nvPr/>
        </p:nvSpPr>
        <p:spPr>
          <a:xfrm rot="0" flipH="0" flipV="0">
            <a:off x="968288" y="177422"/>
            <a:ext cx="10550612" cy="753382"/>
          </a:xfrm>
          <a:prstGeom prst="rect">
            <a:avLst/>
          </a:prstGeom>
          <a:noFill/>
          <a:ln>
            <a:noFill/>
          </a:ln>
        </p:spPr>
        <p:txBody>
          <a:bodyPr vert="horz" wrap="square" lIns="0" tIns="0" rIns="0" bIns="0" rtlCol="0" anchor="ctr"/>
          <a:lstStyle/>
          <a:p>
            <a:pPr algn="l">
              <a:lnSpc>
                <a:spcPct val="110000"/>
              </a:lnSpc>
            </a:pPr>
            <a:r>
              <a:rPr kumimoji="1" lang="en-US" altLang="zh-CN" sz="2800">
                <a:ln w="25400">
                  <a:noFill/>
                </a:ln>
                <a:solidFill>
                  <a:srgbClr val="262626">
                    <a:alpha val="100000"/>
                  </a:srgbClr>
                </a:solidFill>
                <a:latin typeface="Source Han Sans CN Bold"/>
                <a:ea typeface="Source Han Sans CN Bold"/>
                <a:cs typeface="Source Han Sans CN Bold"/>
              </a:rPr>
              <a:t>结构化数据与实体优化</a:t>
            </a:r>
            <a:endParaRPr kumimoji="1" lang="zh-CN" altLang="en-US"/>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2"/>
          <p:cNvSpPr txBox="1"/>
          <p:nvPr/>
        </p:nvSpPr>
        <p:spPr>
          <a:xfrm rot="0" flipH="0" flipV="0">
            <a:off x="0" y="0"/>
            <a:ext cx="12192000" cy="6858000"/>
          </a:xfrm>
          <a:prstGeom prst="rect">
            <a:avLst/>
          </a:prstGeom>
          <a:gradFill>
            <a:gsLst>
              <a:gs pos="0">
                <a:schemeClr val="bg1"/>
              </a:gs>
              <a:gs pos="100000">
                <a:schemeClr val="accent1">
                  <a:lumMod val="20000"/>
                  <a:lumOff val="80000"/>
                </a:schemeClr>
              </a:gs>
            </a:gsLst>
            <a:lin ang="5400000" scaled="1"/>
          </a:gradFill>
          <a:ln w="12700" cap="sq">
            <a:noFill/>
            <a:prstDash val="solid"/>
            <a:miter/>
          </a:ln>
        </p:spPr>
        <p:txBody>
          <a:bodyPr vert="horz" wrap="square" lIns="0" tIns="0" rIns="0" bIns="0" rtlCol="0" anchor="ctr"/>
          <a:lstStyle/>
          <a:p>
            <a:pPr algn="ctr">
              <a:lnSpc>
                <a:spcPct val="110000"/>
              </a:lnSpc>
            </a:pPr>
            <a:endParaRPr kumimoji="1" lang="zh-CN" altLang="en-US"/>
          </a:p>
        </p:txBody>
      </p:sp>
      <p:sp>
        <p:nvSpPr>
          <p:cNvPr id="3" name="标题 1"/>
          <p:cNvSpPr txBox="1"/>
          <p:nvPr/>
        </p:nvSpPr>
        <p:spPr>
          <a:xfrm rot="0" flipH="0" flipV="0">
            <a:off x="1586201" y="4281542"/>
            <a:ext cx="936523" cy="646331"/>
          </a:xfrm>
          <a:prstGeom prst="rect">
            <a:avLst/>
          </a:prstGeom>
          <a:noFill/>
          <a:ln>
            <a:noFill/>
          </a:ln>
        </p:spPr>
        <p:txBody>
          <a:bodyPr vert="horz" wrap="square" lIns="91440" tIns="45720" rIns="91440" bIns="45720" rtlCol="0" anchor="t"/>
          <a:lstStyle/>
          <a:p>
            <a:pPr algn="l">
              <a:lnSpc>
                <a:spcPct val="110000"/>
              </a:lnSpc>
            </a:pPr>
            <a:r>
              <a:rPr kumimoji="1" lang="en-US" altLang="zh-CN" sz="3200">
                <a:ln w="12700">
                  <a:noFill/>
                </a:ln>
                <a:solidFill>
                  <a:srgbClr val="063CE8">
                    <a:alpha val="100000"/>
                  </a:srgbClr>
                </a:solidFill>
                <a:latin typeface="OPPOSans H"/>
                <a:ea typeface="OPPOSans H"/>
                <a:cs typeface="OPPOSans H"/>
              </a:rPr>
              <a:t>01.</a:t>
            </a:r>
            <a:endParaRPr kumimoji="1" lang="zh-CN" altLang="en-US"/>
          </a:p>
        </p:txBody>
      </p:sp>
      <p:sp>
        <p:nvSpPr>
          <p:cNvPr id="4" name="标题 1"/>
          <p:cNvSpPr txBox="1"/>
          <p:nvPr/>
        </p:nvSpPr>
        <p:spPr>
          <a:xfrm rot="0" flipH="0" flipV="0">
            <a:off x="4323416" y="2736616"/>
            <a:ext cx="1170604" cy="646331"/>
          </a:xfrm>
          <a:prstGeom prst="rect">
            <a:avLst/>
          </a:prstGeom>
          <a:noFill/>
          <a:ln>
            <a:noFill/>
          </a:ln>
        </p:spPr>
        <p:txBody>
          <a:bodyPr vert="horz" wrap="square" lIns="91440" tIns="45720" rIns="91440" bIns="45720" rtlCol="0" anchor="t"/>
          <a:lstStyle/>
          <a:p>
            <a:pPr algn="l">
              <a:lnSpc>
                <a:spcPct val="110000"/>
              </a:lnSpc>
            </a:pPr>
            <a:r>
              <a:rPr kumimoji="1" lang="en-US" altLang="zh-CN" sz="3200">
                <a:ln w="12700">
                  <a:noFill/>
                </a:ln>
                <a:solidFill>
                  <a:srgbClr val="C6AB6A">
                    <a:alpha val="100000"/>
                  </a:srgbClr>
                </a:solidFill>
                <a:latin typeface="OPPOSans H"/>
                <a:ea typeface="OPPOSans H"/>
                <a:cs typeface="OPPOSans H"/>
              </a:rPr>
              <a:t>02.</a:t>
            </a:r>
            <a:endParaRPr kumimoji="1" lang="zh-CN" altLang="en-US"/>
          </a:p>
        </p:txBody>
      </p:sp>
      <p:sp>
        <p:nvSpPr>
          <p:cNvPr id="5" name="标题 1"/>
          <p:cNvSpPr txBox="1"/>
          <p:nvPr/>
        </p:nvSpPr>
        <p:spPr>
          <a:xfrm rot="0" flipH="0" flipV="0">
            <a:off x="6967556" y="1130300"/>
            <a:ext cx="1170604" cy="646331"/>
          </a:xfrm>
          <a:prstGeom prst="rect">
            <a:avLst/>
          </a:prstGeom>
          <a:noFill/>
          <a:ln>
            <a:noFill/>
          </a:ln>
        </p:spPr>
        <p:txBody>
          <a:bodyPr vert="horz" wrap="square" lIns="91440" tIns="45720" rIns="91440" bIns="45720" rtlCol="0" anchor="t"/>
          <a:lstStyle/>
          <a:p>
            <a:pPr algn="l">
              <a:lnSpc>
                <a:spcPct val="110000"/>
              </a:lnSpc>
            </a:pPr>
            <a:r>
              <a:rPr kumimoji="1" lang="en-US" altLang="zh-CN" sz="3200">
                <a:ln w="12700">
                  <a:noFill/>
                </a:ln>
                <a:solidFill>
                  <a:srgbClr val="063CE8">
                    <a:alpha val="100000"/>
                  </a:srgbClr>
                </a:solidFill>
                <a:latin typeface="OPPOSans H"/>
                <a:ea typeface="OPPOSans H"/>
                <a:cs typeface="OPPOSans H"/>
              </a:rPr>
              <a:t>03.</a:t>
            </a:r>
            <a:endParaRPr kumimoji="1" lang="zh-CN" altLang="en-US"/>
          </a:p>
        </p:txBody>
      </p:sp>
      <p:sp>
        <p:nvSpPr>
          <p:cNvPr id="6" name="标题 1"/>
          <p:cNvSpPr txBox="1"/>
          <p:nvPr/>
        </p:nvSpPr>
        <p:spPr>
          <a:xfrm rot="0" flipH="0" flipV="0">
            <a:off x="1675559" y="4935489"/>
            <a:ext cx="3569541" cy="307777"/>
          </a:xfrm>
          <a:prstGeom prst="rect">
            <a:avLst/>
          </a:prstGeom>
          <a:noFill/>
          <a:ln cap="sq">
            <a:noFill/>
          </a:ln>
          <a:effectLst/>
        </p:spPr>
        <p:txBody>
          <a:bodyPr vert="horz" wrap="square" lIns="0" tIns="0" rIns="0" bIns="0" rtlCol="0" anchor="b"/>
          <a:lstStyle/>
          <a:p>
            <a:pPr algn="l">
              <a:lnSpc>
                <a:spcPct val="130000"/>
              </a:lnSpc>
            </a:pPr>
            <a:r>
              <a:rPr kumimoji="1" lang="en-US" altLang="zh-CN" sz="1600">
                <a:ln w="12700">
                  <a:noFill/>
                </a:ln>
                <a:solidFill>
                  <a:srgbClr val="000000">
                    <a:alpha val="100000"/>
                  </a:srgbClr>
                </a:solidFill>
                <a:latin typeface="Source Han Sans CN Bold"/>
                <a:ea typeface="Source Han Sans CN Bold"/>
                <a:cs typeface="Source Han Sans CN Bold"/>
              </a:rPr>
              <a:t>核心Web指标达标策略</a:t>
            </a:r>
            <a:endParaRPr kumimoji="1" lang="zh-CN" altLang="en-US"/>
          </a:p>
        </p:txBody>
      </p:sp>
      <p:sp>
        <p:nvSpPr>
          <p:cNvPr id="7" name="标题 1"/>
          <p:cNvSpPr txBox="1"/>
          <p:nvPr/>
        </p:nvSpPr>
        <p:spPr>
          <a:xfrm rot="0" flipH="0" flipV="0">
            <a:off x="1675558" y="5261182"/>
            <a:ext cx="3570731" cy="974517"/>
          </a:xfrm>
          <a:prstGeom prst="rect">
            <a:avLst/>
          </a:prstGeom>
          <a:noFill/>
          <a:ln>
            <a:noFill/>
          </a:ln>
        </p:spPr>
        <p:txBody>
          <a:bodyPr vert="horz" wrap="square" lIns="0" tIns="0" rIns="0" bIns="0" rtlCol="0" anchor="t"/>
          <a:lstStyle/>
          <a:p>
            <a:pPr algn="l">
              <a:lnSpc>
                <a:spcPct val="150000"/>
              </a:lnSpc>
            </a:pPr>
            <a:r>
              <a:rPr kumimoji="1" lang="en-US" altLang="zh-CN" sz="951">
                <a:ln w="12700">
                  <a:noFill/>
                </a:ln>
                <a:solidFill>
                  <a:srgbClr val="000000">
                    <a:alpha val="100000"/>
                  </a:srgbClr>
                </a:solidFill>
                <a:latin typeface="Source Han Sans"/>
                <a:ea typeface="Source Han Sans"/>
                <a:cs typeface="Source Han Sans"/>
              </a:rPr>
              <a:t>百度已将LCP、FID和CLS等体验指标纳入排名因子，技术优化成为SEO基础门槛。需通过服务器端渲染、资源预加载及图片懒加载等手段，确保移动端首屏加载时间控制在1.5秒内且布局偏移低于0.1，避免因性能瓶颈导致优质内容被算法降权处理。</a:t>
            </a:r>
            <a:endParaRPr kumimoji="1" lang="zh-CN" altLang="en-US"/>
          </a:p>
        </p:txBody>
      </p:sp>
      <p:sp>
        <p:nvSpPr>
          <p:cNvPr id="8" name="标题 1"/>
          <p:cNvSpPr txBox="1"/>
          <p:nvPr/>
        </p:nvSpPr>
        <p:spPr>
          <a:xfrm rot="0" flipH="0" flipV="0">
            <a:off x="4427609" y="3425276"/>
            <a:ext cx="3636891" cy="307777"/>
          </a:xfrm>
          <a:prstGeom prst="rect">
            <a:avLst/>
          </a:prstGeom>
          <a:noFill/>
          <a:ln cap="sq">
            <a:noFill/>
          </a:ln>
          <a:effectLst/>
        </p:spPr>
        <p:txBody>
          <a:bodyPr vert="horz" wrap="square" lIns="0" tIns="0" rIns="0" bIns="0" rtlCol="0" anchor="b"/>
          <a:lstStyle/>
          <a:p>
            <a:pPr algn="l">
              <a:lnSpc>
                <a:spcPct val="130000"/>
              </a:lnSpc>
            </a:pPr>
            <a:r>
              <a:rPr kumimoji="1" lang="en-US" altLang="zh-CN" sz="1600">
                <a:ln w="12700">
                  <a:noFill/>
                </a:ln>
                <a:solidFill>
                  <a:srgbClr val="000000">
                    <a:alpha val="100000"/>
                  </a:srgbClr>
                </a:solidFill>
                <a:latin typeface="Source Han Sans CN Bold"/>
                <a:ea typeface="Source Han Sans CN Bold"/>
                <a:cs typeface="Source Han Sans CN Bold"/>
              </a:rPr>
              <a:t>内容可读性与停留时长</a:t>
            </a:r>
            <a:endParaRPr kumimoji="1" lang="zh-CN" altLang="en-US"/>
          </a:p>
        </p:txBody>
      </p:sp>
      <p:sp>
        <p:nvSpPr>
          <p:cNvPr id="9" name="标题 1"/>
          <p:cNvSpPr txBox="1"/>
          <p:nvPr/>
        </p:nvSpPr>
        <p:spPr>
          <a:xfrm rot="0" flipH="0" flipV="0">
            <a:off x="4427608" y="3748446"/>
            <a:ext cx="3637398" cy="974517"/>
          </a:xfrm>
          <a:prstGeom prst="rect">
            <a:avLst/>
          </a:prstGeom>
          <a:noFill/>
          <a:ln>
            <a:noFill/>
          </a:ln>
        </p:spPr>
        <p:txBody>
          <a:bodyPr vert="horz" wrap="square" lIns="0" tIns="0" rIns="0" bIns="0" rtlCol="0" anchor="t"/>
          <a:lstStyle/>
          <a:p>
            <a:pPr algn="l">
              <a:lnSpc>
                <a:spcPct val="150000"/>
              </a:lnSpc>
            </a:pPr>
            <a:r>
              <a:rPr kumimoji="1" lang="en-US" altLang="zh-CN" sz="951">
                <a:ln w="12700">
                  <a:noFill/>
                </a:ln>
                <a:solidFill>
                  <a:srgbClr val="000000">
                    <a:alpha val="100000"/>
                  </a:srgbClr>
                </a:solidFill>
                <a:latin typeface="Source Han Sans"/>
                <a:ea typeface="Source Han Sans"/>
                <a:cs typeface="Source Han Sans"/>
              </a:rPr>
              <a:t>算法通过用户行为反馈判断内容质量，碎片化排版是提升留存的关键。采用短段落、小标题、列表及高亮重点的视觉引导设计，降低阅读认知负荷；同时在文中合理嵌入互动组件或延伸阅读链接，有效延长用户平均停留时长，向搜索引擎传递正向满意度信号。</a:t>
            </a:r>
            <a:endParaRPr kumimoji="1" lang="zh-CN" altLang="en-US"/>
          </a:p>
        </p:txBody>
      </p:sp>
      <p:sp>
        <p:nvSpPr>
          <p:cNvPr id="10" name="标题 1"/>
          <p:cNvSpPr txBox="1"/>
          <p:nvPr/>
        </p:nvSpPr>
        <p:spPr>
          <a:xfrm rot="0" flipH="0" flipV="0">
            <a:off x="7081941" y="1853674"/>
            <a:ext cx="3560659" cy="307777"/>
          </a:xfrm>
          <a:prstGeom prst="rect">
            <a:avLst/>
          </a:prstGeom>
          <a:noFill/>
          <a:ln cap="sq">
            <a:noFill/>
          </a:ln>
          <a:effectLst/>
        </p:spPr>
        <p:txBody>
          <a:bodyPr vert="horz" wrap="square" lIns="0" tIns="0" rIns="0" bIns="0" rtlCol="0" anchor="b"/>
          <a:lstStyle/>
          <a:p>
            <a:pPr algn="l">
              <a:lnSpc>
                <a:spcPct val="130000"/>
              </a:lnSpc>
            </a:pPr>
            <a:r>
              <a:rPr kumimoji="1" lang="en-US" altLang="zh-CN" sz="1600">
                <a:ln w="12700">
                  <a:noFill/>
                </a:ln>
                <a:solidFill>
                  <a:srgbClr val="000000">
                    <a:alpha val="100000"/>
                  </a:srgbClr>
                </a:solidFill>
                <a:latin typeface="Source Han Sans CN Bold"/>
                <a:ea typeface="Source Han Sans CN Bold"/>
                <a:cs typeface="Source Han Sans CN Bold"/>
              </a:rPr>
              <a:t>移动端交互适配规范</a:t>
            </a:r>
            <a:endParaRPr kumimoji="1" lang="zh-CN" altLang="en-US"/>
          </a:p>
        </p:txBody>
      </p:sp>
      <p:sp>
        <p:nvSpPr>
          <p:cNvPr id="11" name="标题 1"/>
          <p:cNvSpPr txBox="1"/>
          <p:nvPr/>
        </p:nvSpPr>
        <p:spPr>
          <a:xfrm rot="0" flipH="0" flipV="0">
            <a:off x="7081940" y="2179367"/>
            <a:ext cx="3555579" cy="857589"/>
          </a:xfrm>
          <a:prstGeom prst="rect">
            <a:avLst/>
          </a:prstGeom>
          <a:noFill/>
          <a:ln>
            <a:noFill/>
          </a:ln>
        </p:spPr>
        <p:txBody>
          <a:bodyPr vert="horz" wrap="square" lIns="0" tIns="0" rIns="0" bIns="0" rtlCol="0" anchor="t"/>
          <a:lstStyle/>
          <a:p>
            <a:pPr algn="l">
              <a:lnSpc>
                <a:spcPct val="150000"/>
              </a:lnSpc>
            </a:pPr>
            <a:r>
              <a:rPr kumimoji="1" lang="en-US" altLang="zh-CN" sz="951">
                <a:ln w="12700">
                  <a:noFill/>
                </a:ln>
                <a:solidFill>
                  <a:srgbClr val="000000">
                    <a:alpha val="100000"/>
                  </a:srgbClr>
                </a:solidFill>
                <a:latin typeface="Source Han Sans"/>
                <a:ea typeface="Source Han Sans"/>
                <a:cs typeface="Source Han Sans"/>
              </a:rPr>
              <a:t>移动优先索引已成定局，桌面端优化经验不可直接迁移。需严格遵循触控友好原则，确保按钮间距大于48像素、字体不小于16px且避免横向滚动，同时测试不同机型下的弹窗遮挡与表单填写体验，消除任何可能导致用户误触或跳出率飙升的交互障碍点。</a:t>
            </a:r>
            <a:endParaRPr kumimoji="1" lang="zh-CN" altLang="en-US"/>
          </a:p>
        </p:txBody>
      </p:sp>
      <p:sp>
        <p:nvSpPr>
          <p:cNvPr id="12" name="标题 1"/>
          <p:cNvSpPr txBox="1"/>
          <p:nvPr/>
        </p:nvSpPr>
        <p:spPr>
          <a:xfrm rot="10800000" flipH="0" flipV="0">
            <a:off x="7335938" y="3486182"/>
            <a:ext cx="4856062" cy="3371818"/>
          </a:xfrm>
          <a:custGeom>
            <a:avLst/>
            <a:gdLst>
              <a:gd name="connsiteX0" fmla="*/ 0 w 4856062"/>
              <a:gd name="connsiteY0" fmla="*/ 0 h 3371818"/>
              <a:gd name="connsiteX1" fmla="*/ 4856062 w 4856062"/>
              <a:gd name="connsiteY1" fmla="*/ 0 h 3371818"/>
              <a:gd name="connsiteX2" fmla="*/ 4774389 w 4856062"/>
              <a:gd name="connsiteY2" fmla="*/ 207140 h 3371818"/>
              <a:gd name="connsiteX3" fmla="*/ 0 w 4856062"/>
              <a:gd name="connsiteY3" fmla="*/ 3371818 h 3371818"/>
            </a:gdLst>
            <a:rect l="l" t="t" r="r" b="b"/>
            <a:pathLst>
              <a:path w="4856062" h="3371818">
                <a:moveTo>
                  <a:pt x="0" y="0"/>
                </a:moveTo>
                <a:lnTo>
                  <a:pt x="4856062" y="0"/>
                </a:lnTo>
                <a:lnTo>
                  <a:pt x="4774389" y="207140"/>
                </a:lnTo>
                <a:cubicBezTo>
                  <a:pt x="3987782" y="2066888"/>
                  <a:pt x="2146282" y="3371818"/>
                  <a:pt x="0" y="3371818"/>
                </a:cubicBezTo>
                <a:close/>
              </a:path>
            </a:pathLst>
          </a:custGeom>
          <a:solidFill>
            <a:schemeClr val="accent1"/>
          </a:soli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19256368" flipH="0" flipV="0">
            <a:off x="-102701" y="64127"/>
            <a:ext cx="928813" cy="479602"/>
          </a:xfrm>
          <a:custGeom>
            <a:avLst/>
            <a:gdLst>
              <a:gd name="connsiteX0" fmla="*/ 706920 w 928813"/>
              <a:gd name="connsiteY0" fmla="*/ 45191 h 479602"/>
              <a:gd name="connsiteX1" fmla="*/ 928813 w 928813"/>
              <a:gd name="connsiteY1" fmla="*/ 225266 h 479602"/>
              <a:gd name="connsiteX2" fmla="*/ 924883 w 928813"/>
              <a:gd name="connsiteY2" fmla="*/ 232507 h 479602"/>
              <a:gd name="connsiteX3" fmla="*/ 460153 w 928813"/>
              <a:gd name="connsiteY3" fmla="*/ 479602 h 479602"/>
              <a:gd name="connsiteX4" fmla="*/ 63859 w 928813"/>
              <a:gd name="connsiteY4" fmla="*/ 315452 h 479602"/>
              <a:gd name="connsiteX5" fmla="*/ 0 w 928813"/>
              <a:gd name="connsiteY5" fmla="*/ 238054 h 479602"/>
              <a:gd name="connsiteX6" fmla="*/ 193188 w 928813"/>
              <a:gd name="connsiteY6" fmla="*/ 0 h 479602"/>
              <a:gd name="connsiteX7" fmla="*/ 201952 w 928813"/>
              <a:gd name="connsiteY7" fmla="*/ 28232 h 479602"/>
              <a:gd name="connsiteX8" fmla="*/ 460153 w 928813"/>
              <a:gd name="connsiteY8" fmla="*/ 199380 h 479602"/>
              <a:gd name="connsiteX9" fmla="*/ 658300 w 928813"/>
              <a:gd name="connsiteY9" fmla="*/ 117304 h 479602"/>
            </a:gdLst>
            <a:rect l="l" t="t" r="r" b="b"/>
            <a:pathLst>
              <a:path w="928813" h="479602">
                <a:moveTo>
                  <a:pt x="706920" y="45191"/>
                </a:moveTo>
                <a:lnTo>
                  <a:pt x="928813" y="225266"/>
                </a:lnTo>
                <a:lnTo>
                  <a:pt x="924883" y="232507"/>
                </a:lnTo>
                <a:cubicBezTo>
                  <a:pt x="824167" y="381587"/>
                  <a:pt x="653606" y="479602"/>
                  <a:pt x="460153" y="479602"/>
                </a:cubicBezTo>
                <a:cubicBezTo>
                  <a:pt x="305390" y="479602"/>
                  <a:pt x="165279" y="416872"/>
                  <a:pt x="63859" y="315452"/>
                </a:cubicBezTo>
                <a:lnTo>
                  <a:pt x="0" y="238054"/>
                </a:lnTo>
                <a:lnTo>
                  <a:pt x="193188" y="0"/>
                </a:lnTo>
                <a:lnTo>
                  <a:pt x="201952" y="28232"/>
                </a:lnTo>
                <a:cubicBezTo>
                  <a:pt x="244492" y="128808"/>
                  <a:pt x="344082" y="199380"/>
                  <a:pt x="460153" y="199380"/>
                </a:cubicBezTo>
                <a:cubicBezTo>
                  <a:pt x="537534" y="199380"/>
                  <a:pt x="607590" y="168015"/>
                  <a:pt x="658300" y="117304"/>
                </a:cubicBezTo>
                <a:close/>
              </a:path>
            </a:pathLst>
          </a:custGeom>
          <a:gradFill>
            <a:gsLst>
              <a:gs pos="0">
                <a:schemeClr val="accent1">
                  <a:lumMod val="80000"/>
                  <a:lumOff val="20000"/>
                </a:schemeClr>
              </a:gs>
              <a:gs pos="86000">
                <a:schemeClr val="accent1">
                  <a:lumMod val="75000"/>
                </a:schemeClr>
              </a:gs>
            </a:gsLst>
            <a:path path="circle">
              <a:fillToRect b="100000" r="100000"/>
            </a:path>
            <a:tileRect t="-100000" l="-100000"/>
          </a:gradFill>
          <a:ln w="9525" cap="sq">
            <a:noFill/>
            <a:miter/>
          </a:ln>
          <a:effectLst/>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5400000" flipH="0" flipV="0">
            <a:off x="223823" y="372994"/>
            <a:ext cx="753381" cy="578733"/>
          </a:xfrm>
          <a:custGeom>
            <a:avLst/>
            <a:gdLst>
              <a:gd name="connsiteX0" fmla="*/ 787910 w 853994"/>
              <a:gd name="connsiteY0" fmla="*/ 33041 h 656022"/>
              <a:gd name="connsiteX1" fmla="*/ 820952 w 853994"/>
              <a:gd name="connsiteY1" fmla="*/ 0 h 656022"/>
              <a:gd name="connsiteX2" fmla="*/ 853994 w 853994"/>
              <a:gd name="connsiteY2" fmla="*/ 33041 h 656022"/>
              <a:gd name="connsiteX3" fmla="*/ 820952 w 853994"/>
              <a:gd name="connsiteY3" fmla="*/ 66083 h 656022"/>
              <a:gd name="connsiteX4" fmla="*/ 787910 w 853994"/>
              <a:gd name="connsiteY4" fmla="*/ 33041 h 656022"/>
              <a:gd name="connsiteX5" fmla="*/ 787910 w 853994"/>
              <a:gd name="connsiteY5" fmla="*/ 151029 h 656022"/>
              <a:gd name="connsiteX6" fmla="*/ 820952 w 853994"/>
              <a:gd name="connsiteY6" fmla="*/ 117987 h 656022"/>
              <a:gd name="connsiteX7" fmla="*/ 853994 w 853994"/>
              <a:gd name="connsiteY7" fmla="*/ 151029 h 656022"/>
              <a:gd name="connsiteX8" fmla="*/ 820952 w 853994"/>
              <a:gd name="connsiteY8" fmla="*/ 184071 h 656022"/>
              <a:gd name="connsiteX9" fmla="*/ 787910 w 853994"/>
              <a:gd name="connsiteY9" fmla="*/ 151029 h 656022"/>
              <a:gd name="connsiteX10" fmla="*/ 787910 w 853994"/>
              <a:gd name="connsiteY10" fmla="*/ 269017 h 656022"/>
              <a:gd name="connsiteX11" fmla="*/ 820952 w 853994"/>
              <a:gd name="connsiteY11" fmla="*/ 235975 h 656022"/>
              <a:gd name="connsiteX12" fmla="*/ 853994 w 853994"/>
              <a:gd name="connsiteY12" fmla="*/ 269017 h 656022"/>
              <a:gd name="connsiteX13" fmla="*/ 820952 w 853994"/>
              <a:gd name="connsiteY13" fmla="*/ 302058 h 656022"/>
              <a:gd name="connsiteX14" fmla="*/ 787910 w 853994"/>
              <a:gd name="connsiteY14" fmla="*/ 269017 h 656022"/>
              <a:gd name="connsiteX15" fmla="*/ 787910 w 853994"/>
              <a:gd name="connsiteY15" fmla="*/ 387005 h 656022"/>
              <a:gd name="connsiteX16" fmla="*/ 820952 w 853994"/>
              <a:gd name="connsiteY16" fmla="*/ 353964 h 656022"/>
              <a:gd name="connsiteX17" fmla="*/ 853994 w 853994"/>
              <a:gd name="connsiteY17" fmla="*/ 387005 h 656022"/>
              <a:gd name="connsiteX18" fmla="*/ 820952 w 853994"/>
              <a:gd name="connsiteY18" fmla="*/ 420047 h 656022"/>
              <a:gd name="connsiteX19" fmla="*/ 787910 w 853994"/>
              <a:gd name="connsiteY19" fmla="*/ 387005 h 656022"/>
              <a:gd name="connsiteX20" fmla="*/ 787910 w 853994"/>
              <a:gd name="connsiteY20" fmla="*/ 504993 h 656022"/>
              <a:gd name="connsiteX21" fmla="*/ 820952 w 853994"/>
              <a:gd name="connsiteY21" fmla="*/ 471951 h 656022"/>
              <a:gd name="connsiteX22" fmla="*/ 853994 w 853994"/>
              <a:gd name="connsiteY22" fmla="*/ 504993 h 656022"/>
              <a:gd name="connsiteX23" fmla="*/ 820952 w 853994"/>
              <a:gd name="connsiteY23" fmla="*/ 538035 h 656022"/>
              <a:gd name="connsiteX24" fmla="*/ 787910 w 853994"/>
              <a:gd name="connsiteY24" fmla="*/ 504993 h 656022"/>
              <a:gd name="connsiteX25" fmla="*/ 787910 w 853994"/>
              <a:gd name="connsiteY25" fmla="*/ 622981 h 656022"/>
              <a:gd name="connsiteX26" fmla="*/ 820952 w 853994"/>
              <a:gd name="connsiteY26" fmla="*/ 589939 h 656022"/>
              <a:gd name="connsiteX27" fmla="*/ 853994 w 853994"/>
              <a:gd name="connsiteY27" fmla="*/ 622981 h 656022"/>
              <a:gd name="connsiteX28" fmla="*/ 820952 w 853994"/>
              <a:gd name="connsiteY28" fmla="*/ 656022 h 656022"/>
              <a:gd name="connsiteX29" fmla="*/ 787910 w 853994"/>
              <a:gd name="connsiteY29" fmla="*/ 622981 h 656022"/>
              <a:gd name="connsiteX30" fmla="*/ 630328 w 853994"/>
              <a:gd name="connsiteY30" fmla="*/ 33041 h 656022"/>
              <a:gd name="connsiteX31" fmla="*/ 663370 w 853994"/>
              <a:gd name="connsiteY31" fmla="*/ 0 h 656022"/>
              <a:gd name="connsiteX32" fmla="*/ 696412 w 853994"/>
              <a:gd name="connsiteY32" fmla="*/ 33041 h 656022"/>
              <a:gd name="connsiteX33" fmla="*/ 663370 w 853994"/>
              <a:gd name="connsiteY33" fmla="*/ 66083 h 656022"/>
              <a:gd name="connsiteX34" fmla="*/ 630328 w 853994"/>
              <a:gd name="connsiteY34" fmla="*/ 33041 h 656022"/>
              <a:gd name="connsiteX35" fmla="*/ 630328 w 853994"/>
              <a:gd name="connsiteY35" fmla="*/ 151029 h 656022"/>
              <a:gd name="connsiteX36" fmla="*/ 663370 w 853994"/>
              <a:gd name="connsiteY36" fmla="*/ 117987 h 656022"/>
              <a:gd name="connsiteX37" fmla="*/ 696412 w 853994"/>
              <a:gd name="connsiteY37" fmla="*/ 151029 h 656022"/>
              <a:gd name="connsiteX38" fmla="*/ 663370 w 853994"/>
              <a:gd name="connsiteY38" fmla="*/ 184071 h 656022"/>
              <a:gd name="connsiteX39" fmla="*/ 630328 w 853994"/>
              <a:gd name="connsiteY39" fmla="*/ 151029 h 656022"/>
              <a:gd name="connsiteX40" fmla="*/ 630328 w 853994"/>
              <a:gd name="connsiteY40" fmla="*/ 269017 h 656022"/>
              <a:gd name="connsiteX41" fmla="*/ 663370 w 853994"/>
              <a:gd name="connsiteY41" fmla="*/ 235975 h 656022"/>
              <a:gd name="connsiteX42" fmla="*/ 696412 w 853994"/>
              <a:gd name="connsiteY42" fmla="*/ 269017 h 656022"/>
              <a:gd name="connsiteX43" fmla="*/ 663370 w 853994"/>
              <a:gd name="connsiteY43" fmla="*/ 302058 h 656022"/>
              <a:gd name="connsiteX44" fmla="*/ 630328 w 853994"/>
              <a:gd name="connsiteY44" fmla="*/ 269017 h 656022"/>
              <a:gd name="connsiteX45" fmla="*/ 630328 w 853994"/>
              <a:gd name="connsiteY45" fmla="*/ 387005 h 656022"/>
              <a:gd name="connsiteX46" fmla="*/ 663370 w 853994"/>
              <a:gd name="connsiteY46" fmla="*/ 353964 h 656022"/>
              <a:gd name="connsiteX47" fmla="*/ 696412 w 853994"/>
              <a:gd name="connsiteY47" fmla="*/ 387005 h 656022"/>
              <a:gd name="connsiteX48" fmla="*/ 663370 w 853994"/>
              <a:gd name="connsiteY48" fmla="*/ 420047 h 656022"/>
              <a:gd name="connsiteX49" fmla="*/ 630328 w 853994"/>
              <a:gd name="connsiteY49" fmla="*/ 387005 h 656022"/>
              <a:gd name="connsiteX50" fmla="*/ 630328 w 853994"/>
              <a:gd name="connsiteY50" fmla="*/ 504993 h 656022"/>
              <a:gd name="connsiteX51" fmla="*/ 663370 w 853994"/>
              <a:gd name="connsiteY51" fmla="*/ 471951 h 656022"/>
              <a:gd name="connsiteX52" fmla="*/ 696412 w 853994"/>
              <a:gd name="connsiteY52" fmla="*/ 504993 h 656022"/>
              <a:gd name="connsiteX53" fmla="*/ 663370 w 853994"/>
              <a:gd name="connsiteY53" fmla="*/ 538035 h 656022"/>
              <a:gd name="connsiteX54" fmla="*/ 630328 w 853994"/>
              <a:gd name="connsiteY54" fmla="*/ 504993 h 656022"/>
              <a:gd name="connsiteX55" fmla="*/ 630328 w 853994"/>
              <a:gd name="connsiteY55" fmla="*/ 622981 h 656022"/>
              <a:gd name="connsiteX56" fmla="*/ 663370 w 853994"/>
              <a:gd name="connsiteY56" fmla="*/ 589939 h 656022"/>
              <a:gd name="connsiteX57" fmla="*/ 696412 w 853994"/>
              <a:gd name="connsiteY57" fmla="*/ 622981 h 656022"/>
              <a:gd name="connsiteX58" fmla="*/ 663370 w 853994"/>
              <a:gd name="connsiteY58" fmla="*/ 656022 h 656022"/>
              <a:gd name="connsiteX59" fmla="*/ 630328 w 853994"/>
              <a:gd name="connsiteY59" fmla="*/ 622981 h 656022"/>
              <a:gd name="connsiteX60" fmla="*/ 472746 w 853994"/>
              <a:gd name="connsiteY60" fmla="*/ 33041 h 656022"/>
              <a:gd name="connsiteX61" fmla="*/ 505788 w 853994"/>
              <a:gd name="connsiteY61" fmla="*/ 0 h 656022"/>
              <a:gd name="connsiteX62" fmla="*/ 538830 w 853994"/>
              <a:gd name="connsiteY62" fmla="*/ 33041 h 656022"/>
              <a:gd name="connsiteX63" fmla="*/ 505788 w 853994"/>
              <a:gd name="connsiteY63" fmla="*/ 66083 h 656022"/>
              <a:gd name="connsiteX64" fmla="*/ 472746 w 853994"/>
              <a:gd name="connsiteY64" fmla="*/ 33041 h 656022"/>
              <a:gd name="connsiteX65" fmla="*/ 472746 w 853994"/>
              <a:gd name="connsiteY65" fmla="*/ 151029 h 656022"/>
              <a:gd name="connsiteX66" fmla="*/ 505788 w 853994"/>
              <a:gd name="connsiteY66" fmla="*/ 117987 h 656022"/>
              <a:gd name="connsiteX67" fmla="*/ 538830 w 853994"/>
              <a:gd name="connsiteY67" fmla="*/ 151029 h 656022"/>
              <a:gd name="connsiteX68" fmla="*/ 505788 w 853994"/>
              <a:gd name="connsiteY68" fmla="*/ 184071 h 656022"/>
              <a:gd name="connsiteX69" fmla="*/ 472746 w 853994"/>
              <a:gd name="connsiteY69" fmla="*/ 151029 h 656022"/>
              <a:gd name="connsiteX70" fmla="*/ 472746 w 853994"/>
              <a:gd name="connsiteY70" fmla="*/ 269017 h 656022"/>
              <a:gd name="connsiteX71" fmla="*/ 505788 w 853994"/>
              <a:gd name="connsiteY71" fmla="*/ 235975 h 656022"/>
              <a:gd name="connsiteX72" fmla="*/ 538830 w 853994"/>
              <a:gd name="connsiteY72" fmla="*/ 269017 h 656022"/>
              <a:gd name="connsiteX73" fmla="*/ 505788 w 853994"/>
              <a:gd name="connsiteY73" fmla="*/ 302058 h 656022"/>
              <a:gd name="connsiteX74" fmla="*/ 472746 w 853994"/>
              <a:gd name="connsiteY74" fmla="*/ 269017 h 656022"/>
              <a:gd name="connsiteX75" fmla="*/ 472746 w 853994"/>
              <a:gd name="connsiteY75" fmla="*/ 387005 h 656022"/>
              <a:gd name="connsiteX76" fmla="*/ 505788 w 853994"/>
              <a:gd name="connsiteY76" fmla="*/ 353964 h 656022"/>
              <a:gd name="connsiteX77" fmla="*/ 538830 w 853994"/>
              <a:gd name="connsiteY77" fmla="*/ 387005 h 656022"/>
              <a:gd name="connsiteX78" fmla="*/ 505788 w 853994"/>
              <a:gd name="connsiteY78" fmla="*/ 420047 h 656022"/>
              <a:gd name="connsiteX79" fmla="*/ 472746 w 853994"/>
              <a:gd name="connsiteY79" fmla="*/ 387005 h 656022"/>
              <a:gd name="connsiteX80" fmla="*/ 472746 w 853994"/>
              <a:gd name="connsiteY80" fmla="*/ 504993 h 656022"/>
              <a:gd name="connsiteX81" fmla="*/ 505788 w 853994"/>
              <a:gd name="connsiteY81" fmla="*/ 471951 h 656022"/>
              <a:gd name="connsiteX82" fmla="*/ 538830 w 853994"/>
              <a:gd name="connsiteY82" fmla="*/ 504993 h 656022"/>
              <a:gd name="connsiteX83" fmla="*/ 505788 w 853994"/>
              <a:gd name="connsiteY83" fmla="*/ 538035 h 656022"/>
              <a:gd name="connsiteX84" fmla="*/ 472746 w 853994"/>
              <a:gd name="connsiteY84" fmla="*/ 504993 h 656022"/>
              <a:gd name="connsiteX85" fmla="*/ 472746 w 853994"/>
              <a:gd name="connsiteY85" fmla="*/ 622981 h 656022"/>
              <a:gd name="connsiteX86" fmla="*/ 505788 w 853994"/>
              <a:gd name="connsiteY86" fmla="*/ 589939 h 656022"/>
              <a:gd name="connsiteX87" fmla="*/ 538830 w 853994"/>
              <a:gd name="connsiteY87" fmla="*/ 622981 h 656022"/>
              <a:gd name="connsiteX88" fmla="*/ 505788 w 853994"/>
              <a:gd name="connsiteY88" fmla="*/ 656022 h 656022"/>
              <a:gd name="connsiteX89" fmla="*/ 472746 w 853994"/>
              <a:gd name="connsiteY89" fmla="*/ 622981 h 656022"/>
              <a:gd name="connsiteX90" fmla="*/ 315164 w 853994"/>
              <a:gd name="connsiteY90" fmla="*/ 33043 h 656022"/>
              <a:gd name="connsiteX91" fmla="*/ 348205 w 853994"/>
              <a:gd name="connsiteY91" fmla="*/ 1 h 656022"/>
              <a:gd name="connsiteX92" fmla="*/ 381247 w 853994"/>
              <a:gd name="connsiteY92" fmla="*/ 33043 h 656022"/>
              <a:gd name="connsiteX93" fmla="*/ 348205 w 853994"/>
              <a:gd name="connsiteY93" fmla="*/ 66085 h 656022"/>
              <a:gd name="connsiteX94" fmla="*/ 315164 w 853994"/>
              <a:gd name="connsiteY94" fmla="*/ 33043 h 656022"/>
              <a:gd name="connsiteX95" fmla="*/ 315164 w 853994"/>
              <a:gd name="connsiteY95" fmla="*/ 151029 h 656022"/>
              <a:gd name="connsiteX96" fmla="*/ 348205 w 853994"/>
              <a:gd name="connsiteY96" fmla="*/ 117987 h 656022"/>
              <a:gd name="connsiteX97" fmla="*/ 381247 w 853994"/>
              <a:gd name="connsiteY97" fmla="*/ 151029 h 656022"/>
              <a:gd name="connsiteX98" fmla="*/ 348205 w 853994"/>
              <a:gd name="connsiteY98" fmla="*/ 184071 h 656022"/>
              <a:gd name="connsiteX99" fmla="*/ 315164 w 853994"/>
              <a:gd name="connsiteY99" fmla="*/ 151029 h 656022"/>
              <a:gd name="connsiteX100" fmla="*/ 315164 w 853994"/>
              <a:gd name="connsiteY100" fmla="*/ 269017 h 656022"/>
              <a:gd name="connsiteX101" fmla="*/ 348205 w 853994"/>
              <a:gd name="connsiteY101" fmla="*/ 235975 h 656022"/>
              <a:gd name="connsiteX102" fmla="*/ 381247 w 853994"/>
              <a:gd name="connsiteY102" fmla="*/ 269017 h 656022"/>
              <a:gd name="connsiteX103" fmla="*/ 348205 w 853994"/>
              <a:gd name="connsiteY103" fmla="*/ 302058 h 656022"/>
              <a:gd name="connsiteX104" fmla="*/ 315164 w 853994"/>
              <a:gd name="connsiteY104" fmla="*/ 269017 h 656022"/>
              <a:gd name="connsiteX105" fmla="*/ 315164 w 853994"/>
              <a:gd name="connsiteY105" fmla="*/ 387005 h 656022"/>
              <a:gd name="connsiteX106" fmla="*/ 348205 w 853994"/>
              <a:gd name="connsiteY106" fmla="*/ 353964 h 656022"/>
              <a:gd name="connsiteX107" fmla="*/ 381247 w 853994"/>
              <a:gd name="connsiteY107" fmla="*/ 387005 h 656022"/>
              <a:gd name="connsiteX108" fmla="*/ 348205 w 853994"/>
              <a:gd name="connsiteY108" fmla="*/ 420047 h 656022"/>
              <a:gd name="connsiteX109" fmla="*/ 315164 w 853994"/>
              <a:gd name="connsiteY109" fmla="*/ 387005 h 656022"/>
              <a:gd name="connsiteX110" fmla="*/ 315164 w 853994"/>
              <a:gd name="connsiteY110" fmla="*/ 504993 h 656022"/>
              <a:gd name="connsiteX111" fmla="*/ 348205 w 853994"/>
              <a:gd name="connsiteY111" fmla="*/ 471951 h 656022"/>
              <a:gd name="connsiteX112" fmla="*/ 381247 w 853994"/>
              <a:gd name="connsiteY112" fmla="*/ 504993 h 656022"/>
              <a:gd name="connsiteX113" fmla="*/ 348205 w 853994"/>
              <a:gd name="connsiteY113" fmla="*/ 538035 h 656022"/>
              <a:gd name="connsiteX114" fmla="*/ 315164 w 853994"/>
              <a:gd name="connsiteY114" fmla="*/ 504993 h 656022"/>
              <a:gd name="connsiteX115" fmla="*/ 315164 w 853994"/>
              <a:gd name="connsiteY115" fmla="*/ 622981 h 656022"/>
              <a:gd name="connsiteX116" fmla="*/ 348205 w 853994"/>
              <a:gd name="connsiteY116" fmla="*/ 589939 h 656022"/>
              <a:gd name="connsiteX117" fmla="*/ 381247 w 853994"/>
              <a:gd name="connsiteY117" fmla="*/ 622981 h 656022"/>
              <a:gd name="connsiteX118" fmla="*/ 348205 w 853994"/>
              <a:gd name="connsiteY118" fmla="*/ 656022 h 656022"/>
              <a:gd name="connsiteX119" fmla="*/ 315164 w 853994"/>
              <a:gd name="connsiteY119" fmla="*/ 622981 h 656022"/>
              <a:gd name="connsiteX120" fmla="*/ 157582 w 853994"/>
              <a:gd name="connsiteY120" fmla="*/ 33041 h 656022"/>
              <a:gd name="connsiteX121" fmla="*/ 190624 w 853994"/>
              <a:gd name="connsiteY121" fmla="*/ 0 h 656022"/>
              <a:gd name="connsiteX122" fmla="*/ 223665 w 853994"/>
              <a:gd name="connsiteY122" fmla="*/ 33041 h 656022"/>
              <a:gd name="connsiteX123" fmla="*/ 190624 w 853994"/>
              <a:gd name="connsiteY123" fmla="*/ 66083 h 656022"/>
              <a:gd name="connsiteX124" fmla="*/ 157582 w 853994"/>
              <a:gd name="connsiteY124" fmla="*/ 33041 h 656022"/>
              <a:gd name="connsiteX125" fmla="*/ 157582 w 853994"/>
              <a:gd name="connsiteY125" fmla="*/ 151029 h 656022"/>
              <a:gd name="connsiteX126" fmla="*/ 190624 w 853994"/>
              <a:gd name="connsiteY126" fmla="*/ 117987 h 656022"/>
              <a:gd name="connsiteX127" fmla="*/ 223665 w 853994"/>
              <a:gd name="connsiteY127" fmla="*/ 151029 h 656022"/>
              <a:gd name="connsiteX128" fmla="*/ 190624 w 853994"/>
              <a:gd name="connsiteY128" fmla="*/ 184071 h 656022"/>
              <a:gd name="connsiteX129" fmla="*/ 157582 w 853994"/>
              <a:gd name="connsiteY129" fmla="*/ 151029 h 656022"/>
              <a:gd name="connsiteX130" fmla="*/ 157582 w 853994"/>
              <a:gd name="connsiteY130" fmla="*/ 269017 h 656022"/>
              <a:gd name="connsiteX131" fmla="*/ 190624 w 853994"/>
              <a:gd name="connsiteY131" fmla="*/ 235975 h 656022"/>
              <a:gd name="connsiteX132" fmla="*/ 223665 w 853994"/>
              <a:gd name="connsiteY132" fmla="*/ 269017 h 656022"/>
              <a:gd name="connsiteX133" fmla="*/ 190624 w 853994"/>
              <a:gd name="connsiteY133" fmla="*/ 302058 h 656022"/>
              <a:gd name="connsiteX134" fmla="*/ 157582 w 853994"/>
              <a:gd name="connsiteY134" fmla="*/ 269017 h 656022"/>
              <a:gd name="connsiteX135" fmla="*/ 157582 w 853994"/>
              <a:gd name="connsiteY135" fmla="*/ 387005 h 656022"/>
              <a:gd name="connsiteX136" fmla="*/ 190624 w 853994"/>
              <a:gd name="connsiteY136" fmla="*/ 353964 h 656022"/>
              <a:gd name="connsiteX137" fmla="*/ 223665 w 853994"/>
              <a:gd name="connsiteY137" fmla="*/ 387005 h 656022"/>
              <a:gd name="connsiteX138" fmla="*/ 190624 w 853994"/>
              <a:gd name="connsiteY138" fmla="*/ 420047 h 656022"/>
              <a:gd name="connsiteX139" fmla="*/ 157582 w 853994"/>
              <a:gd name="connsiteY139" fmla="*/ 387005 h 656022"/>
              <a:gd name="connsiteX140" fmla="*/ 157582 w 853994"/>
              <a:gd name="connsiteY140" fmla="*/ 504993 h 656022"/>
              <a:gd name="connsiteX141" fmla="*/ 190624 w 853994"/>
              <a:gd name="connsiteY141" fmla="*/ 471951 h 656022"/>
              <a:gd name="connsiteX142" fmla="*/ 223665 w 853994"/>
              <a:gd name="connsiteY142" fmla="*/ 504993 h 656022"/>
              <a:gd name="connsiteX143" fmla="*/ 190624 w 853994"/>
              <a:gd name="connsiteY143" fmla="*/ 538035 h 656022"/>
              <a:gd name="connsiteX144" fmla="*/ 157582 w 853994"/>
              <a:gd name="connsiteY144" fmla="*/ 504993 h 656022"/>
              <a:gd name="connsiteX145" fmla="*/ 157582 w 853994"/>
              <a:gd name="connsiteY145" fmla="*/ 622981 h 656022"/>
              <a:gd name="connsiteX146" fmla="*/ 190624 w 853994"/>
              <a:gd name="connsiteY146" fmla="*/ 589939 h 656022"/>
              <a:gd name="connsiteX147" fmla="*/ 223665 w 853994"/>
              <a:gd name="connsiteY147" fmla="*/ 622981 h 656022"/>
              <a:gd name="connsiteX148" fmla="*/ 190624 w 853994"/>
              <a:gd name="connsiteY148" fmla="*/ 656022 h 656022"/>
              <a:gd name="connsiteX149" fmla="*/ 157582 w 853994"/>
              <a:gd name="connsiteY149" fmla="*/ 622981 h 656022"/>
              <a:gd name="connsiteX150" fmla="*/ 0 w 853994"/>
              <a:gd name="connsiteY150" fmla="*/ 33042 h 656022"/>
              <a:gd name="connsiteX151" fmla="*/ 33042 w 853994"/>
              <a:gd name="connsiteY151" fmla="*/ 0 h 656022"/>
              <a:gd name="connsiteX152" fmla="*/ 66084 w 853994"/>
              <a:gd name="connsiteY152" fmla="*/ 33042 h 656022"/>
              <a:gd name="connsiteX153" fmla="*/ 33042 w 853994"/>
              <a:gd name="connsiteY153" fmla="*/ 66084 h 656022"/>
              <a:gd name="connsiteX154" fmla="*/ 0 w 853994"/>
              <a:gd name="connsiteY154" fmla="*/ 33042 h 656022"/>
              <a:gd name="connsiteX155" fmla="*/ 0 w 853994"/>
              <a:gd name="connsiteY155" fmla="*/ 151029 h 656022"/>
              <a:gd name="connsiteX156" fmla="*/ 33042 w 853994"/>
              <a:gd name="connsiteY156" fmla="*/ 117987 h 656022"/>
              <a:gd name="connsiteX157" fmla="*/ 66084 w 853994"/>
              <a:gd name="connsiteY157" fmla="*/ 151029 h 656022"/>
              <a:gd name="connsiteX158" fmla="*/ 33042 w 853994"/>
              <a:gd name="connsiteY158" fmla="*/ 184071 h 656022"/>
              <a:gd name="connsiteX159" fmla="*/ 0 w 853994"/>
              <a:gd name="connsiteY159" fmla="*/ 151029 h 656022"/>
              <a:gd name="connsiteX160" fmla="*/ 0 w 853994"/>
              <a:gd name="connsiteY160" fmla="*/ 269017 h 656022"/>
              <a:gd name="connsiteX161" fmla="*/ 33042 w 853994"/>
              <a:gd name="connsiteY161" fmla="*/ 235975 h 656022"/>
              <a:gd name="connsiteX162" fmla="*/ 66084 w 853994"/>
              <a:gd name="connsiteY162" fmla="*/ 269017 h 656022"/>
              <a:gd name="connsiteX163" fmla="*/ 33042 w 853994"/>
              <a:gd name="connsiteY163" fmla="*/ 302058 h 656022"/>
              <a:gd name="connsiteX164" fmla="*/ 0 w 853994"/>
              <a:gd name="connsiteY164" fmla="*/ 269017 h 656022"/>
              <a:gd name="connsiteX165" fmla="*/ 0 w 853994"/>
              <a:gd name="connsiteY165" fmla="*/ 387005 h 656022"/>
              <a:gd name="connsiteX166" fmla="*/ 33042 w 853994"/>
              <a:gd name="connsiteY166" fmla="*/ 353964 h 656022"/>
              <a:gd name="connsiteX167" fmla="*/ 66084 w 853994"/>
              <a:gd name="connsiteY167" fmla="*/ 387005 h 656022"/>
              <a:gd name="connsiteX168" fmla="*/ 33042 w 853994"/>
              <a:gd name="connsiteY168" fmla="*/ 420047 h 656022"/>
              <a:gd name="connsiteX169" fmla="*/ 0 w 853994"/>
              <a:gd name="connsiteY169" fmla="*/ 387005 h 656022"/>
              <a:gd name="connsiteX170" fmla="*/ 0 w 853994"/>
              <a:gd name="connsiteY170" fmla="*/ 504993 h 656022"/>
              <a:gd name="connsiteX171" fmla="*/ 33042 w 853994"/>
              <a:gd name="connsiteY171" fmla="*/ 471951 h 656022"/>
              <a:gd name="connsiteX172" fmla="*/ 66084 w 853994"/>
              <a:gd name="connsiteY172" fmla="*/ 504993 h 656022"/>
              <a:gd name="connsiteX173" fmla="*/ 33042 w 853994"/>
              <a:gd name="connsiteY173" fmla="*/ 538035 h 656022"/>
              <a:gd name="connsiteX174" fmla="*/ 0 w 853994"/>
              <a:gd name="connsiteY174" fmla="*/ 504993 h 656022"/>
              <a:gd name="connsiteX175" fmla="*/ 0 w 853994"/>
              <a:gd name="connsiteY175" fmla="*/ 622981 h 656022"/>
              <a:gd name="connsiteX176" fmla="*/ 33042 w 853994"/>
              <a:gd name="connsiteY176" fmla="*/ 589939 h 656022"/>
              <a:gd name="connsiteX177" fmla="*/ 66084 w 853994"/>
              <a:gd name="connsiteY177" fmla="*/ 622981 h 656022"/>
              <a:gd name="connsiteX178" fmla="*/ 33042 w 853994"/>
              <a:gd name="connsiteY178" fmla="*/ 656022 h 656022"/>
              <a:gd name="connsiteX179" fmla="*/ 0 w 853994"/>
              <a:gd name="connsiteY179" fmla="*/ 622981 h 656022"/>
            </a:gdLst>
            <a:rect l="l" t="t" r="r" b="b"/>
            <a:pathLst>
              <a:path w="853994" h="656022">
                <a:moveTo>
                  <a:pt x="787910" y="33041"/>
                </a:moveTo>
                <a:cubicBezTo>
                  <a:pt x="787910" y="14793"/>
                  <a:pt x="802704" y="0"/>
                  <a:pt x="820952" y="0"/>
                </a:cubicBezTo>
                <a:cubicBezTo>
                  <a:pt x="839200" y="0"/>
                  <a:pt x="853994" y="14793"/>
                  <a:pt x="853994" y="33041"/>
                </a:cubicBezTo>
                <a:cubicBezTo>
                  <a:pt x="853994" y="51289"/>
                  <a:pt x="839200" y="66083"/>
                  <a:pt x="820952" y="66083"/>
                </a:cubicBezTo>
                <a:cubicBezTo>
                  <a:pt x="802704" y="66083"/>
                  <a:pt x="787910" y="51289"/>
                  <a:pt x="787910" y="33041"/>
                </a:cubicBezTo>
                <a:close/>
                <a:moveTo>
                  <a:pt x="787910" y="151029"/>
                </a:moveTo>
                <a:cubicBezTo>
                  <a:pt x="787910" y="132781"/>
                  <a:pt x="802704" y="117987"/>
                  <a:pt x="820952" y="117987"/>
                </a:cubicBezTo>
                <a:cubicBezTo>
                  <a:pt x="839200" y="117987"/>
                  <a:pt x="853994" y="132781"/>
                  <a:pt x="853994" y="151029"/>
                </a:cubicBezTo>
                <a:cubicBezTo>
                  <a:pt x="853994" y="169277"/>
                  <a:pt x="839200" y="184071"/>
                  <a:pt x="820952" y="184071"/>
                </a:cubicBezTo>
                <a:cubicBezTo>
                  <a:pt x="802704" y="184071"/>
                  <a:pt x="787910" y="169277"/>
                  <a:pt x="787910" y="151029"/>
                </a:cubicBezTo>
                <a:close/>
                <a:moveTo>
                  <a:pt x="787910" y="269017"/>
                </a:moveTo>
                <a:cubicBezTo>
                  <a:pt x="787910" y="250769"/>
                  <a:pt x="802704" y="235975"/>
                  <a:pt x="820952" y="235975"/>
                </a:cubicBezTo>
                <a:cubicBezTo>
                  <a:pt x="839200" y="235975"/>
                  <a:pt x="853994" y="250769"/>
                  <a:pt x="853994" y="269017"/>
                </a:cubicBezTo>
                <a:cubicBezTo>
                  <a:pt x="853994" y="287265"/>
                  <a:pt x="839200" y="302058"/>
                  <a:pt x="820952" y="302058"/>
                </a:cubicBezTo>
                <a:cubicBezTo>
                  <a:pt x="802704" y="302058"/>
                  <a:pt x="787910" y="287265"/>
                  <a:pt x="787910" y="269017"/>
                </a:cubicBezTo>
                <a:close/>
                <a:moveTo>
                  <a:pt x="787910" y="387005"/>
                </a:moveTo>
                <a:cubicBezTo>
                  <a:pt x="787910" y="368757"/>
                  <a:pt x="802704" y="353964"/>
                  <a:pt x="820952" y="353964"/>
                </a:cubicBezTo>
                <a:cubicBezTo>
                  <a:pt x="839200" y="353964"/>
                  <a:pt x="853994" y="368757"/>
                  <a:pt x="853994" y="387005"/>
                </a:cubicBezTo>
                <a:cubicBezTo>
                  <a:pt x="853994" y="405253"/>
                  <a:pt x="839200" y="420047"/>
                  <a:pt x="820952" y="420047"/>
                </a:cubicBezTo>
                <a:cubicBezTo>
                  <a:pt x="802704" y="420047"/>
                  <a:pt x="787910" y="405253"/>
                  <a:pt x="787910" y="387005"/>
                </a:cubicBezTo>
                <a:close/>
                <a:moveTo>
                  <a:pt x="787910" y="504993"/>
                </a:moveTo>
                <a:cubicBezTo>
                  <a:pt x="787910" y="486745"/>
                  <a:pt x="802704" y="471951"/>
                  <a:pt x="820952" y="471951"/>
                </a:cubicBezTo>
                <a:cubicBezTo>
                  <a:pt x="839200" y="471951"/>
                  <a:pt x="853994" y="486745"/>
                  <a:pt x="853994" y="504993"/>
                </a:cubicBezTo>
                <a:cubicBezTo>
                  <a:pt x="853994" y="523241"/>
                  <a:pt x="839200" y="538035"/>
                  <a:pt x="820952" y="538035"/>
                </a:cubicBezTo>
                <a:cubicBezTo>
                  <a:pt x="802704" y="538035"/>
                  <a:pt x="787910" y="523241"/>
                  <a:pt x="787910" y="504993"/>
                </a:cubicBezTo>
                <a:close/>
                <a:moveTo>
                  <a:pt x="787910" y="622981"/>
                </a:moveTo>
                <a:cubicBezTo>
                  <a:pt x="787910" y="604733"/>
                  <a:pt x="802704" y="589939"/>
                  <a:pt x="820952" y="589939"/>
                </a:cubicBezTo>
                <a:cubicBezTo>
                  <a:pt x="839200" y="589939"/>
                  <a:pt x="853994" y="604733"/>
                  <a:pt x="853994" y="622981"/>
                </a:cubicBezTo>
                <a:cubicBezTo>
                  <a:pt x="853994" y="641229"/>
                  <a:pt x="839200" y="656022"/>
                  <a:pt x="820952" y="656022"/>
                </a:cubicBezTo>
                <a:cubicBezTo>
                  <a:pt x="802704" y="656022"/>
                  <a:pt x="787910" y="641229"/>
                  <a:pt x="787910" y="622981"/>
                </a:cubicBezTo>
                <a:close/>
                <a:moveTo>
                  <a:pt x="630328" y="33041"/>
                </a:moveTo>
                <a:cubicBezTo>
                  <a:pt x="630328" y="14793"/>
                  <a:pt x="645122" y="0"/>
                  <a:pt x="663370" y="0"/>
                </a:cubicBezTo>
                <a:cubicBezTo>
                  <a:pt x="681618" y="0"/>
                  <a:pt x="696412" y="14793"/>
                  <a:pt x="696412" y="33041"/>
                </a:cubicBezTo>
                <a:cubicBezTo>
                  <a:pt x="696412" y="51289"/>
                  <a:pt x="681618" y="66083"/>
                  <a:pt x="663370" y="66083"/>
                </a:cubicBezTo>
                <a:cubicBezTo>
                  <a:pt x="645122" y="66083"/>
                  <a:pt x="630328" y="51289"/>
                  <a:pt x="630328" y="33041"/>
                </a:cubicBezTo>
                <a:close/>
                <a:moveTo>
                  <a:pt x="630328" y="151029"/>
                </a:moveTo>
                <a:cubicBezTo>
                  <a:pt x="630328" y="132781"/>
                  <a:pt x="645122" y="117987"/>
                  <a:pt x="663370" y="117987"/>
                </a:cubicBezTo>
                <a:cubicBezTo>
                  <a:pt x="681618" y="117987"/>
                  <a:pt x="696412" y="132781"/>
                  <a:pt x="696412" y="151029"/>
                </a:cubicBezTo>
                <a:cubicBezTo>
                  <a:pt x="696412" y="169277"/>
                  <a:pt x="681618" y="184071"/>
                  <a:pt x="663370" y="184071"/>
                </a:cubicBezTo>
                <a:cubicBezTo>
                  <a:pt x="645122" y="184071"/>
                  <a:pt x="630328" y="169277"/>
                  <a:pt x="630328" y="151029"/>
                </a:cubicBezTo>
                <a:close/>
                <a:moveTo>
                  <a:pt x="630328" y="269017"/>
                </a:moveTo>
                <a:cubicBezTo>
                  <a:pt x="630328" y="250769"/>
                  <a:pt x="645122" y="235975"/>
                  <a:pt x="663370" y="235975"/>
                </a:cubicBezTo>
                <a:cubicBezTo>
                  <a:pt x="681618" y="235975"/>
                  <a:pt x="696412" y="250769"/>
                  <a:pt x="696412" y="269017"/>
                </a:cubicBezTo>
                <a:cubicBezTo>
                  <a:pt x="696412" y="287265"/>
                  <a:pt x="681618" y="302058"/>
                  <a:pt x="663370" y="302058"/>
                </a:cubicBezTo>
                <a:cubicBezTo>
                  <a:pt x="645122" y="302058"/>
                  <a:pt x="630328" y="287265"/>
                  <a:pt x="630328" y="269017"/>
                </a:cubicBezTo>
                <a:close/>
                <a:moveTo>
                  <a:pt x="630328" y="387005"/>
                </a:moveTo>
                <a:cubicBezTo>
                  <a:pt x="630328" y="368757"/>
                  <a:pt x="645122" y="353964"/>
                  <a:pt x="663370" y="353964"/>
                </a:cubicBezTo>
                <a:cubicBezTo>
                  <a:pt x="681618" y="353964"/>
                  <a:pt x="696412" y="368757"/>
                  <a:pt x="696412" y="387005"/>
                </a:cubicBezTo>
                <a:cubicBezTo>
                  <a:pt x="696412" y="405253"/>
                  <a:pt x="681618" y="420047"/>
                  <a:pt x="663370" y="420047"/>
                </a:cubicBezTo>
                <a:cubicBezTo>
                  <a:pt x="645122" y="420047"/>
                  <a:pt x="630328" y="405253"/>
                  <a:pt x="630328" y="387005"/>
                </a:cubicBezTo>
                <a:close/>
                <a:moveTo>
                  <a:pt x="630328" y="504993"/>
                </a:moveTo>
                <a:cubicBezTo>
                  <a:pt x="630328" y="486745"/>
                  <a:pt x="645122" y="471951"/>
                  <a:pt x="663370" y="471951"/>
                </a:cubicBezTo>
                <a:cubicBezTo>
                  <a:pt x="681618" y="471951"/>
                  <a:pt x="696412" y="486745"/>
                  <a:pt x="696412" y="504993"/>
                </a:cubicBezTo>
                <a:cubicBezTo>
                  <a:pt x="696412" y="523241"/>
                  <a:pt x="681618" y="538035"/>
                  <a:pt x="663370" y="538035"/>
                </a:cubicBezTo>
                <a:cubicBezTo>
                  <a:pt x="645122" y="538035"/>
                  <a:pt x="630328" y="523241"/>
                  <a:pt x="630328" y="504993"/>
                </a:cubicBezTo>
                <a:close/>
                <a:moveTo>
                  <a:pt x="630328" y="622981"/>
                </a:moveTo>
                <a:cubicBezTo>
                  <a:pt x="630328" y="604733"/>
                  <a:pt x="645122" y="589939"/>
                  <a:pt x="663370" y="589939"/>
                </a:cubicBezTo>
                <a:cubicBezTo>
                  <a:pt x="681618" y="589939"/>
                  <a:pt x="696412" y="604733"/>
                  <a:pt x="696412" y="622981"/>
                </a:cubicBezTo>
                <a:cubicBezTo>
                  <a:pt x="696412" y="641229"/>
                  <a:pt x="681618" y="656022"/>
                  <a:pt x="663370" y="656022"/>
                </a:cubicBezTo>
                <a:cubicBezTo>
                  <a:pt x="645122" y="656022"/>
                  <a:pt x="630328" y="641229"/>
                  <a:pt x="630328" y="622981"/>
                </a:cubicBezTo>
                <a:close/>
                <a:moveTo>
                  <a:pt x="472746" y="33041"/>
                </a:moveTo>
                <a:cubicBezTo>
                  <a:pt x="472746" y="14793"/>
                  <a:pt x="487540" y="0"/>
                  <a:pt x="505788" y="0"/>
                </a:cubicBezTo>
                <a:cubicBezTo>
                  <a:pt x="524036" y="0"/>
                  <a:pt x="538830" y="14793"/>
                  <a:pt x="538830" y="33041"/>
                </a:cubicBezTo>
                <a:cubicBezTo>
                  <a:pt x="538830" y="51289"/>
                  <a:pt x="524036" y="66083"/>
                  <a:pt x="505788" y="66083"/>
                </a:cubicBezTo>
                <a:cubicBezTo>
                  <a:pt x="487540" y="66083"/>
                  <a:pt x="472746" y="51289"/>
                  <a:pt x="472746" y="33041"/>
                </a:cubicBezTo>
                <a:close/>
                <a:moveTo>
                  <a:pt x="472746" y="151029"/>
                </a:moveTo>
                <a:cubicBezTo>
                  <a:pt x="472746" y="132781"/>
                  <a:pt x="487540" y="117987"/>
                  <a:pt x="505788" y="117987"/>
                </a:cubicBezTo>
                <a:cubicBezTo>
                  <a:pt x="524036" y="117987"/>
                  <a:pt x="538830" y="132781"/>
                  <a:pt x="538830" y="151029"/>
                </a:cubicBezTo>
                <a:cubicBezTo>
                  <a:pt x="538830" y="169277"/>
                  <a:pt x="524036" y="184071"/>
                  <a:pt x="505788" y="184071"/>
                </a:cubicBezTo>
                <a:cubicBezTo>
                  <a:pt x="487540" y="184071"/>
                  <a:pt x="472746" y="169277"/>
                  <a:pt x="472746" y="151029"/>
                </a:cubicBezTo>
                <a:close/>
                <a:moveTo>
                  <a:pt x="472746" y="269017"/>
                </a:moveTo>
                <a:cubicBezTo>
                  <a:pt x="472746" y="250769"/>
                  <a:pt x="487540" y="235975"/>
                  <a:pt x="505788" y="235975"/>
                </a:cubicBezTo>
                <a:cubicBezTo>
                  <a:pt x="524036" y="235975"/>
                  <a:pt x="538830" y="250769"/>
                  <a:pt x="538830" y="269017"/>
                </a:cubicBezTo>
                <a:cubicBezTo>
                  <a:pt x="538830" y="287265"/>
                  <a:pt x="524036" y="302058"/>
                  <a:pt x="505788" y="302058"/>
                </a:cubicBezTo>
                <a:cubicBezTo>
                  <a:pt x="487540" y="302058"/>
                  <a:pt x="472746" y="287265"/>
                  <a:pt x="472746" y="269017"/>
                </a:cubicBezTo>
                <a:close/>
                <a:moveTo>
                  <a:pt x="472746" y="387005"/>
                </a:moveTo>
                <a:cubicBezTo>
                  <a:pt x="472746" y="368757"/>
                  <a:pt x="487540" y="353964"/>
                  <a:pt x="505788" y="353964"/>
                </a:cubicBezTo>
                <a:cubicBezTo>
                  <a:pt x="524036" y="353964"/>
                  <a:pt x="538830" y="368757"/>
                  <a:pt x="538830" y="387005"/>
                </a:cubicBezTo>
                <a:cubicBezTo>
                  <a:pt x="538830" y="405253"/>
                  <a:pt x="524036" y="420047"/>
                  <a:pt x="505788" y="420047"/>
                </a:cubicBezTo>
                <a:cubicBezTo>
                  <a:pt x="487540" y="420047"/>
                  <a:pt x="472746" y="405253"/>
                  <a:pt x="472746" y="387005"/>
                </a:cubicBezTo>
                <a:close/>
                <a:moveTo>
                  <a:pt x="472746" y="504993"/>
                </a:moveTo>
                <a:cubicBezTo>
                  <a:pt x="472746" y="486745"/>
                  <a:pt x="487540" y="471951"/>
                  <a:pt x="505788" y="471951"/>
                </a:cubicBezTo>
                <a:cubicBezTo>
                  <a:pt x="524036" y="471951"/>
                  <a:pt x="538830" y="486745"/>
                  <a:pt x="538830" y="504993"/>
                </a:cubicBezTo>
                <a:cubicBezTo>
                  <a:pt x="538830" y="523241"/>
                  <a:pt x="524036" y="538035"/>
                  <a:pt x="505788" y="538035"/>
                </a:cubicBezTo>
                <a:cubicBezTo>
                  <a:pt x="487540" y="538035"/>
                  <a:pt x="472746" y="523241"/>
                  <a:pt x="472746" y="504993"/>
                </a:cubicBezTo>
                <a:close/>
                <a:moveTo>
                  <a:pt x="472746" y="622981"/>
                </a:moveTo>
                <a:cubicBezTo>
                  <a:pt x="472746" y="604733"/>
                  <a:pt x="487540" y="589939"/>
                  <a:pt x="505788" y="589939"/>
                </a:cubicBezTo>
                <a:cubicBezTo>
                  <a:pt x="524036" y="589939"/>
                  <a:pt x="538830" y="604733"/>
                  <a:pt x="538830" y="622981"/>
                </a:cubicBezTo>
                <a:cubicBezTo>
                  <a:pt x="538830" y="641229"/>
                  <a:pt x="524036" y="656022"/>
                  <a:pt x="505788" y="656022"/>
                </a:cubicBezTo>
                <a:cubicBezTo>
                  <a:pt x="487540" y="656022"/>
                  <a:pt x="472746" y="641229"/>
                  <a:pt x="472746" y="622981"/>
                </a:cubicBezTo>
                <a:close/>
                <a:moveTo>
                  <a:pt x="315164" y="33043"/>
                </a:moveTo>
                <a:cubicBezTo>
                  <a:pt x="315164" y="14795"/>
                  <a:pt x="329957" y="1"/>
                  <a:pt x="348205" y="1"/>
                </a:cubicBezTo>
                <a:cubicBezTo>
                  <a:pt x="366453" y="1"/>
                  <a:pt x="381247" y="14795"/>
                  <a:pt x="381247" y="33043"/>
                </a:cubicBezTo>
                <a:cubicBezTo>
                  <a:pt x="381247" y="51291"/>
                  <a:pt x="366453" y="66085"/>
                  <a:pt x="348205" y="66085"/>
                </a:cubicBezTo>
                <a:cubicBezTo>
                  <a:pt x="329957" y="66085"/>
                  <a:pt x="315164" y="51291"/>
                  <a:pt x="315164" y="33043"/>
                </a:cubicBezTo>
                <a:close/>
                <a:moveTo>
                  <a:pt x="315164" y="151029"/>
                </a:moveTo>
                <a:cubicBezTo>
                  <a:pt x="315164" y="132781"/>
                  <a:pt x="329957" y="117987"/>
                  <a:pt x="348205" y="117987"/>
                </a:cubicBezTo>
                <a:cubicBezTo>
                  <a:pt x="366453" y="117987"/>
                  <a:pt x="381247" y="132781"/>
                  <a:pt x="381247" y="151029"/>
                </a:cubicBezTo>
                <a:cubicBezTo>
                  <a:pt x="381247" y="169277"/>
                  <a:pt x="366453" y="184071"/>
                  <a:pt x="348205" y="184071"/>
                </a:cubicBezTo>
                <a:cubicBezTo>
                  <a:pt x="329957" y="184071"/>
                  <a:pt x="315164" y="169277"/>
                  <a:pt x="315164" y="151029"/>
                </a:cubicBezTo>
                <a:close/>
                <a:moveTo>
                  <a:pt x="315164" y="269017"/>
                </a:moveTo>
                <a:cubicBezTo>
                  <a:pt x="315164" y="250769"/>
                  <a:pt x="329957" y="235975"/>
                  <a:pt x="348205" y="235975"/>
                </a:cubicBezTo>
                <a:cubicBezTo>
                  <a:pt x="366453" y="235975"/>
                  <a:pt x="381247" y="250769"/>
                  <a:pt x="381247" y="269017"/>
                </a:cubicBezTo>
                <a:cubicBezTo>
                  <a:pt x="381247" y="287265"/>
                  <a:pt x="366453" y="302058"/>
                  <a:pt x="348205" y="302058"/>
                </a:cubicBezTo>
                <a:cubicBezTo>
                  <a:pt x="329957" y="302058"/>
                  <a:pt x="315164" y="287265"/>
                  <a:pt x="315164" y="269017"/>
                </a:cubicBezTo>
                <a:close/>
                <a:moveTo>
                  <a:pt x="315164" y="387005"/>
                </a:moveTo>
                <a:cubicBezTo>
                  <a:pt x="315164" y="368757"/>
                  <a:pt x="329957" y="353964"/>
                  <a:pt x="348205" y="353964"/>
                </a:cubicBezTo>
                <a:cubicBezTo>
                  <a:pt x="366453" y="353964"/>
                  <a:pt x="381247" y="368757"/>
                  <a:pt x="381247" y="387005"/>
                </a:cubicBezTo>
                <a:cubicBezTo>
                  <a:pt x="381247" y="405253"/>
                  <a:pt x="366453" y="420047"/>
                  <a:pt x="348205" y="420047"/>
                </a:cubicBezTo>
                <a:cubicBezTo>
                  <a:pt x="329957" y="420047"/>
                  <a:pt x="315164" y="405253"/>
                  <a:pt x="315164" y="387005"/>
                </a:cubicBezTo>
                <a:close/>
                <a:moveTo>
                  <a:pt x="315164" y="504993"/>
                </a:moveTo>
                <a:cubicBezTo>
                  <a:pt x="315164" y="486745"/>
                  <a:pt x="329957" y="471951"/>
                  <a:pt x="348205" y="471951"/>
                </a:cubicBezTo>
                <a:cubicBezTo>
                  <a:pt x="366453" y="471951"/>
                  <a:pt x="381247" y="486745"/>
                  <a:pt x="381247" y="504993"/>
                </a:cubicBezTo>
                <a:cubicBezTo>
                  <a:pt x="381247" y="523241"/>
                  <a:pt x="366453" y="538035"/>
                  <a:pt x="348205" y="538035"/>
                </a:cubicBezTo>
                <a:cubicBezTo>
                  <a:pt x="329957" y="538035"/>
                  <a:pt x="315164" y="523241"/>
                  <a:pt x="315164" y="504993"/>
                </a:cubicBezTo>
                <a:close/>
                <a:moveTo>
                  <a:pt x="315164" y="622981"/>
                </a:moveTo>
                <a:cubicBezTo>
                  <a:pt x="315164" y="604733"/>
                  <a:pt x="329957" y="589939"/>
                  <a:pt x="348205" y="589939"/>
                </a:cubicBezTo>
                <a:cubicBezTo>
                  <a:pt x="366453" y="589939"/>
                  <a:pt x="381247" y="604733"/>
                  <a:pt x="381247" y="622981"/>
                </a:cubicBezTo>
                <a:cubicBezTo>
                  <a:pt x="381247" y="641229"/>
                  <a:pt x="366453" y="656022"/>
                  <a:pt x="348205" y="656022"/>
                </a:cubicBezTo>
                <a:cubicBezTo>
                  <a:pt x="329957" y="656022"/>
                  <a:pt x="315164" y="641229"/>
                  <a:pt x="315164" y="622981"/>
                </a:cubicBezTo>
                <a:close/>
                <a:moveTo>
                  <a:pt x="157582" y="33041"/>
                </a:moveTo>
                <a:cubicBezTo>
                  <a:pt x="157582" y="14793"/>
                  <a:pt x="172376" y="0"/>
                  <a:pt x="190624" y="0"/>
                </a:cubicBezTo>
                <a:cubicBezTo>
                  <a:pt x="208872" y="0"/>
                  <a:pt x="223665" y="14793"/>
                  <a:pt x="223665" y="33041"/>
                </a:cubicBezTo>
                <a:cubicBezTo>
                  <a:pt x="223665" y="51289"/>
                  <a:pt x="208872" y="66083"/>
                  <a:pt x="190624" y="66083"/>
                </a:cubicBezTo>
                <a:cubicBezTo>
                  <a:pt x="172376" y="66083"/>
                  <a:pt x="157582" y="51289"/>
                  <a:pt x="157582" y="33041"/>
                </a:cubicBezTo>
                <a:close/>
                <a:moveTo>
                  <a:pt x="157582" y="151029"/>
                </a:moveTo>
                <a:cubicBezTo>
                  <a:pt x="157582" y="132781"/>
                  <a:pt x="172376" y="117987"/>
                  <a:pt x="190624" y="117987"/>
                </a:cubicBezTo>
                <a:cubicBezTo>
                  <a:pt x="208872" y="117987"/>
                  <a:pt x="223665" y="132781"/>
                  <a:pt x="223665" y="151029"/>
                </a:cubicBezTo>
                <a:cubicBezTo>
                  <a:pt x="223665" y="169277"/>
                  <a:pt x="208872" y="184071"/>
                  <a:pt x="190624" y="184071"/>
                </a:cubicBezTo>
                <a:cubicBezTo>
                  <a:pt x="172376" y="184071"/>
                  <a:pt x="157582" y="169277"/>
                  <a:pt x="157582" y="151029"/>
                </a:cubicBezTo>
                <a:close/>
                <a:moveTo>
                  <a:pt x="157582" y="269017"/>
                </a:moveTo>
                <a:cubicBezTo>
                  <a:pt x="157582" y="250769"/>
                  <a:pt x="172376" y="235975"/>
                  <a:pt x="190624" y="235975"/>
                </a:cubicBezTo>
                <a:cubicBezTo>
                  <a:pt x="208872" y="235975"/>
                  <a:pt x="223665" y="250769"/>
                  <a:pt x="223665" y="269017"/>
                </a:cubicBezTo>
                <a:cubicBezTo>
                  <a:pt x="223665" y="287265"/>
                  <a:pt x="208872" y="302058"/>
                  <a:pt x="190624" y="302058"/>
                </a:cubicBezTo>
                <a:cubicBezTo>
                  <a:pt x="172376" y="302058"/>
                  <a:pt x="157582" y="287265"/>
                  <a:pt x="157582" y="269017"/>
                </a:cubicBezTo>
                <a:close/>
                <a:moveTo>
                  <a:pt x="157582" y="387005"/>
                </a:moveTo>
                <a:cubicBezTo>
                  <a:pt x="157582" y="368757"/>
                  <a:pt x="172376" y="353964"/>
                  <a:pt x="190624" y="353964"/>
                </a:cubicBezTo>
                <a:cubicBezTo>
                  <a:pt x="208872" y="353964"/>
                  <a:pt x="223665" y="368757"/>
                  <a:pt x="223665" y="387005"/>
                </a:cubicBezTo>
                <a:cubicBezTo>
                  <a:pt x="223665" y="405253"/>
                  <a:pt x="208872" y="420047"/>
                  <a:pt x="190624" y="420047"/>
                </a:cubicBezTo>
                <a:cubicBezTo>
                  <a:pt x="172376" y="420047"/>
                  <a:pt x="157582" y="405253"/>
                  <a:pt x="157582" y="387005"/>
                </a:cubicBezTo>
                <a:close/>
                <a:moveTo>
                  <a:pt x="157582" y="504993"/>
                </a:moveTo>
                <a:cubicBezTo>
                  <a:pt x="157582" y="486745"/>
                  <a:pt x="172376" y="471951"/>
                  <a:pt x="190624" y="471951"/>
                </a:cubicBezTo>
                <a:cubicBezTo>
                  <a:pt x="208872" y="471951"/>
                  <a:pt x="223665" y="486745"/>
                  <a:pt x="223665" y="504993"/>
                </a:cubicBezTo>
                <a:cubicBezTo>
                  <a:pt x="223665" y="523241"/>
                  <a:pt x="208872" y="538035"/>
                  <a:pt x="190624" y="538035"/>
                </a:cubicBezTo>
                <a:cubicBezTo>
                  <a:pt x="172376" y="538035"/>
                  <a:pt x="157582" y="523241"/>
                  <a:pt x="157582" y="504993"/>
                </a:cubicBezTo>
                <a:close/>
                <a:moveTo>
                  <a:pt x="157582" y="622981"/>
                </a:moveTo>
                <a:cubicBezTo>
                  <a:pt x="157582" y="604733"/>
                  <a:pt x="172376" y="589939"/>
                  <a:pt x="190624" y="589939"/>
                </a:cubicBezTo>
                <a:cubicBezTo>
                  <a:pt x="208872" y="589939"/>
                  <a:pt x="223665" y="604733"/>
                  <a:pt x="223665" y="622981"/>
                </a:cubicBezTo>
                <a:cubicBezTo>
                  <a:pt x="223665" y="641229"/>
                  <a:pt x="208872" y="656022"/>
                  <a:pt x="190624" y="656022"/>
                </a:cubicBezTo>
                <a:cubicBezTo>
                  <a:pt x="172376" y="656022"/>
                  <a:pt x="157582" y="641229"/>
                  <a:pt x="157582" y="622981"/>
                </a:cubicBezTo>
                <a:close/>
                <a:moveTo>
                  <a:pt x="0" y="33042"/>
                </a:moveTo>
                <a:cubicBezTo>
                  <a:pt x="0" y="14794"/>
                  <a:pt x="14794" y="0"/>
                  <a:pt x="33042" y="0"/>
                </a:cubicBezTo>
                <a:cubicBezTo>
                  <a:pt x="51290" y="0"/>
                  <a:pt x="66084" y="14794"/>
                  <a:pt x="66084" y="33042"/>
                </a:cubicBezTo>
                <a:cubicBezTo>
                  <a:pt x="66084" y="51290"/>
                  <a:pt x="51290" y="66084"/>
                  <a:pt x="33042" y="66084"/>
                </a:cubicBezTo>
                <a:cubicBezTo>
                  <a:pt x="14794" y="66084"/>
                  <a:pt x="0" y="51290"/>
                  <a:pt x="0" y="33042"/>
                </a:cubicBezTo>
                <a:close/>
                <a:moveTo>
                  <a:pt x="0" y="151029"/>
                </a:moveTo>
                <a:cubicBezTo>
                  <a:pt x="0" y="132781"/>
                  <a:pt x="14794" y="117987"/>
                  <a:pt x="33042" y="117987"/>
                </a:cubicBezTo>
                <a:cubicBezTo>
                  <a:pt x="51290" y="117987"/>
                  <a:pt x="66084" y="132781"/>
                  <a:pt x="66084" y="151029"/>
                </a:cubicBezTo>
                <a:cubicBezTo>
                  <a:pt x="66084" y="169277"/>
                  <a:pt x="51290" y="184071"/>
                  <a:pt x="33042" y="184071"/>
                </a:cubicBezTo>
                <a:cubicBezTo>
                  <a:pt x="14794" y="184071"/>
                  <a:pt x="0" y="169277"/>
                  <a:pt x="0" y="151029"/>
                </a:cubicBezTo>
                <a:close/>
                <a:moveTo>
                  <a:pt x="0" y="269017"/>
                </a:moveTo>
                <a:cubicBezTo>
                  <a:pt x="0" y="250769"/>
                  <a:pt x="14794" y="235975"/>
                  <a:pt x="33042" y="235975"/>
                </a:cubicBezTo>
                <a:cubicBezTo>
                  <a:pt x="51290" y="235975"/>
                  <a:pt x="66084" y="250769"/>
                  <a:pt x="66084" y="269017"/>
                </a:cubicBezTo>
                <a:cubicBezTo>
                  <a:pt x="66084" y="287265"/>
                  <a:pt x="51290" y="302058"/>
                  <a:pt x="33042" y="302058"/>
                </a:cubicBezTo>
                <a:cubicBezTo>
                  <a:pt x="14794" y="302058"/>
                  <a:pt x="0" y="287265"/>
                  <a:pt x="0" y="269017"/>
                </a:cubicBezTo>
                <a:close/>
                <a:moveTo>
                  <a:pt x="0" y="387005"/>
                </a:moveTo>
                <a:cubicBezTo>
                  <a:pt x="0" y="368757"/>
                  <a:pt x="14794" y="353964"/>
                  <a:pt x="33042" y="353964"/>
                </a:cubicBezTo>
                <a:cubicBezTo>
                  <a:pt x="51290" y="353964"/>
                  <a:pt x="66084" y="368757"/>
                  <a:pt x="66084" y="387005"/>
                </a:cubicBezTo>
                <a:cubicBezTo>
                  <a:pt x="66084" y="405253"/>
                  <a:pt x="51290" y="420047"/>
                  <a:pt x="33042" y="420047"/>
                </a:cubicBezTo>
                <a:cubicBezTo>
                  <a:pt x="14794" y="420047"/>
                  <a:pt x="0" y="405253"/>
                  <a:pt x="0" y="387005"/>
                </a:cubicBezTo>
                <a:close/>
                <a:moveTo>
                  <a:pt x="0" y="504993"/>
                </a:moveTo>
                <a:cubicBezTo>
                  <a:pt x="0" y="486745"/>
                  <a:pt x="14794" y="471951"/>
                  <a:pt x="33042" y="471951"/>
                </a:cubicBezTo>
                <a:cubicBezTo>
                  <a:pt x="51290" y="471951"/>
                  <a:pt x="66084" y="486745"/>
                  <a:pt x="66084" y="504993"/>
                </a:cubicBezTo>
                <a:cubicBezTo>
                  <a:pt x="66084" y="523241"/>
                  <a:pt x="51290" y="538035"/>
                  <a:pt x="33042" y="538035"/>
                </a:cubicBezTo>
                <a:cubicBezTo>
                  <a:pt x="14794" y="538035"/>
                  <a:pt x="0" y="523241"/>
                  <a:pt x="0" y="504993"/>
                </a:cubicBezTo>
                <a:close/>
                <a:moveTo>
                  <a:pt x="0" y="622981"/>
                </a:moveTo>
                <a:cubicBezTo>
                  <a:pt x="0" y="604733"/>
                  <a:pt x="14794" y="589939"/>
                  <a:pt x="33042" y="589939"/>
                </a:cubicBezTo>
                <a:cubicBezTo>
                  <a:pt x="51290" y="589939"/>
                  <a:pt x="66084" y="604733"/>
                  <a:pt x="66084" y="622981"/>
                </a:cubicBezTo>
                <a:cubicBezTo>
                  <a:pt x="66084" y="641229"/>
                  <a:pt x="51290" y="656022"/>
                  <a:pt x="33042" y="656022"/>
                </a:cubicBezTo>
                <a:cubicBezTo>
                  <a:pt x="14794" y="656022"/>
                  <a:pt x="0" y="641229"/>
                  <a:pt x="0" y="622981"/>
                </a:cubicBezTo>
                <a:close/>
              </a:path>
            </a:pathLst>
          </a:custGeom>
          <a:gradFill>
            <a:gsLst>
              <a:gs pos="28000">
                <a:schemeClr val="accent1"/>
              </a:gs>
              <a:gs pos="100000">
                <a:schemeClr val="accent1">
                  <a:lumMod val="20000"/>
                  <a:lumOff val="80000"/>
                  <a:alpha val="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968288" y="177422"/>
            <a:ext cx="10550612" cy="753382"/>
          </a:xfrm>
          <a:prstGeom prst="rect">
            <a:avLst/>
          </a:prstGeom>
          <a:noFill/>
          <a:ln>
            <a:noFill/>
          </a:ln>
        </p:spPr>
        <p:txBody>
          <a:bodyPr vert="horz" wrap="square" lIns="0" tIns="0" rIns="0" bIns="0" rtlCol="0" anchor="ctr"/>
          <a:lstStyle/>
          <a:p>
            <a:pPr algn="l">
              <a:lnSpc>
                <a:spcPct val="110000"/>
              </a:lnSpc>
            </a:pPr>
            <a:r>
              <a:rPr kumimoji="1" lang="en-US" altLang="zh-CN" sz="2800">
                <a:ln w="25400">
                  <a:noFill/>
                </a:ln>
                <a:solidFill>
                  <a:srgbClr val="262626">
                    <a:alpha val="100000"/>
                  </a:srgbClr>
                </a:solidFill>
                <a:latin typeface="Source Han Sans CN Bold"/>
                <a:ea typeface="Source Han Sans CN Bold"/>
                <a:cs typeface="Source Han Sans CN Bold"/>
              </a:rPr>
              <a:t>用户体验信号的量化提升</a:t>
            </a:r>
            <a:endParaRPr kumimoji="1" lang="zh-CN" altLang="en-US"/>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0"/>
          <p:cNvSpPr txBox="1"/>
          <p:nvPr/>
        </p:nvSpPr>
        <p:spPr>
          <a:xfrm rot="0" flipH="0" flipV="0">
            <a:off x="0" y="0"/>
            <a:ext cx="12192000" cy="6858000"/>
          </a:xfrm>
          <a:prstGeom prst="rect">
            <a:avLst/>
          </a:prstGeom>
          <a:gradFill>
            <a:gsLst>
              <a:gs pos="0">
                <a:schemeClr val="accent1"/>
              </a:gs>
              <a:gs pos="100000">
                <a:schemeClr val="accent1">
                  <a:lumMod val="75000"/>
                </a:schemeClr>
              </a:gs>
            </a:gsLst>
            <a:lin ang="2700000" scaled="1"/>
          </a:gra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矩形: 圆顶角 16"/>
          <p:cNvSpPr txBox="1"/>
          <p:nvPr/>
        </p:nvSpPr>
        <p:spPr>
          <a:xfrm rot="13440867" flipH="0" flipV="0">
            <a:off x="8919466" y="996661"/>
            <a:ext cx="3438744" cy="8736277"/>
          </a:xfrm>
          <a:prstGeom prst="round2SameRect">
            <a:avLst>
              <a:gd name="adj1" fmla="val 50000"/>
              <a:gd name="adj2" fmla="val 0"/>
            </a:avLst>
          </a:prstGeom>
          <a:noFill/>
          <a:ln w="228600" cap="sq">
            <a:solidFill>
              <a:schemeClr val="accent2">
                <a:lumMod val="60000"/>
                <a:lumOff val="40000"/>
                <a:alpha val="2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矩形: 圆顶角 17"/>
          <p:cNvSpPr txBox="1"/>
          <p:nvPr/>
        </p:nvSpPr>
        <p:spPr>
          <a:xfrm rot="13440867" flipH="0" flipV="0">
            <a:off x="9606959" y="2442862"/>
            <a:ext cx="1776211" cy="6427234"/>
          </a:xfrm>
          <a:prstGeom prst="round2SameRect">
            <a:avLst>
              <a:gd name="adj1" fmla="val 50000"/>
              <a:gd name="adj2" fmla="val 0"/>
            </a:avLst>
          </a:prstGeom>
          <a:noFill/>
          <a:ln w="228600" cap="sq">
            <a:solidFill>
              <a:schemeClr val="accent2">
                <a:lumMod val="60000"/>
                <a:lumOff val="40000"/>
                <a:alpha val="2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矩形: 圆顶角 19"/>
          <p:cNvSpPr txBox="1"/>
          <p:nvPr/>
        </p:nvSpPr>
        <p:spPr>
          <a:xfrm rot="2759133" flipH="1" flipV="0">
            <a:off x="-896084" y="-1461258"/>
            <a:ext cx="4229853" cy="8789548"/>
          </a:xfrm>
          <a:prstGeom prst="round2SameRect">
            <a:avLst>
              <a:gd name="adj1" fmla="val 50000"/>
              <a:gd name="adj2" fmla="val 0"/>
            </a:avLst>
          </a:prstGeom>
          <a:noFill/>
          <a:ln w="228600" cap="sq">
            <a:solidFill>
              <a:schemeClr val="accent1">
                <a:lumMod val="60000"/>
                <a:lumOff val="40000"/>
                <a:alpha val="2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矩形: 圆顶角 20"/>
          <p:cNvSpPr txBox="1"/>
          <p:nvPr/>
        </p:nvSpPr>
        <p:spPr>
          <a:xfrm rot="2759133" flipH="1" flipV="0">
            <a:off x="135223" y="-320314"/>
            <a:ext cx="2184842" cy="6466425"/>
          </a:xfrm>
          <a:prstGeom prst="round2SameRect">
            <a:avLst>
              <a:gd name="adj1" fmla="val 50000"/>
              <a:gd name="adj2" fmla="val 0"/>
            </a:avLst>
          </a:prstGeom>
          <a:noFill/>
          <a:ln w="228600" cap="sq">
            <a:solidFill>
              <a:schemeClr val="accent1">
                <a:lumMod val="60000"/>
                <a:lumOff val="40000"/>
                <a:alpha val="2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矩形: 圆顶角 1"/>
          <p:cNvSpPr txBox="1"/>
          <p:nvPr/>
        </p:nvSpPr>
        <p:spPr>
          <a:xfrm rot="2759133" flipH="1" flipV="0">
            <a:off x="-6941" y="3694190"/>
            <a:ext cx="2220606" cy="4614374"/>
          </a:xfrm>
          <a:prstGeom prst="round2SameRect">
            <a:avLst>
              <a:gd name="adj1" fmla="val 50000"/>
              <a:gd name="adj2" fmla="val 0"/>
            </a:avLst>
          </a:prstGeom>
          <a:noFill/>
          <a:ln w="127000" cap="sq">
            <a:solidFill>
              <a:schemeClr val="accent2">
                <a:lumMod val="60000"/>
                <a:lumOff val="4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矩形: 圆顶角 2"/>
          <p:cNvSpPr txBox="1"/>
          <p:nvPr/>
        </p:nvSpPr>
        <p:spPr>
          <a:xfrm rot="2759133" flipH="1" flipV="0">
            <a:off x="534479" y="4293167"/>
            <a:ext cx="1147007" cy="3394771"/>
          </a:xfrm>
          <a:prstGeom prst="round2SameRect">
            <a:avLst>
              <a:gd name="adj1" fmla="val 50000"/>
              <a:gd name="adj2" fmla="val 0"/>
            </a:avLst>
          </a:prstGeom>
          <a:noFill/>
          <a:ln w="127000" cap="sq">
            <a:solidFill>
              <a:schemeClr val="accent2">
                <a:lumMod val="60000"/>
                <a:lumOff val="40000"/>
                <a:alpha val="9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9" name="矩形: 圆顶角 4"/>
          <p:cNvSpPr txBox="1"/>
          <p:nvPr/>
        </p:nvSpPr>
        <p:spPr>
          <a:xfrm rot="13440867" flipH="0" flipV="0">
            <a:off x="10540353" y="-1159021"/>
            <a:ext cx="2220606" cy="5641545"/>
          </a:xfrm>
          <a:prstGeom prst="round2SameRect">
            <a:avLst>
              <a:gd name="adj1" fmla="val 50000"/>
              <a:gd name="adj2" fmla="val 0"/>
            </a:avLst>
          </a:prstGeom>
          <a:noFill/>
          <a:ln w="127000" cap="sq">
            <a:solidFill>
              <a:schemeClr val="accent1">
                <a:lumMod val="60000"/>
                <a:lumOff val="40000"/>
                <a:alpha val="10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矩形: 圆顶角 5"/>
          <p:cNvSpPr txBox="1"/>
          <p:nvPr/>
        </p:nvSpPr>
        <p:spPr>
          <a:xfrm rot="13440867" flipH="0" flipV="0">
            <a:off x="10984309" y="-225121"/>
            <a:ext cx="1147007" cy="4150456"/>
          </a:xfrm>
          <a:prstGeom prst="round2SameRect">
            <a:avLst>
              <a:gd name="adj1" fmla="val 50000"/>
              <a:gd name="adj2" fmla="val 0"/>
            </a:avLst>
          </a:prstGeom>
          <a:noFill/>
          <a:ln w="127000" cap="sq">
            <a:solidFill>
              <a:schemeClr val="accent1">
                <a:lumMod val="60000"/>
                <a:lumOff val="40000"/>
                <a:alpha val="10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矩形: 圆角 7"/>
          <p:cNvSpPr txBox="1"/>
          <p:nvPr/>
        </p:nvSpPr>
        <p:spPr>
          <a:xfrm rot="0" flipH="0" flipV="0">
            <a:off x="2315598" y="1727200"/>
            <a:ext cx="7560805" cy="4275951"/>
          </a:xfrm>
          <a:prstGeom prst="roundRect">
            <a:avLst>
              <a:gd name="adj" fmla="val 16667"/>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2" name="爱设计-4"/>
          <p:cNvSpPr txBox="1"/>
          <p:nvPr/>
        </p:nvSpPr>
        <p:spPr>
          <a:xfrm rot="0" flipH="0" flipV="0">
            <a:off x="4942404" y="742847"/>
            <a:ext cx="2307193" cy="3291430"/>
          </a:xfrm>
          <a:prstGeom prst="rect">
            <a:avLst/>
          </a:prstGeom>
          <a:noFill/>
          <a:ln>
            <a:noFill/>
          </a:ln>
        </p:spPr>
        <p:txBody>
          <a:bodyPr vert="horz" wrap="square" lIns="91440" tIns="45720" rIns="91440" bIns="45720" rtlCol="0" anchor="b"/>
          <a:lstStyle/>
          <a:p>
            <a:pPr algn="ctr">
              <a:lnSpc>
                <a:spcPct val="110000"/>
              </a:lnSpc>
            </a:pPr>
            <a:r>
              <a:rPr kumimoji="1" lang="en-US" altLang="zh-CN" sz="11500">
                <a:ln w="12700">
                  <a:noFill/>
                </a:ln>
                <a:solidFill>
                  <a:srgbClr val="063CE8">
                    <a:alpha val="100000"/>
                  </a:srgbClr>
                </a:solidFill>
                <a:latin typeface="OPPOSans H"/>
                <a:ea typeface="OPPOSans H"/>
                <a:cs typeface="OPPOSans H"/>
              </a:rPr>
              <a:t>02</a:t>
            </a:r>
            <a:endParaRPr kumimoji="1" lang="zh-CN" altLang="en-US"/>
          </a:p>
        </p:txBody>
      </p:sp>
      <p:sp>
        <p:nvSpPr>
          <p:cNvPr id="13" name="矩形 8"/>
          <p:cNvSpPr txBox="1"/>
          <p:nvPr/>
        </p:nvSpPr>
        <p:spPr>
          <a:xfrm rot="0" flipH="0" flipV="0">
            <a:off x="3224356" y="3789344"/>
            <a:ext cx="5743288" cy="1944501"/>
          </a:xfrm>
          <a:prstGeom prst="rect">
            <a:avLst/>
          </a:prstGeom>
          <a:noFill/>
          <a:ln>
            <a:noFill/>
          </a:ln>
        </p:spPr>
        <p:txBody>
          <a:bodyPr vert="horz" wrap="square" lIns="0" tIns="0" rIns="0" bIns="0" rtlCol="0" anchor="t"/>
          <a:lstStyle/>
          <a:p>
            <a:pPr algn="ctr">
              <a:lnSpc>
                <a:spcPct val="110000"/>
              </a:lnSpc>
            </a:pPr>
            <a:r>
              <a:rPr kumimoji="1" lang="en-US" altLang="zh-CN" sz="3600">
                <a:ln w="12700">
                  <a:noFill/>
                </a:ln>
                <a:solidFill>
                  <a:srgbClr val="262626">
                    <a:alpha val="100000"/>
                  </a:srgbClr>
                </a:solidFill>
                <a:latin typeface="Source Han Sans CN Bold"/>
                <a:ea typeface="Source Han Sans CN Bold"/>
                <a:cs typeface="Source Han Sans CN Bold"/>
              </a:rPr>
              <a:t>AI搜索时代的流量获取策略</a:t>
            </a:r>
            <a:endParaRPr kumimoji="1" lang="zh-CN" altLang="en-US"/>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2"/>
          <p:cNvSpPr txBox="1"/>
          <p:nvPr/>
        </p:nvSpPr>
        <p:spPr>
          <a:xfrm rot="0" flipH="0" flipV="0">
            <a:off x="0" y="0"/>
            <a:ext cx="12192000" cy="6858000"/>
          </a:xfrm>
          <a:prstGeom prst="rect">
            <a:avLst/>
          </a:prstGeom>
          <a:gradFill>
            <a:gsLst>
              <a:gs pos="0">
                <a:schemeClr val="bg1"/>
              </a:gs>
              <a:gs pos="100000">
                <a:schemeClr val="accent1">
                  <a:lumMod val="20000"/>
                  <a:lumOff val="80000"/>
                </a:schemeClr>
              </a:gs>
            </a:gsLst>
            <a:lin ang="5400000" scaled="1"/>
          </a:gradFill>
          <a:ln w="12700" cap="sq">
            <a:noFill/>
            <a:prstDash val="solid"/>
            <a:miter/>
          </a:ln>
        </p:spPr>
        <p:txBody>
          <a:bodyPr vert="horz" wrap="square" lIns="0" tIns="0" rIns="0" bIns="0" rtlCol="0" anchor="ctr"/>
          <a:lstStyle/>
          <a:p>
            <a:pPr algn="ctr">
              <a:lnSpc>
                <a:spcPct val="110000"/>
              </a:lnSpc>
            </a:pPr>
            <a:endParaRPr kumimoji="1" lang="zh-CN" altLang="en-US"/>
          </a:p>
        </p:txBody>
      </p:sp>
      <p:sp>
        <p:nvSpPr>
          <p:cNvPr id="3" name="标题 1"/>
          <p:cNvSpPr txBox="1"/>
          <p:nvPr/>
        </p:nvSpPr>
        <p:spPr>
          <a:xfrm rot="0" flipH="0" flipV="0">
            <a:off x="-2342753" y="3199808"/>
            <a:ext cx="7253624" cy="7253624"/>
          </a:xfrm>
          <a:prstGeom prst="ellipse">
            <a:avLst/>
          </a:prstGeom>
          <a:solidFill>
            <a:schemeClr val="accent1">
              <a:lumMod val="20000"/>
              <a:lumOff val="80000"/>
              <a:alpha val="5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4447383" y="1256624"/>
            <a:ext cx="3297234" cy="4886326"/>
          </a:xfrm>
          <a:prstGeom prst="roundRect">
            <a:avLst>
              <a:gd name="adj" fmla="val 5972"/>
            </a:avLst>
          </a:prstGeom>
          <a:solidFill>
            <a:schemeClr val="bg1"/>
          </a:solidFill>
          <a:ln w="12700" cap="sq">
            <a:noFill/>
            <a:miter/>
          </a:ln>
          <a:effectLst>
            <a:outerShdw dist="0" blurRad="508000" dir="0" sx="101000" sy="101000" kx="0" ky="0" algn="ctr" rotWithShape="0">
              <a:schemeClr val="tx1">
                <a:lumMod val="85000"/>
                <a:lumOff val="15000"/>
                <a:alpha val="2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4826507" y="4040650"/>
            <a:ext cx="2538986" cy="1576543"/>
          </a:xfrm>
          <a:prstGeom prst="rect">
            <a:avLst/>
          </a:prstGeom>
          <a:noFill/>
          <a:ln>
            <a:noFill/>
          </a:ln>
        </p:spPr>
        <p:txBody>
          <a:bodyPr vert="horz" wrap="square" lIns="0" tIns="0" rIns="0" bIns="0" rtlCol="0" anchor="t"/>
          <a:lstStyle/>
          <a:p>
            <a:pPr algn="ctr">
              <a:lnSpc>
                <a:spcPct val="150000"/>
              </a:lnSpc>
            </a:pPr>
            <a:r>
              <a:rPr kumimoji="1" lang="en-US" altLang="zh-CN" sz="1066">
                <a:ln w="12700">
                  <a:noFill/>
                </a:ln>
                <a:solidFill>
                  <a:srgbClr val="262626">
                    <a:alpha val="100000"/>
                  </a:srgbClr>
                </a:solidFill>
                <a:latin typeface="Source Han Sans"/>
                <a:ea typeface="Source Han Sans"/>
                <a:cs typeface="Source Han Sans"/>
              </a:rPr>
              <a:t>AI幻觉是内容营销的最大风险，需建立严格的事实校验流程。所有数据、法规及技术参数必须标注原始出处链接，并定期使用自动化工具检测失效引用与过时信息；对于争议性观点需提供多方信源交叉验证，确保内容在AI摘要生成时被选为可靠信源而非错误样本。</a:t>
            </a:r>
            <a:endParaRPr kumimoji="1" lang="zh-CN" altLang="en-US"/>
          </a:p>
        </p:txBody>
      </p:sp>
      <p:sp>
        <p:nvSpPr>
          <p:cNvPr id="6" name="标题 1"/>
          <p:cNvSpPr txBox="1"/>
          <p:nvPr/>
        </p:nvSpPr>
        <p:spPr>
          <a:xfrm rot="0" flipH="0" flipV="0">
            <a:off x="4826507" y="3211036"/>
            <a:ext cx="2538986" cy="715819"/>
          </a:xfrm>
          <a:prstGeom prst="rect">
            <a:avLst/>
          </a:prstGeom>
          <a:noFill/>
          <a:ln>
            <a:noFill/>
          </a:ln>
        </p:spPr>
        <p:txBody>
          <a:bodyPr vert="horz" wrap="square" lIns="0" tIns="0" rIns="0" bIns="0" rtlCol="0" anchor="b"/>
          <a:lstStyle/>
          <a:p>
            <a:pPr algn="ctr">
              <a:lnSpc>
                <a:spcPct val="130000"/>
              </a:lnSpc>
            </a:pPr>
            <a:r>
              <a:rPr kumimoji="1" lang="en-US" altLang="zh-CN" sz="1600">
                <a:ln w="12700">
                  <a:noFill/>
                </a:ln>
                <a:solidFill>
                  <a:srgbClr val="063CE8">
                    <a:alpha val="100000"/>
                  </a:srgbClr>
                </a:solidFill>
                <a:latin typeface="Source Han Sans CN Bold"/>
                <a:ea typeface="Source Han Sans CN Bold"/>
                <a:cs typeface="Source Han Sans CN Bold"/>
              </a:rPr>
              <a:t>引用溯源与事实核查机制</a:t>
            </a:r>
            <a:endParaRPr kumimoji="1" lang="zh-CN" altLang="en-US"/>
          </a:p>
        </p:txBody>
      </p:sp>
      <p:sp>
        <p:nvSpPr>
          <p:cNvPr id="7" name="标题 1"/>
          <p:cNvSpPr txBox="1"/>
          <p:nvPr/>
        </p:nvSpPr>
        <p:spPr>
          <a:xfrm rot="0" flipH="0" flipV="0">
            <a:off x="5214470" y="1490929"/>
            <a:ext cx="1763061" cy="1763059"/>
          </a:xfrm>
          <a:custGeom>
            <a:avLst/>
            <a:gdLst>
              <a:gd name="T0" fmla="*/ 22 w 562"/>
              <a:gd name="T1" fmla="*/ 241 h 525"/>
              <a:gd name="T2" fmla="*/ 241 w 562"/>
              <a:gd name="T3" fmla="*/ 22 h 525"/>
              <a:gd name="T4" fmla="*/ 321 w 562"/>
              <a:gd name="T5" fmla="*/ 22 h 525"/>
              <a:gd name="T6" fmla="*/ 540 w 562"/>
              <a:gd name="T7" fmla="*/ 241 h 525"/>
              <a:gd name="T8" fmla="*/ 540 w 562"/>
              <a:gd name="T9" fmla="*/ 321 h 525"/>
              <a:gd name="T10" fmla="*/ 401 w 562"/>
              <a:gd name="T11" fmla="*/ 459 h 525"/>
              <a:gd name="T12" fmla="*/ 161 w 562"/>
              <a:gd name="T13" fmla="*/ 459 h 525"/>
              <a:gd name="T14" fmla="*/ 22 w 562"/>
              <a:gd name="T15" fmla="*/ 321 h 525"/>
              <a:gd name="T16" fmla="*/ 22 w 562"/>
              <a:gd name="T17" fmla="*/ 241 h 525"/>
            </a:gdLst>
            <a:rect l="0" t="0" r="r" b="b"/>
            <a:pathLst>
              <a:path w="562" h="525">
                <a:moveTo>
                  <a:pt x="22" y="241"/>
                </a:moveTo>
                <a:cubicBezTo>
                  <a:pt x="241" y="22"/>
                  <a:pt x="241" y="22"/>
                  <a:pt x="241" y="22"/>
                </a:cubicBezTo>
                <a:cubicBezTo>
                  <a:pt x="263" y="0"/>
                  <a:pt x="299" y="0"/>
                  <a:pt x="321" y="22"/>
                </a:cubicBezTo>
                <a:cubicBezTo>
                  <a:pt x="540" y="241"/>
                  <a:pt x="540" y="241"/>
                  <a:pt x="540" y="241"/>
                </a:cubicBezTo>
                <a:cubicBezTo>
                  <a:pt x="562" y="263"/>
                  <a:pt x="562" y="299"/>
                  <a:pt x="540" y="321"/>
                </a:cubicBezTo>
                <a:cubicBezTo>
                  <a:pt x="401" y="459"/>
                  <a:pt x="401" y="459"/>
                  <a:pt x="401" y="459"/>
                </a:cubicBezTo>
                <a:cubicBezTo>
                  <a:pt x="335" y="525"/>
                  <a:pt x="227" y="525"/>
                  <a:pt x="161" y="459"/>
                </a:cubicBezTo>
                <a:cubicBezTo>
                  <a:pt x="22" y="321"/>
                  <a:pt x="22" y="321"/>
                  <a:pt x="22" y="321"/>
                </a:cubicBezTo>
                <a:cubicBezTo>
                  <a:pt x="0" y="299"/>
                  <a:pt x="0" y="263"/>
                  <a:pt x="22" y="241"/>
                </a:cubicBezTo>
                <a:close/>
              </a:path>
            </a:pathLst>
          </a:custGeom>
          <a:gradFill>
            <a:gsLst>
              <a:gs pos="0">
                <a:schemeClr val="accent1">
                  <a:lumMod val="40000"/>
                  <a:lumOff val="60000"/>
                </a:schemeClr>
              </a:gs>
              <a:gs pos="31000">
                <a:schemeClr val="accent1">
                  <a:lumMod val="60000"/>
                  <a:lumOff val="40000"/>
                </a:schemeClr>
              </a:gs>
              <a:gs pos="73000">
                <a:schemeClr val="accent1"/>
              </a:gs>
            </a:gsLst>
            <a:path path="circle">
              <a:fillToRect b="100000" r="100000"/>
            </a:path>
            <a:tileRect t="-100000" l="-100000"/>
          </a:gradFill>
          <a:ln w="12700" cap="sq">
            <a:noFill/>
            <a:miter/>
          </a:ln>
          <a:effectLst>
            <a:outerShdw dist="317500" blurRad="444500" dir="5400000" sx="92000" sy="92000" kx="0" ky="0" algn="t" rotWithShape="0">
              <a:schemeClr val="accent1">
                <a:lumMod val="75000"/>
                <a:alpha val="40000"/>
              </a:schemeClr>
            </a:outerShdw>
          </a:effectLst>
        </p:spPr>
        <p:txBody>
          <a:bodyPr vert="horz" wrap="square" lIns="91440" tIns="45720" rIns="91440" bIns="45720" rtlCol="0" anchor="ctr"/>
          <a:lstStyle/>
          <a:p>
            <a:pPr algn="ctr">
              <a:lnSpc>
                <a:spcPct val="100000"/>
              </a:lnSpc>
            </a:pPr>
            <a:endParaRPr kumimoji="1" lang="zh-CN" altLang="en-US"/>
          </a:p>
        </p:txBody>
      </p:sp>
      <p:sp>
        <p:nvSpPr>
          <p:cNvPr id="8" name="标题 1"/>
          <p:cNvSpPr txBox="1"/>
          <p:nvPr/>
        </p:nvSpPr>
        <p:spPr>
          <a:xfrm rot="0" flipH="0" flipV="0">
            <a:off x="5379709" y="2393131"/>
            <a:ext cx="1432583" cy="713926"/>
          </a:xfrm>
          <a:prstGeom prst="rect">
            <a:avLst/>
          </a:prstGeom>
          <a:noFill/>
          <a:ln>
            <a:noFill/>
          </a:ln>
        </p:spPr>
        <p:txBody>
          <a:bodyPr vert="horz" wrap="square" lIns="91440" tIns="45720" rIns="91440" bIns="45720" rtlCol="0" anchor="b"/>
          <a:lstStyle/>
          <a:p>
            <a:pPr algn="ctr">
              <a:lnSpc>
                <a:spcPct val="110000"/>
              </a:lnSpc>
            </a:pPr>
            <a:r>
              <a:rPr kumimoji="1" lang="en-US" altLang="zh-CN" sz="4400">
                <a:ln w="12700">
                  <a:noFill/>
                </a:ln>
                <a:solidFill>
                  <a:srgbClr val="FFFFFF">
                    <a:alpha val="100000"/>
                  </a:srgbClr>
                </a:solidFill>
                <a:latin typeface="OPPOSans R"/>
                <a:ea typeface="OPPOSans R"/>
                <a:cs typeface="OPPOSans R"/>
              </a:rPr>
              <a:t>02</a:t>
            </a:r>
            <a:endParaRPr kumimoji="1" lang="zh-CN" altLang="en-US"/>
          </a:p>
        </p:txBody>
      </p:sp>
      <p:sp>
        <p:nvSpPr>
          <p:cNvPr id="9" name="标题 1"/>
          <p:cNvSpPr txBox="1"/>
          <p:nvPr/>
        </p:nvSpPr>
        <p:spPr>
          <a:xfrm rot="0" flipH="0" flipV="0">
            <a:off x="5700714" y="1934966"/>
            <a:ext cx="790573" cy="790573"/>
          </a:xfrm>
          <a:custGeom>
            <a:avLst/>
            <a:gdLst>
              <a:gd name="connsiteX0" fmla="*/ 438553 w 720000"/>
              <a:gd name="connsiteY0" fmla="*/ 189601 h 720000"/>
              <a:gd name="connsiteX1" fmla="*/ 373556 w 720000"/>
              <a:gd name="connsiteY1" fmla="*/ 216451 h 720000"/>
              <a:gd name="connsiteX2" fmla="*/ 232180 w 720000"/>
              <a:gd name="connsiteY2" fmla="*/ 357827 h 720000"/>
              <a:gd name="connsiteX3" fmla="*/ 191861 w 720000"/>
              <a:gd name="connsiteY3" fmla="*/ 528226 h 720000"/>
              <a:gd name="connsiteX4" fmla="*/ 362260 w 720000"/>
              <a:gd name="connsiteY4" fmla="*/ 487907 h 720000"/>
              <a:gd name="connsiteX5" fmla="*/ 503636 w 720000"/>
              <a:gd name="connsiteY5" fmla="*/ 346444 h 720000"/>
              <a:gd name="connsiteX6" fmla="*/ 503636 w 720000"/>
              <a:gd name="connsiteY6" fmla="*/ 216365 h 720000"/>
              <a:gd name="connsiteX7" fmla="*/ 438553 w 720000"/>
              <a:gd name="connsiteY7" fmla="*/ 189601 h 720000"/>
              <a:gd name="connsiteX8" fmla="*/ 438553 w 720000"/>
              <a:gd name="connsiteY8" fmla="*/ 141636 h 720000"/>
              <a:gd name="connsiteX9" fmla="*/ 537524 w 720000"/>
              <a:gd name="connsiteY9" fmla="*/ 182476 h 720000"/>
              <a:gd name="connsiteX10" fmla="*/ 537524 w 720000"/>
              <a:gd name="connsiteY10" fmla="*/ 380420 h 720000"/>
              <a:gd name="connsiteX11" fmla="*/ 396149 w 720000"/>
              <a:gd name="connsiteY11" fmla="*/ 521796 h 720000"/>
              <a:gd name="connsiteX12" fmla="*/ 141637 w 720000"/>
              <a:gd name="connsiteY12" fmla="*/ 578364 h 720000"/>
              <a:gd name="connsiteX13" fmla="*/ 198205 w 720000"/>
              <a:gd name="connsiteY13" fmla="*/ 323852 h 720000"/>
              <a:gd name="connsiteX14" fmla="*/ 339581 w 720000"/>
              <a:gd name="connsiteY14" fmla="*/ 182476 h 720000"/>
              <a:gd name="connsiteX15" fmla="*/ 438553 w 720000"/>
              <a:gd name="connsiteY15" fmla="*/ 141636 h 720000"/>
              <a:gd name="connsiteX16" fmla="*/ 120000 w 720000"/>
              <a:gd name="connsiteY16" fmla="*/ 47965 h 720000"/>
              <a:gd name="connsiteX17" fmla="*/ 47965 w 720000"/>
              <a:gd name="connsiteY17" fmla="*/ 120000 h 720000"/>
              <a:gd name="connsiteX18" fmla="*/ 47965 w 720000"/>
              <a:gd name="connsiteY18" fmla="*/ 600000 h 720000"/>
              <a:gd name="connsiteX19" fmla="*/ 120000 w 720000"/>
              <a:gd name="connsiteY19" fmla="*/ 672035 h 720000"/>
              <a:gd name="connsiteX20" fmla="*/ 600000 w 720000"/>
              <a:gd name="connsiteY20" fmla="*/ 672035 h 720000"/>
              <a:gd name="connsiteX21" fmla="*/ 672035 w 720000"/>
              <a:gd name="connsiteY21" fmla="*/ 600000 h 720000"/>
              <a:gd name="connsiteX22" fmla="*/ 672035 w 720000"/>
              <a:gd name="connsiteY22" fmla="*/ 120000 h 720000"/>
              <a:gd name="connsiteX23" fmla="*/ 600000 w 720000"/>
              <a:gd name="connsiteY23" fmla="*/ 47965 h 720000"/>
              <a:gd name="connsiteX24" fmla="*/ 120000 w 720000"/>
              <a:gd name="connsiteY24" fmla="*/ 0 h 720000"/>
              <a:gd name="connsiteX25" fmla="*/ 600000 w 720000"/>
              <a:gd name="connsiteY25" fmla="*/ 0 h 720000"/>
              <a:gd name="connsiteX26" fmla="*/ 720000 w 720000"/>
              <a:gd name="connsiteY26" fmla="*/ 120000 h 720000"/>
              <a:gd name="connsiteX27" fmla="*/ 720000 w 720000"/>
              <a:gd name="connsiteY27" fmla="*/ 600000 h 720000"/>
              <a:gd name="connsiteX28" fmla="*/ 600000 w 720000"/>
              <a:gd name="connsiteY28" fmla="*/ 720000 h 720000"/>
              <a:gd name="connsiteX29" fmla="*/ 120000 w 720000"/>
              <a:gd name="connsiteY29" fmla="*/ 720000 h 720000"/>
              <a:gd name="connsiteX30" fmla="*/ 0 w 720000"/>
              <a:gd name="connsiteY30" fmla="*/ 600000 h 720000"/>
              <a:gd name="connsiteX31" fmla="*/ 0 w 720000"/>
              <a:gd name="connsiteY31" fmla="*/ 120000 h 720000"/>
              <a:gd name="connsiteX32" fmla="*/ 120000 w 720000"/>
              <a:gd name="connsiteY32" fmla="*/ 0 h 720000"/>
            </a:gdLst>
            <a:rect l="l" t="t" r="r" b="b"/>
            <a:pathLst>
              <a:path w="720000" h="720000">
                <a:moveTo>
                  <a:pt x="438553" y="189601"/>
                </a:moveTo>
                <a:cubicBezTo>
                  <a:pt x="413875" y="189601"/>
                  <a:pt x="390761" y="199073"/>
                  <a:pt x="373556" y="216451"/>
                </a:cubicBezTo>
                <a:lnTo>
                  <a:pt x="232180" y="357827"/>
                </a:lnTo>
                <a:cubicBezTo>
                  <a:pt x="212456" y="377465"/>
                  <a:pt x="197336" y="453584"/>
                  <a:pt x="191861" y="528226"/>
                </a:cubicBezTo>
                <a:cubicBezTo>
                  <a:pt x="266503" y="522665"/>
                  <a:pt x="342622" y="507545"/>
                  <a:pt x="362260" y="487907"/>
                </a:cubicBezTo>
                <a:lnTo>
                  <a:pt x="503636" y="346444"/>
                </a:lnTo>
                <a:cubicBezTo>
                  <a:pt x="539523" y="310557"/>
                  <a:pt x="539523" y="252252"/>
                  <a:pt x="503636" y="216365"/>
                </a:cubicBezTo>
                <a:cubicBezTo>
                  <a:pt x="486344" y="199073"/>
                  <a:pt x="463230" y="189601"/>
                  <a:pt x="438553" y="189601"/>
                </a:cubicBezTo>
                <a:close/>
                <a:moveTo>
                  <a:pt x="438553" y="141636"/>
                </a:moveTo>
                <a:cubicBezTo>
                  <a:pt x="474440" y="141636"/>
                  <a:pt x="510327" y="155191"/>
                  <a:pt x="537524" y="182476"/>
                </a:cubicBezTo>
                <a:cubicBezTo>
                  <a:pt x="592007" y="236872"/>
                  <a:pt x="592007" y="325938"/>
                  <a:pt x="537524" y="380420"/>
                </a:cubicBezTo>
                <a:lnTo>
                  <a:pt x="396149" y="521796"/>
                </a:lnTo>
                <a:cubicBezTo>
                  <a:pt x="341753" y="576278"/>
                  <a:pt x="141637" y="578364"/>
                  <a:pt x="141637" y="578364"/>
                </a:cubicBezTo>
                <a:cubicBezTo>
                  <a:pt x="141637" y="578364"/>
                  <a:pt x="143723" y="378334"/>
                  <a:pt x="198205" y="323852"/>
                </a:cubicBezTo>
                <a:lnTo>
                  <a:pt x="339581" y="182476"/>
                </a:lnTo>
                <a:cubicBezTo>
                  <a:pt x="366778" y="155278"/>
                  <a:pt x="402666" y="141636"/>
                  <a:pt x="438553" y="141636"/>
                </a:cubicBezTo>
                <a:close/>
                <a:moveTo>
                  <a:pt x="120000" y="47965"/>
                </a:moveTo>
                <a:cubicBezTo>
                  <a:pt x="80290" y="47965"/>
                  <a:pt x="47965" y="80290"/>
                  <a:pt x="47965" y="120000"/>
                </a:cubicBezTo>
                <a:lnTo>
                  <a:pt x="47965" y="600000"/>
                </a:lnTo>
                <a:cubicBezTo>
                  <a:pt x="47965" y="639711"/>
                  <a:pt x="80290" y="672035"/>
                  <a:pt x="120000" y="672035"/>
                </a:cubicBezTo>
                <a:lnTo>
                  <a:pt x="600000" y="672035"/>
                </a:lnTo>
                <a:cubicBezTo>
                  <a:pt x="639711" y="672035"/>
                  <a:pt x="672035" y="639711"/>
                  <a:pt x="672035" y="600000"/>
                </a:cubicBezTo>
                <a:lnTo>
                  <a:pt x="672035" y="120000"/>
                </a:lnTo>
                <a:cubicBezTo>
                  <a:pt x="672035" y="80290"/>
                  <a:pt x="639711" y="47965"/>
                  <a:pt x="600000" y="47965"/>
                </a:cubicBezTo>
                <a:close/>
                <a:moveTo>
                  <a:pt x="120000" y="0"/>
                </a:moveTo>
                <a:lnTo>
                  <a:pt x="600000" y="0"/>
                </a:lnTo>
                <a:cubicBezTo>
                  <a:pt x="666040" y="0"/>
                  <a:pt x="720000" y="54048"/>
                  <a:pt x="720000" y="120000"/>
                </a:cubicBezTo>
                <a:lnTo>
                  <a:pt x="720000" y="600000"/>
                </a:lnTo>
                <a:cubicBezTo>
                  <a:pt x="720000" y="666039"/>
                  <a:pt x="666040" y="720000"/>
                  <a:pt x="600000" y="720000"/>
                </a:cubicBezTo>
                <a:lnTo>
                  <a:pt x="120000" y="720000"/>
                </a:lnTo>
                <a:cubicBezTo>
                  <a:pt x="53961" y="720000"/>
                  <a:pt x="0" y="666039"/>
                  <a:pt x="0" y="600000"/>
                </a:cubicBezTo>
                <a:lnTo>
                  <a:pt x="0" y="120000"/>
                </a:lnTo>
                <a:cubicBezTo>
                  <a:pt x="0" y="53961"/>
                  <a:pt x="53961" y="0"/>
                  <a:pt x="120000" y="0"/>
                </a:cubicBezTo>
                <a:close/>
              </a:path>
            </a:pathLst>
          </a:custGeom>
          <a:gradFill>
            <a:gsLst>
              <a:gs pos="0">
                <a:schemeClr val="bg1">
                  <a:alpha val="25000"/>
                </a:schemeClr>
              </a:gs>
              <a:gs pos="100000">
                <a:schemeClr val="bg1">
                  <a:alpha val="0"/>
                </a:schemeClr>
              </a:gs>
            </a:gsLst>
            <a:lin ang="5400000" scaled="0"/>
          </a:gradFill>
          <a:ln w="1860" cap="flat">
            <a:noFill/>
            <a:miter/>
          </a:ln>
        </p:spPr>
        <p:txBody>
          <a:bodyPr vert="horz" wrap="square" lIns="91440" tIns="45720" rIns="91440" bIns="45720" rtlCol="0" anchor="ctr"/>
          <a:lstStyle/>
          <a:p>
            <a:pPr algn="l">
              <a:lnSpc>
                <a:spcPct val="100000"/>
              </a:lnSpc>
            </a:pPr>
            <a:endParaRPr kumimoji="1" lang="zh-CN" altLang="en-US"/>
          </a:p>
        </p:txBody>
      </p:sp>
      <p:sp>
        <p:nvSpPr>
          <p:cNvPr id="10" name="标题 1"/>
          <p:cNvSpPr txBox="1"/>
          <p:nvPr/>
        </p:nvSpPr>
        <p:spPr>
          <a:xfrm rot="0" flipH="0" flipV="0">
            <a:off x="8130743" y="1483637"/>
            <a:ext cx="2990863" cy="4432300"/>
          </a:xfrm>
          <a:prstGeom prst="roundRect">
            <a:avLst>
              <a:gd name="adj" fmla="val 5972"/>
            </a:avLst>
          </a:prstGeom>
          <a:solidFill>
            <a:schemeClr val="bg1"/>
          </a:solidFill>
          <a:ln w="12700" cap="sq">
            <a:noFill/>
            <a:miter/>
          </a:ln>
          <a:effectLst>
            <a:outerShdw dist="0" blurRad="63500" dir="0" sx="101000" sy="101000" kx="0" ky="0" algn="ctr" rotWithShape="0">
              <a:schemeClr val="tx1">
                <a:lumMod val="85000"/>
                <a:lumOff val="15000"/>
                <a:alpha val="2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8356681" y="4229563"/>
            <a:ext cx="2538986" cy="1430054"/>
          </a:xfrm>
          <a:prstGeom prst="rect">
            <a:avLst/>
          </a:prstGeom>
          <a:noFill/>
          <a:ln>
            <a:noFill/>
          </a:ln>
        </p:spPr>
        <p:txBody>
          <a:bodyPr vert="horz" wrap="square" lIns="0" tIns="0" rIns="0" bIns="0" rtlCol="0" anchor="t"/>
          <a:lstStyle/>
          <a:p>
            <a:pPr algn="ctr">
              <a:lnSpc>
                <a:spcPct val="150000"/>
              </a:lnSpc>
            </a:pPr>
            <a:r>
              <a:rPr kumimoji="1" lang="en-US" altLang="zh-CN" sz="1066">
                <a:ln w="12700">
                  <a:noFill/>
                </a:ln>
                <a:solidFill>
                  <a:srgbClr val="262626">
                    <a:alpha val="100000"/>
                  </a:srgbClr>
                </a:solidFill>
                <a:latin typeface="Source Han Sans"/>
                <a:ea typeface="Source Han Sans"/>
                <a:cs typeface="Source Han Sans"/>
              </a:rPr>
              <a:t>纯AI生成文本缺乏温度难以建立用户信任，需进行深度人工润色。融入第一人称叙事、行业黑话、个人见解及适度幽默感，打破机器写作的刻板句式与中立语调；通过真实故事与情感共鸣增强内容辨识度，使读者感知到背后有鲜活个体存在，提升品牌忠诚度与复访率。</a:t>
            </a:r>
            <a:endParaRPr kumimoji="1" lang="zh-CN" altLang="en-US"/>
          </a:p>
        </p:txBody>
      </p:sp>
      <p:sp>
        <p:nvSpPr>
          <p:cNvPr id="12" name="标题 1"/>
          <p:cNvSpPr txBox="1"/>
          <p:nvPr/>
        </p:nvSpPr>
        <p:spPr>
          <a:xfrm rot="0" flipH="0" flipV="0">
            <a:off x="8356681" y="3466461"/>
            <a:ext cx="2538986" cy="649307"/>
          </a:xfrm>
          <a:prstGeom prst="rect">
            <a:avLst/>
          </a:prstGeom>
          <a:noFill/>
          <a:ln>
            <a:noFill/>
          </a:ln>
        </p:spPr>
        <p:txBody>
          <a:bodyPr vert="horz" wrap="square" lIns="0" tIns="0" rIns="0" bIns="0" rtlCol="0" anchor="b"/>
          <a:lstStyle/>
          <a:p>
            <a:pPr algn="ctr">
              <a:lnSpc>
                <a:spcPct val="130000"/>
              </a:lnSpc>
            </a:pPr>
            <a:r>
              <a:rPr kumimoji="1" lang="en-US" altLang="zh-CN" sz="1600">
                <a:ln w="12700">
                  <a:noFill/>
                </a:ln>
                <a:solidFill>
                  <a:srgbClr val="063CE8">
                    <a:alpha val="100000"/>
                  </a:srgbClr>
                </a:solidFill>
                <a:latin typeface="Source Han Sans CN Bold"/>
                <a:ea typeface="Source Han Sans CN Bold"/>
                <a:cs typeface="Source Han Sans CN Bold"/>
              </a:rPr>
              <a:t>人格化表达与情感注入</a:t>
            </a:r>
            <a:endParaRPr kumimoji="1" lang="zh-CN" altLang="en-US"/>
          </a:p>
        </p:txBody>
      </p:sp>
      <p:sp>
        <p:nvSpPr>
          <p:cNvPr id="13" name="标题 1"/>
          <p:cNvSpPr txBox="1"/>
          <p:nvPr/>
        </p:nvSpPr>
        <p:spPr>
          <a:xfrm rot="0" flipH="0" flipV="0">
            <a:off x="8744644" y="1717942"/>
            <a:ext cx="1763061" cy="1763059"/>
          </a:xfrm>
          <a:custGeom>
            <a:avLst/>
            <a:gdLst>
              <a:gd name="T0" fmla="*/ 22 w 562"/>
              <a:gd name="T1" fmla="*/ 241 h 525"/>
              <a:gd name="T2" fmla="*/ 241 w 562"/>
              <a:gd name="T3" fmla="*/ 22 h 525"/>
              <a:gd name="T4" fmla="*/ 321 w 562"/>
              <a:gd name="T5" fmla="*/ 22 h 525"/>
              <a:gd name="T6" fmla="*/ 540 w 562"/>
              <a:gd name="T7" fmla="*/ 241 h 525"/>
              <a:gd name="T8" fmla="*/ 540 w 562"/>
              <a:gd name="T9" fmla="*/ 321 h 525"/>
              <a:gd name="T10" fmla="*/ 401 w 562"/>
              <a:gd name="T11" fmla="*/ 459 h 525"/>
              <a:gd name="T12" fmla="*/ 161 w 562"/>
              <a:gd name="T13" fmla="*/ 459 h 525"/>
              <a:gd name="T14" fmla="*/ 22 w 562"/>
              <a:gd name="T15" fmla="*/ 321 h 525"/>
              <a:gd name="T16" fmla="*/ 22 w 562"/>
              <a:gd name="T17" fmla="*/ 241 h 525"/>
            </a:gdLst>
            <a:rect l="0" t="0" r="r" b="b"/>
            <a:pathLst>
              <a:path w="562" h="525">
                <a:moveTo>
                  <a:pt x="22" y="241"/>
                </a:moveTo>
                <a:cubicBezTo>
                  <a:pt x="241" y="22"/>
                  <a:pt x="241" y="22"/>
                  <a:pt x="241" y="22"/>
                </a:cubicBezTo>
                <a:cubicBezTo>
                  <a:pt x="263" y="0"/>
                  <a:pt x="299" y="0"/>
                  <a:pt x="321" y="22"/>
                </a:cubicBezTo>
                <a:cubicBezTo>
                  <a:pt x="540" y="241"/>
                  <a:pt x="540" y="241"/>
                  <a:pt x="540" y="241"/>
                </a:cubicBezTo>
                <a:cubicBezTo>
                  <a:pt x="562" y="263"/>
                  <a:pt x="562" y="299"/>
                  <a:pt x="540" y="321"/>
                </a:cubicBezTo>
                <a:cubicBezTo>
                  <a:pt x="401" y="459"/>
                  <a:pt x="401" y="459"/>
                  <a:pt x="401" y="459"/>
                </a:cubicBezTo>
                <a:cubicBezTo>
                  <a:pt x="335" y="525"/>
                  <a:pt x="227" y="525"/>
                  <a:pt x="161" y="459"/>
                </a:cubicBezTo>
                <a:cubicBezTo>
                  <a:pt x="22" y="321"/>
                  <a:pt x="22" y="321"/>
                  <a:pt x="22" y="321"/>
                </a:cubicBezTo>
                <a:cubicBezTo>
                  <a:pt x="0" y="299"/>
                  <a:pt x="0" y="263"/>
                  <a:pt x="22" y="241"/>
                </a:cubicBezTo>
                <a:close/>
              </a:path>
            </a:pathLst>
          </a:custGeom>
          <a:gradFill>
            <a:gsLst>
              <a:gs pos="0">
                <a:schemeClr val="accent1">
                  <a:lumMod val="40000"/>
                  <a:lumOff val="60000"/>
                </a:schemeClr>
              </a:gs>
              <a:gs pos="31000">
                <a:schemeClr val="accent1">
                  <a:lumMod val="60000"/>
                  <a:lumOff val="40000"/>
                </a:schemeClr>
              </a:gs>
              <a:gs pos="73000">
                <a:schemeClr val="accent1"/>
              </a:gs>
            </a:gsLst>
            <a:path path="circle">
              <a:fillToRect b="100000" r="100000"/>
            </a:path>
            <a:tileRect t="-100000" l="-100000"/>
          </a:gradFill>
          <a:ln w="12700" cap="sq">
            <a:noFill/>
            <a:miter/>
          </a:ln>
          <a:effectLst>
            <a:outerShdw dist="317500" blurRad="444500" dir="5400000" sx="92000" sy="92000" kx="0" ky="0" algn="t" rotWithShape="0">
              <a:schemeClr val="accent1">
                <a:lumMod val="75000"/>
                <a:alpha val="40000"/>
              </a:schemeClr>
            </a:outerShdw>
          </a:effectLst>
        </p:spPr>
        <p:txBody>
          <a:bodyPr vert="horz" wrap="square" lIns="91440" tIns="45720" rIns="91440" bIns="45720" rtlCol="0" anchor="ctr"/>
          <a:lstStyle/>
          <a:p>
            <a:pPr algn="ctr">
              <a:lnSpc>
                <a:spcPct val="100000"/>
              </a:lnSpc>
            </a:pPr>
            <a:endParaRPr kumimoji="1" lang="zh-CN" altLang="en-US"/>
          </a:p>
        </p:txBody>
      </p:sp>
      <p:sp>
        <p:nvSpPr>
          <p:cNvPr id="14" name="标题 1"/>
          <p:cNvSpPr txBox="1"/>
          <p:nvPr/>
        </p:nvSpPr>
        <p:spPr>
          <a:xfrm rot="0" flipH="0" flipV="0">
            <a:off x="8909884" y="2620144"/>
            <a:ext cx="1432583" cy="713926"/>
          </a:xfrm>
          <a:prstGeom prst="rect">
            <a:avLst/>
          </a:prstGeom>
          <a:noFill/>
          <a:ln>
            <a:noFill/>
          </a:ln>
        </p:spPr>
        <p:txBody>
          <a:bodyPr vert="horz" wrap="square" lIns="91440" tIns="45720" rIns="91440" bIns="45720" rtlCol="0" anchor="b"/>
          <a:lstStyle/>
          <a:p>
            <a:pPr algn="ctr">
              <a:lnSpc>
                <a:spcPct val="110000"/>
              </a:lnSpc>
            </a:pPr>
            <a:r>
              <a:rPr kumimoji="1" lang="en-US" altLang="zh-CN" sz="4400">
                <a:ln w="12700">
                  <a:noFill/>
                </a:ln>
                <a:solidFill>
                  <a:srgbClr val="FFFFFF">
                    <a:alpha val="100000"/>
                  </a:srgbClr>
                </a:solidFill>
                <a:latin typeface="OPPOSans R"/>
                <a:ea typeface="OPPOSans R"/>
                <a:cs typeface="OPPOSans R"/>
              </a:rPr>
              <a:t>03</a:t>
            </a:r>
            <a:endParaRPr kumimoji="1" lang="zh-CN" altLang="en-US"/>
          </a:p>
        </p:txBody>
      </p:sp>
      <p:sp>
        <p:nvSpPr>
          <p:cNvPr id="15" name="标题 1"/>
          <p:cNvSpPr txBox="1"/>
          <p:nvPr/>
        </p:nvSpPr>
        <p:spPr>
          <a:xfrm rot="0" flipH="0" flipV="0">
            <a:off x="9176759" y="2172713"/>
            <a:ext cx="898830" cy="786914"/>
          </a:xfrm>
          <a:custGeom>
            <a:avLst/>
            <a:gdLst>
              <a:gd name="connsiteX0" fmla="*/ 411292 w 822400"/>
              <a:gd name="connsiteY0" fmla="*/ 234366 h 720000"/>
              <a:gd name="connsiteX1" fmla="*/ 285658 w 822400"/>
              <a:gd name="connsiteY1" fmla="*/ 360000 h 720000"/>
              <a:gd name="connsiteX2" fmla="*/ 411292 w 822400"/>
              <a:gd name="connsiteY2" fmla="*/ 485635 h 720000"/>
              <a:gd name="connsiteX3" fmla="*/ 536927 w 822400"/>
              <a:gd name="connsiteY3" fmla="*/ 360000 h 720000"/>
              <a:gd name="connsiteX4" fmla="*/ 411292 w 822400"/>
              <a:gd name="connsiteY4" fmla="*/ 234366 h 720000"/>
              <a:gd name="connsiteX5" fmla="*/ 411292 w 822400"/>
              <a:gd name="connsiteY5" fmla="*/ 178938 h 720000"/>
              <a:gd name="connsiteX6" fmla="*/ 592354 w 822400"/>
              <a:gd name="connsiteY6" fmla="*/ 360000 h 720000"/>
              <a:gd name="connsiteX7" fmla="*/ 411292 w 822400"/>
              <a:gd name="connsiteY7" fmla="*/ 541063 h 720000"/>
              <a:gd name="connsiteX8" fmla="*/ 230230 w 822400"/>
              <a:gd name="connsiteY8" fmla="*/ 360000 h 720000"/>
              <a:gd name="connsiteX9" fmla="*/ 411292 w 822400"/>
              <a:gd name="connsiteY9" fmla="*/ 178938 h 720000"/>
              <a:gd name="connsiteX10" fmla="*/ 235403 w 822400"/>
              <a:gd name="connsiteY10" fmla="*/ 55427 h 720000"/>
              <a:gd name="connsiteX11" fmla="*/ 59514 w 822400"/>
              <a:gd name="connsiteY11" fmla="*/ 360000 h 720000"/>
              <a:gd name="connsiteX12" fmla="*/ 235403 w 822400"/>
              <a:gd name="connsiteY12" fmla="*/ 664573 h 720000"/>
              <a:gd name="connsiteX13" fmla="*/ 587089 w 822400"/>
              <a:gd name="connsiteY13" fmla="*/ 664573 h 720000"/>
              <a:gd name="connsiteX14" fmla="*/ 762978 w 822400"/>
              <a:gd name="connsiteY14" fmla="*/ 360000 h 720000"/>
              <a:gd name="connsiteX15" fmla="*/ 587089 w 822400"/>
              <a:gd name="connsiteY15" fmla="*/ 55427 h 720000"/>
              <a:gd name="connsiteX16" fmla="*/ 219883 w 822400"/>
              <a:gd name="connsiteY16" fmla="*/ 0 h 720000"/>
              <a:gd name="connsiteX17" fmla="*/ 602516 w 822400"/>
              <a:gd name="connsiteY17" fmla="*/ 0 h 720000"/>
              <a:gd name="connsiteX18" fmla="*/ 627274 w 822400"/>
              <a:gd name="connsiteY18" fmla="*/ 14319 h 720000"/>
              <a:gd name="connsiteX19" fmla="*/ 818590 w 822400"/>
              <a:gd name="connsiteY19" fmla="*/ 345682 h 720000"/>
              <a:gd name="connsiteX20" fmla="*/ 818590 w 822400"/>
              <a:gd name="connsiteY20" fmla="*/ 374319 h 720000"/>
              <a:gd name="connsiteX21" fmla="*/ 627366 w 822400"/>
              <a:gd name="connsiteY21" fmla="*/ 705682 h 720000"/>
              <a:gd name="connsiteX22" fmla="*/ 602608 w 822400"/>
              <a:gd name="connsiteY22" fmla="*/ 720000 h 720000"/>
              <a:gd name="connsiteX23" fmla="*/ 219976 w 822400"/>
              <a:gd name="connsiteY23" fmla="*/ 720000 h 720000"/>
              <a:gd name="connsiteX24" fmla="*/ 195218 w 822400"/>
              <a:gd name="connsiteY24" fmla="*/ 705682 h 720000"/>
              <a:gd name="connsiteX25" fmla="*/ 3810 w 822400"/>
              <a:gd name="connsiteY25" fmla="*/ 374319 h 720000"/>
              <a:gd name="connsiteX26" fmla="*/ 3810 w 822400"/>
              <a:gd name="connsiteY26" fmla="*/ 345682 h 720000"/>
              <a:gd name="connsiteX27" fmla="*/ 195126 w 822400"/>
              <a:gd name="connsiteY27" fmla="*/ 14319 h 720000"/>
              <a:gd name="connsiteX28" fmla="*/ 219883 w 822400"/>
              <a:gd name="connsiteY28" fmla="*/ 0 h 720000"/>
            </a:gdLst>
            <a:rect l="l" t="t" r="r" b="b"/>
            <a:pathLst>
              <a:path w="822400" h="720000">
                <a:moveTo>
                  <a:pt x="411292" y="234366"/>
                </a:moveTo>
                <a:cubicBezTo>
                  <a:pt x="342008" y="234366"/>
                  <a:pt x="285658" y="290716"/>
                  <a:pt x="285658" y="360000"/>
                </a:cubicBezTo>
                <a:cubicBezTo>
                  <a:pt x="285658" y="429284"/>
                  <a:pt x="342008" y="485635"/>
                  <a:pt x="411292" y="485635"/>
                </a:cubicBezTo>
                <a:cubicBezTo>
                  <a:pt x="480576" y="485635"/>
                  <a:pt x="536927" y="429284"/>
                  <a:pt x="536927" y="360000"/>
                </a:cubicBezTo>
                <a:cubicBezTo>
                  <a:pt x="536927" y="290716"/>
                  <a:pt x="480576" y="234366"/>
                  <a:pt x="411292" y="234366"/>
                </a:cubicBezTo>
                <a:close/>
                <a:moveTo>
                  <a:pt x="411292" y="178938"/>
                </a:moveTo>
                <a:cubicBezTo>
                  <a:pt x="511153" y="178938"/>
                  <a:pt x="592354" y="260139"/>
                  <a:pt x="592354" y="360000"/>
                </a:cubicBezTo>
                <a:cubicBezTo>
                  <a:pt x="592354" y="459861"/>
                  <a:pt x="511153" y="541063"/>
                  <a:pt x="411292" y="541063"/>
                </a:cubicBezTo>
                <a:cubicBezTo>
                  <a:pt x="311431" y="541063"/>
                  <a:pt x="230230" y="459861"/>
                  <a:pt x="230230" y="360000"/>
                </a:cubicBezTo>
                <a:cubicBezTo>
                  <a:pt x="230230" y="260139"/>
                  <a:pt x="311431" y="178938"/>
                  <a:pt x="411292" y="178938"/>
                </a:cubicBezTo>
                <a:close/>
                <a:moveTo>
                  <a:pt x="235403" y="55427"/>
                </a:moveTo>
                <a:lnTo>
                  <a:pt x="59514" y="360000"/>
                </a:lnTo>
                <a:lnTo>
                  <a:pt x="235403" y="664573"/>
                </a:lnTo>
                <a:lnTo>
                  <a:pt x="587089" y="664573"/>
                </a:lnTo>
                <a:lnTo>
                  <a:pt x="762978" y="360000"/>
                </a:lnTo>
                <a:lnTo>
                  <a:pt x="587089" y="55427"/>
                </a:lnTo>
                <a:close/>
                <a:moveTo>
                  <a:pt x="219883" y="0"/>
                </a:moveTo>
                <a:lnTo>
                  <a:pt x="602516" y="0"/>
                </a:lnTo>
                <a:cubicBezTo>
                  <a:pt x="612678" y="0"/>
                  <a:pt x="622193" y="5450"/>
                  <a:pt x="627274" y="14319"/>
                </a:cubicBezTo>
                <a:lnTo>
                  <a:pt x="818590" y="345682"/>
                </a:lnTo>
                <a:cubicBezTo>
                  <a:pt x="823671" y="354550"/>
                  <a:pt x="823671" y="365451"/>
                  <a:pt x="818590" y="374319"/>
                </a:cubicBezTo>
                <a:lnTo>
                  <a:pt x="627366" y="705682"/>
                </a:lnTo>
                <a:cubicBezTo>
                  <a:pt x="622285" y="714550"/>
                  <a:pt x="612770" y="720000"/>
                  <a:pt x="602608" y="720000"/>
                </a:cubicBezTo>
                <a:lnTo>
                  <a:pt x="219976" y="720000"/>
                </a:lnTo>
                <a:cubicBezTo>
                  <a:pt x="209814" y="720000"/>
                  <a:pt x="200299" y="714550"/>
                  <a:pt x="195218" y="705682"/>
                </a:cubicBezTo>
                <a:lnTo>
                  <a:pt x="3810" y="374319"/>
                </a:lnTo>
                <a:cubicBezTo>
                  <a:pt x="-1271" y="365543"/>
                  <a:pt x="-1271" y="354550"/>
                  <a:pt x="3810" y="345682"/>
                </a:cubicBezTo>
                <a:lnTo>
                  <a:pt x="195126" y="14319"/>
                </a:lnTo>
                <a:cubicBezTo>
                  <a:pt x="200207" y="5450"/>
                  <a:pt x="209721" y="0"/>
                  <a:pt x="219883" y="0"/>
                </a:cubicBezTo>
                <a:close/>
              </a:path>
            </a:pathLst>
          </a:custGeom>
          <a:gradFill>
            <a:gsLst>
              <a:gs pos="0">
                <a:schemeClr val="bg1">
                  <a:alpha val="25000"/>
                </a:schemeClr>
              </a:gs>
              <a:gs pos="100000">
                <a:schemeClr val="bg1">
                  <a:alpha val="0"/>
                </a:schemeClr>
              </a:gs>
            </a:gsLst>
            <a:lin ang="5400000" scaled="0"/>
          </a:gradFill>
          <a:ln w="1860" cap="flat">
            <a:noFill/>
            <a:miter/>
          </a:ln>
        </p:spPr>
        <p:txBody>
          <a:bodyPr vert="horz" wrap="square" lIns="91440" tIns="45720" rIns="91440" bIns="45720" rtlCol="0" anchor="ctr"/>
          <a:lstStyle/>
          <a:p>
            <a:pPr algn="l">
              <a:lnSpc>
                <a:spcPct val="100000"/>
              </a:lnSpc>
            </a:pPr>
            <a:endParaRPr kumimoji="1" lang="zh-CN" altLang="en-US"/>
          </a:p>
        </p:txBody>
      </p:sp>
      <p:sp>
        <p:nvSpPr>
          <p:cNvPr id="16" name="标题 1"/>
          <p:cNvSpPr txBox="1"/>
          <p:nvPr/>
        </p:nvSpPr>
        <p:spPr>
          <a:xfrm rot="0" flipH="0" flipV="0">
            <a:off x="1070395" y="1483637"/>
            <a:ext cx="2990863" cy="4432300"/>
          </a:xfrm>
          <a:prstGeom prst="roundRect">
            <a:avLst>
              <a:gd name="adj" fmla="val 5972"/>
            </a:avLst>
          </a:prstGeom>
          <a:solidFill>
            <a:schemeClr val="bg1"/>
          </a:solidFill>
          <a:ln w="12700" cap="sq">
            <a:noFill/>
            <a:miter/>
          </a:ln>
          <a:effectLst>
            <a:outerShdw dist="0" blurRad="63500" dir="0" sx="101000" sy="101000" kx="0" ky="0" algn="ctr" rotWithShape="0">
              <a:schemeClr val="tx1">
                <a:lumMod val="85000"/>
                <a:lumOff val="15000"/>
                <a:alpha val="2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1296333" y="4229563"/>
            <a:ext cx="2538986" cy="1430054"/>
          </a:xfrm>
          <a:prstGeom prst="rect">
            <a:avLst/>
          </a:prstGeom>
          <a:noFill/>
          <a:ln>
            <a:noFill/>
          </a:ln>
        </p:spPr>
        <p:txBody>
          <a:bodyPr vert="horz" wrap="square" lIns="0" tIns="0" rIns="0" bIns="0" rtlCol="0" anchor="t"/>
          <a:lstStyle/>
          <a:p>
            <a:pPr algn="ctr">
              <a:lnSpc>
                <a:spcPct val="150000"/>
              </a:lnSpc>
            </a:pPr>
            <a:r>
              <a:rPr kumimoji="1" lang="en-US" altLang="zh-CN" sz="1066">
                <a:ln w="12700">
                  <a:noFill/>
                </a:ln>
                <a:solidFill>
                  <a:srgbClr val="262626">
                    <a:alpha val="100000"/>
                  </a:srgbClr>
                </a:solidFill>
                <a:latin typeface="Source Han Sans"/>
                <a:ea typeface="Source Han Sans"/>
                <a:cs typeface="Source Han Sans"/>
              </a:rPr>
              <a:t>AI时代内容泛滥，百度更看重作者资质与经验背书。必须在每篇AI辅助生成的文章中显著展示真人专家简介、实操案例照片及可验证的数据来源，通过“经验+专业+权威+可信”四维验证，向算法证明内容经过人类审核与事实核查，避免被判定为低质机器灌水。</a:t>
            </a:r>
            <a:endParaRPr kumimoji="1" lang="zh-CN" altLang="en-US"/>
          </a:p>
        </p:txBody>
      </p:sp>
      <p:sp>
        <p:nvSpPr>
          <p:cNvPr id="18" name="标题 1"/>
          <p:cNvSpPr txBox="1"/>
          <p:nvPr/>
        </p:nvSpPr>
        <p:spPr>
          <a:xfrm rot="0" flipH="0" flipV="0">
            <a:off x="1296333" y="3466461"/>
            <a:ext cx="2538986" cy="649307"/>
          </a:xfrm>
          <a:prstGeom prst="rect">
            <a:avLst/>
          </a:prstGeom>
          <a:noFill/>
          <a:ln>
            <a:noFill/>
          </a:ln>
        </p:spPr>
        <p:txBody>
          <a:bodyPr vert="horz" wrap="square" lIns="0" tIns="0" rIns="0" bIns="0" rtlCol="0" anchor="b"/>
          <a:lstStyle/>
          <a:p>
            <a:pPr algn="ctr">
              <a:lnSpc>
                <a:spcPct val="130000"/>
              </a:lnSpc>
            </a:pPr>
            <a:r>
              <a:rPr kumimoji="1" lang="en-US" altLang="zh-CN" sz="1600">
                <a:ln w="12700">
                  <a:noFill/>
                </a:ln>
                <a:solidFill>
                  <a:srgbClr val="063CE8">
                    <a:alpha val="100000"/>
                  </a:srgbClr>
                </a:solidFill>
                <a:latin typeface="Source Han Sans CN Bold"/>
                <a:ea typeface="Source Han Sans CN Bold"/>
                <a:cs typeface="Source Han Sans CN Bold"/>
              </a:rPr>
              <a:t>E-E-A-T原则的强化落地</a:t>
            </a:r>
            <a:endParaRPr kumimoji="1" lang="zh-CN" altLang="en-US"/>
          </a:p>
        </p:txBody>
      </p:sp>
      <p:sp>
        <p:nvSpPr>
          <p:cNvPr id="19" name="标题 1"/>
          <p:cNvSpPr txBox="1"/>
          <p:nvPr/>
        </p:nvSpPr>
        <p:spPr>
          <a:xfrm rot="0" flipH="0" flipV="0">
            <a:off x="1684296" y="1717942"/>
            <a:ext cx="1763061" cy="1763059"/>
          </a:xfrm>
          <a:custGeom>
            <a:avLst/>
            <a:gdLst>
              <a:gd name="T0" fmla="*/ 22 w 562"/>
              <a:gd name="T1" fmla="*/ 241 h 525"/>
              <a:gd name="T2" fmla="*/ 241 w 562"/>
              <a:gd name="T3" fmla="*/ 22 h 525"/>
              <a:gd name="T4" fmla="*/ 321 w 562"/>
              <a:gd name="T5" fmla="*/ 22 h 525"/>
              <a:gd name="T6" fmla="*/ 540 w 562"/>
              <a:gd name="T7" fmla="*/ 241 h 525"/>
              <a:gd name="T8" fmla="*/ 540 w 562"/>
              <a:gd name="T9" fmla="*/ 321 h 525"/>
              <a:gd name="T10" fmla="*/ 401 w 562"/>
              <a:gd name="T11" fmla="*/ 459 h 525"/>
              <a:gd name="T12" fmla="*/ 161 w 562"/>
              <a:gd name="T13" fmla="*/ 459 h 525"/>
              <a:gd name="T14" fmla="*/ 22 w 562"/>
              <a:gd name="T15" fmla="*/ 321 h 525"/>
              <a:gd name="T16" fmla="*/ 22 w 562"/>
              <a:gd name="T17" fmla="*/ 241 h 525"/>
            </a:gdLst>
            <a:rect l="0" t="0" r="r" b="b"/>
            <a:pathLst>
              <a:path w="562" h="525">
                <a:moveTo>
                  <a:pt x="22" y="241"/>
                </a:moveTo>
                <a:cubicBezTo>
                  <a:pt x="241" y="22"/>
                  <a:pt x="241" y="22"/>
                  <a:pt x="241" y="22"/>
                </a:cubicBezTo>
                <a:cubicBezTo>
                  <a:pt x="263" y="0"/>
                  <a:pt x="299" y="0"/>
                  <a:pt x="321" y="22"/>
                </a:cubicBezTo>
                <a:cubicBezTo>
                  <a:pt x="540" y="241"/>
                  <a:pt x="540" y="241"/>
                  <a:pt x="540" y="241"/>
                </a:cubicBezTo>
                <a:cubicBezTo>
                  <a:pt x="562" y="263"/>
                  <a:pt x="562" y="299"/>
                  <a:pt x="540" y="321"/>
                </a:cubicBezTo>
                <a:cubicBezTo>
                  <a:pt x="401" y="459"/>
                  <a:pt x="401" y="459"/>
                  <a:pt x="401" y="459"/>
                </a:cubicBezTo>
                <a:cubicBezTo>
                  <a:pt x="335" y="525"/>
                  <a:pt x="227" y="525"/>
                  <a:pt x="161" y="459"/>
                </a:cubicBezTo>
                <a:cubicBezTo>
                  <a:pt x="22" y="321"/>
                  <a:pt x="22" y="321"/>
                  <a:pt x="22" y="321"/>
                </a:cubicBezTo>
                <a:cubicBezTo>
                  <a:pt x="0" y="299"/>
                  <a:pt x="0" y="263"/>
                  <a:pt x="22" y="241"/>
                </a:cubicBezTo>
                <a:close/>
              </a:path>
            </a:pathLst>
          </a:custGeom>
          <a:gradFill>
            <a:gsLst>
              <a:gs pos="0">
                <a:schemeClr val="accent1">
                  <a:lumMod val="40000"/>
                  <a:lumOff val="60000"/>
                </a:schemeClr>
              </a:gs>
              <a:gs pos="31000">
                <a:schemeClr val="accent1">
                  <a:lumMod val="60000"/>
                  <a:lumOff val="40000"/>
                </a:schemeClr>
              </a:gs>
              <a:gs pos="73000">
                <a:schemeClr val="accent1"/>
              </a:gs>
            </a:gsLst>
            <a:path path="circle">
              <a:fillToRect b="100000" r="100000"/>
            </a:path>
            <a:tileRect t="-100000" l="-100000"/>
          </a:gradFill>
          <a:ln w="12700" cap="sq">
            <a:noFill/>
            <a:miter/>
          </a:ln>
          <a:effectLst>
            <a:outerShdw dist="317500" blurRad="444500" dir="5400000" sx="92000" sy="92000" kx="0" ky="0" algn="t" rotWithShape="0">
              <a:schemeClr val="accent1">
                <a:lumMod val="75000"/>
                <a:alpha val="40000"/>
              </a:schemeClr>
            </a:outerShdw>
          </a:effectLst>
        </p:spPr>
        <p:txBody>
          <a:bodyPr vert="horz" wrap="square" lIns="91440" tIns="45720" rIns="91440" bIns="45720" rtlCol="0" anchor="ctr"/>
          <a:lstStyle/>
          <a:p>
            <a:pPr algn="ctr">
              <a:lnSpc>
                <a:spcPct val="100000"/>
              </a:lnSpc>
            </a:pPr>
            <a:endParaRPr kumimoji="1" lang="zh-CN" altLang="en-US"/>
          </a:p>
        </p:txBody>
      </p:sp>
      <p:sp>
        <p:nvSpPr>
          <p:cNvPr id="20" name="标题 1"/>
          <p:cNvSpPr txBox="1"/>
          <p:nvPr/>
        </p:nvSpPr>
        <p:spPr>
          <a:xfrm rot="0" flipH="0" flipV="0">
            <a:off x="1849536" y="2620144"/>
            <a:ext cx="1432583" cy="713926"/>
          </a:xfrm>
          <a:prstGeom prst="rect">
            <a:avLst/>
          </a:prstGeom>
          <a:noFill/>
          <a:ln>
            <a:noFill/>
          </a:ln>
        </p:spPr>
        <p:txBody>
          <a:bodyPr vert="horz" wrap="square" lIns="91440" tIns="45720" rIns="91440" bIns="45720" rtlCol="0" anchor="b"/>
          <a:lstStyle/>
          <a:p>
            <a:pPr algn="ctr">
              <a:lnSpc>
                <a:spcPct val="110000"/>
              </a:lnSpc>
            </a:pPr>
            <a:r>
              <a:rPr kumimoji="1" lang="en-US" altLang="zh-CN" sz="4400">
                <a:ln w="12700">
                  <a:noFill/>
                </a:ln>
                <a:solidFill>
                  <a:srgbClr val="FFFFFF">
                    <a:alpha val="100000"/>
                  </a:srgbClr>
                </a:solidFill>
                <a:latin typeface="OPPOSans R"/>
                <a:ea typeface="OPPOSans R"/>
                <a:cs typeface="OPPOSans R"/>
              </a:rPr>
              <a:t>01</a:t>
            </a:r>
            <a:endParaRPr kumimoji="1" lang="zh-CN" altLang="en-US"/>
          </a:p>
        </p:txBody>
      </p:sp>
      <p:sp>
        <p:nvSpPr>
          <p:cNvPr id="21" name="标题 1"/>
          <p:cNvSpPr txBox="1"/>
          <p:nvPr/>
        </p:nvSpPr>
        <p:spPr>
          <a:xfrm rot="0" flipH="0" flipV="0">
            <a:off x="2116411" y="2172713"/>
            <a:ext cx="898830" cy="786914"/>
          </a:xfrm>
          <a:custGeom>
            <a:avLst/>
            <a:gdLst>
              <a:gd name="connsiteX0" fmla="*/ 411292 w 822400"/>
              <a:gd name="connsiteY0" fmla="*/ 234366 h 720000"/>
              <a:gd name="connsiteX1" fmla="*/ 285658 w 822400"/>
              <a:gd name="connsiteY1" fmla="*/ 360000 h 720000"/>
              <a:gd name="connsiteX2" fmla="*/ 411292 w 822400"/>
              <a:gd name="connsiteY2" fmla="*/ 485635 h 720000"/>
              <a:gd name="connsiteX3" fmla="*/ 536927 w 822400"/>
              <a:gd name="connsiteY3" fmla="*/ 360000 h 720000"/>
              <a:gd name="connsiteX4" fmla="*/ 411292 w 822400"/>
              <a:gd name="connsiteY4" fmla="*/ 234366 h 720000"/>
              <a:gd name="connsiteX5" fmla="*/ 411292 w 822400"/>
              <a:gd name="connsiteY5" fmla="*/ 178938 h 720000"/>
              <a:gd name="connsiteX6" fmla="*/ 592354 w 822400"/>
              <a:gd name="connsiteY6" fmla="*/ 360000 h 720000"/>
              <a:gd name="connsiteX7" fmla="*/ 411292 w 822400"/>
              <a:gd name="connsiteY7" fmla="*/ 541063 h 720000"/>
              <a:gd name="connsiteX8" fmla="*/ 230230 w 822400"/>
              <a:gd name="connsiteY8" fmla="*/ 360000 h 720000"/>
              <a:gd name="connsiteX9" fmla="*/ 411292 w 822400"/>
              <a:gd name="connsiteY9" fmla="*/ 178938 h 720000"/>
              <a:gd name="connsiteX10" fmla="*/ 235403 w 822400"/>
              <a:gd name="connsiteY10" fmla="*/ 55427 h 720000"/>
              <a:gd name="connsiteX11" fmla="*/ 59514 w 822400"/>
              <a:gd name="connsiteY11" fmla="*/ 360000 h 720000"/>
              <a:gd name="connsiteX12" fmla="*/ 235403 w 822400"/>
              <a:gd name="connsiteY12" fmla="*/ 664573 h 720000"/>
              <a:gd name="connsiteX13" fmla="*/ 587089 w 822400"/>
              <a:gd name="connsiteY13" fmla="*/ 664573 h 720000"/>
              <a:gd name="connsiteX14" fmla="*/ 762978 w 822400"/>
              <a:gd name="connsiteY14" fmla="*/ 360000 h 720000"/>
              <a:gd name="connsiteX15" fmla="*/ 587089 w 822400"/>
              <a:gd name="connsiteY15" fmla="*/ 55427 h 720000"/>
              <a:gd name="connsiteX16" fmla="*/ 219883 w 822400"/>
              <a:gd name="connsiteY16" fmla="*/ 0 h 720000"/>
              <a:gd name="connsiteX17" fmla="*/ 602516 w 822400"/>
              <a:gd name="connsiteY17" fmla="*/ 0 h 720000"/>
              <a:gd name="connsiteX18" fmla="*/ 627274 w 822400"/>
              <a:gd name="connsiteY18" fmla="*/ 14319 h 720000"/>
              <a:gd name="connsiteX19" fmla="*/ 818590 w 822400"/>
              <a:gd name="connsiteY19" fmla="*/ 345682 h 720000"/>
              <a:gd name="connsiteX20" fmla="*/ 818590 w 822400"/>
              <a:gd name="connsiteY20" fmla="*/ 374319 h 720000"/>
              <a:gd name="connsiteX21" fmla="*/ 627366 w 822400"/>
              <a:gd name="connsiteY21" fmla="*/ 705682 h 720000"/>
              <a:gd name="connsiteX22" fmla="*/ 602608 w 822400"/>
              <a:gd name="connsiteY22" fmla="*/ 720000 h 720000"/>
              <a:gd name="connsiteX23" fmla="*/ 219976 w 822400"/>
              <a:gd name="connsiteY23" fmla="*/ 720000 h 720000"/>
              <a:gd name="connsiteX24" fmla="*/ 195218 w 822400"/>
              <a:gd name="connsiteY24" fmla="*/ 705682 h 720000"/>
              <a:gd name="connsiteX25" fmla="*/ 3810 w 822400"/>
              <a:gd name="connsiteY25" fmla="*/ 374319 h 720000"/>
              <a:gd name="connsiteX26" fmla="*/ 3810 w 822400"/>
              <a:gd name="connsiteY26" fmla="*/ 345682 h 720000"/>
              <a:gd name="connsiteX27" fmla="*/ 195126 w 822400"/>
              <a:gd name="connsiteY27" fmla="*/ 14319 h 720000"/>
              <a:gd name="connsiteX28" fmla="*/ 219883 w 822400"/>
              <a:gd name="connsiteY28" fmla="*/ 0 h 720000"/>
            </a:gdLst>
            <a:rect l="l" t="t" r="r" b="b"/>
            <a:pathLst>
              <a:path w="822400" h="720000">
                <a:moveTo>
                  <a:pt x="411292" y="234366"/>
                </a:moveTo>
                <a:cubicBezTo>
                  <a:pt x="342008" y="234366"/>
                  <a:pt x="285658" y="290716"/>
                  <a:pt x="285658" y="360000"/>
                </a:cubicBezTo>
                <a:cubicBezTo>
                  <a:pt x="285658" y="429284"/>
                  <a:pt x="342008" y="485635"/>
                  <a:pt x="411292" y="485635"/>
                </a:cubicBezTo>
                <a:cubicBezTo>
                  <a:pt x="480576" y="485635"/>
                  <a:pt x="536927" y="429284"/>
                  <a:pt x="536927" y="360000"/>
                </a:cubicBezTo>
                <a:cubicBezTo>
                  <a:pt x="536927" y="290716"/>
                  <a:pt x="480576" y="234366"/>
                  <a:pt x="411292" y="234366"/>
                </a:cubicBezTo>
                <a:close/>
                <a:moveTo>
                  <a:pt x="411292" y="178938"/>
                </a:moveTo>
                <a:cubicBezTo>
                  <a:pt x="511153" y="178938"/>
                  <a:pt x="592354" y="260139"/>
                  <a:pt x="592354" y="360000"/>
                </a:cubicBezTo>
                <a:cubicBezTo>
                  <a:pt x="592354" y="459861"/>
                  <a:pt x="511153" y="541063"/>
                  <a:pt x="411292" y="541063"/>
                </a:cubicBezTo>
                <a:cubicBezTo>
                  <a:pt x="311431" y="541063"/>
                  <a:pt x="230230" y="459861"/>
                  <a:pt x="230230" y="360000"/>
                </a:cubicBezTo>
                <a:cubicBezTo>
                  <a:pt x="230230" y="260139"/>
                  <a:pt x="311431" y="178938"/>
                  <a:pt x="411292" y="178938"/>
                </a:cubicBezTo>
                <a:close/>
                <a:moveTo>
                  <a:pt x="235403" y="55427"/>
                </a:moveTo>
                <a:lnTo>
                  <a:pt x="59514" y="360000"/>
                </a:lnTo>
                <a:lnTo>
                  <a:pt x="235403" y="664573"/>
                </a:lnTo>
                <a:lnTo>
                  <a:pt x="587089" y="664573"/>
                </a:lnTo>
                <a:lnTo>
                  <a:pt x="762978" y="360000"/>
                </a:lnTo>
                <a:lnTo>
                  <a:pt x="587089" y="55427"/>
                </a:lnTo>
                <a:close/>
                <a:moveTo>
                  <a:pt x="219883" y="0"/>
                </a:moveTo>
                <a:lnTo>
                  <a:pt x="602516" y="0"/>
                </a:lnTo>
                <a:cubicBezTo>
                  <a:pt x="612678" y="0"/>
                  <a:pt x="622193" y="5450"/>
                  <a:pt x="627274" y="14319"/>
                </a:cubicBezTo>
                <a:lnTo>
                  <a:pt x="818590" y="345682"/>
                </a:lnTo>
                <a:cubicBezTo>
                  <a:pt x="823671" y="354550"/>
                  <a:pt x="823671" y="365451"/>
                  <a:pt x="818590" y="374319"/>
                </a:cubicBezTo>
                <a:lnTo>
                  <a:pt x="627366" y="705682"/>
                </a:lnTo>
                <a:cubicBezTo>
                  <a:pt x="622285" y="714550"/>
                  <a:pt x="612770" y="720000"/>
                  <a:pt x="602608" y="720000"/>
                </a:cubicBezTo>
                <a:lnTo>
                  <a:pt x="219976" y="720000"/>
                </a:lnTo>
                <a:cubicBezTo>
                  <a:pt x="209814" y="720000"/>
                  <a:pt x="200299" y="714550"/>
                  <a:pt x="195218" y="705682"/>
                </a:cubicBezTo>
                <a:lnTo>
                  <a:pt x="3810" y="374319"/>
                </a:lnTo>
                <a:cubicBezTo>
                  <a:pt x="-1271" y="365543"/>
                  <a:pt x="-1271" y="354550"/>
                  <a:pt x="3810" y="345682"/>
                </a:cubicBezTo>
                <a:lnTo>
                  <a:pt x="195126" y="14319"/>
                </a:lnTo>
                <a:cubicBezTo>
                  <a:pt x="200207" y="5450"/>
                  <a:pt x="209721" y="0"/>
                  <a:pt x="219883" y="0"/>
                </a:cubicBezTo>
                <a:close/>
              </a:path>
            </a:pathLst>
          </a:custGeom>
          <a:gradFill>
            <a:gsLst>
              <a:gs pos="0">
                <a:schemeClr val="bg1">
                  <a:alpha val="25000"/>
                </a:schemeClr>
              </a:gs>
              <a:gs pos="100000">
                <a:schemeClr val="bg1">
                  <a:alpha val="0"/>
                </a:schemeClr>
              </a:gs>
            </a:gsLst>
            <a:lin ang="5400000" scaled="0"/>
          </a:gradFill>
          <a:ln w="1860" cap="flat">
            <a:noFill/>
            <a:miter/>
          </a:ln>
        </p:spPr>
        <p:txBody>
          <a:bodyPr vert="horz" wrap="square" lIns="91440" tIns="45720" rIns="91440" bIns="45720" rtlCol="0" anchor="ctr"/>
          <a:lstStyle/>
          <a:p>
            <a:pPr algn="l">
              <a:lnSpc>
                <a:spcPct val="100000"/>
              </a:lnSpc>
            </a:pPr>
            <a:endParaRPr kumimoji="1" lang="zh-CN" altLang="en-US"/>
          </a:p>
        </p:txBody>
      </p:sp>
      <p:sp>
        <p:nvSpPr>
          <p:cNvPr id="22" name="标题 1"/>
          <p:cNvSpPr txBox="1"/>
          <p:nvPr/>
        </p:nvSpPr>
        <p:spPr>
          <a:xfrm rot="19256368" flipH="0" flipV="0">
            <a:off x="-102701" y="64127"/>
            <a:ext cx="928813" cy="479602"/>
          </a:xfrm>
          <a:custGeom>
            <a:avLst/>
            <a:gdLst>
              <a:gd name="connsiteX0" fmla="*/ 706920 w 928813"/>
              <a:gd name="connsiteY0" fmla="*/ 45191 h 479602"/>
              <a:gd name="connsiteX1" fmla="*/ 928813 w 928813"/>
              <a:gd name="connsiteY1" fmla="*/ 225266 h 479602"/>
              <a:gd name="connsiteX2" fmla="*/ 924883 w 928813"/>
              <a:gd name="connsiteY2" fmla="*/ 232507 h 479602"/>
              <a:gd name="connsiteX3" fmla="*/ 460153 w 928813"/>
              <a:gd name="connsiteY3" fmla="*/ 479602 h 479602"/>
              <a:gd name="connsiteX4" fmla="*/ 63859 w 928813"/>
              <a:gd name="connsiteY4" fmla="*/ 315452 h 479602"/>
              <a:gd name="connsiteX5" fmla="*/ 0 w 928813"/>
              <a:gd name="connsiteY5" fmla="*/ 238054 h 479602"/>
              <a:gd name="connsiteX6" fmla="*/ 193188 w 928813"/>
              <a:gd name="connsiteY6" fmla="*/ 0 h 479602"/>
              <a:gd name="connsiteX7" fmla="*/ 201952 w 928813"/>
              <a:gd name="connsiteY7" fmla="*/ 28232 h 479602"/>
              <a:gd name="connsiteX8" fmla="*/ 460153 w 928813"/>
              <a:gd name="connsiteY8" fmla="*/ 199380 h 479602"/>
              <a:gd name="connsiteX9" fmla="*/ 658300 w 928813"/>
              <a:gd name="connsiteY9" fmla="*/ 117304 h 479602"/>
            </a:gdLst>
            <a:rect l="l" t="t" r="r" b="b"/>
            <a:pathLst>
              <a:path w="928813" h="479602">
                <a:moveTo>
                  <a:pt x="706920" y="45191"/>
                </a:moveTo>
                <a:lnTo>
                  <a:pt x="928813" y="225266"/>
                </a:lnTo>
                <a:lnTo>
                  <a:pt x="924883" y="232507"/>
                </a:lnTo>
                <a:cubicBezTo>
                  <a:pt x="824167" y="381587"/>
                  <a:pt x="653606" y="479602"/>
                  <a:pt x="460153" y="479602"/>
                </a:cubicBezTo>
                <a:cubicBezTo>
                  <a:pt x="305390" y="479602"/>
                  <a:pt x="165279" y="416872"/>
                  <a:pt x="63859" y="315452"/>
                </a:cubicBezTo>
                <a:lnTo>
                  <a:pt x="0" y="238054"/>
                </a:lnTo>
                <a:lnTo>
                  <a:pt x="193188" y="0"/>
                </a:lnTo>
                <a:lnTo>
                  <a:pt x="201952" y="28232"/>
                </a:lnTo>
                <a:cubicBezTo>
                  <a:pt x="244492" y="128808"/>
                  <a:pt x="344082" y="199380"/>
                  <a:pt x="460153" y="199380"/>
                </a:cubicBezTo>
                <a:cubicBezTo>
                  <a:pt x="537534" y="199380"/>
                  <a:pt x="607590" y="168015"/>
                  <a:pt x="658300" y="117304"/>
                </a:cubicBezTo>
                <a:close/>
              </a:path>
            </a:pathLst>
          </a:custGeom>
          <a:gradFill>
            <a:gsLst>
              <a:gs pos="0">
                <a:schemeClr val="accent1">
                  <a:lumMod val="80000"/>
                  <a:lumOff val="20000"/>
                </a:schemeClr>
              </a:gs>
              <a:gs pos="86000">
                <a:schemeClr val="accent1">
                  <a:lumMod val="75000"/>
                </a:schemeClr>
              </a:gs>
            </a:gsLst>
            <a:path path="circle">
              <a:fillToRect b="100000" r="100000"/>
            </a:path>
            <a:tileRect t="-100000" l="-100000"/>
          </a:gradFill>
          <a:ln w="9525" cap="sq">
            <a:noFill/>
            <a:miter/>
          </a:ln>
          <a:effectLst/>
        </p:spPr>
        <p:txBody>
          <a:bodyPr vert="horz" wrap="square" lIns="91440" tIns="45720" rIns="91440" bIns="45720" rtlCol="0" anchor="ctr"/>
          <a:lstStyle/>
          <a:p>
            <a:pPr algn="ctr">
              <a:lnSpc>
                <a:spcPct val="110000"/>
              </a:lnSpc>
            </a:pPr>
            <a:endParaRPr kumimoji="1" lang="zh-CN" altLang="en-US"/>
          </a:p>
        </p:txBody>
      </p:sp>
      <p:sp>
        <p:nvSpPr>
          <p:cNvPr id="23" name="标题 1"/>
          <p:cNvSpPr txBox="1"/>
          <p:nvPr/>
        </p:nvSpPr>
        <p:spPr>
          <a:xfrm rot="5400000" flipH="0" flipV="0">
            <a:off x="223823" y="372994"/>
            <a:ext cx="753381" cy="578733"/>
          </a:xfrm>
          <a:custGeom>
            <a:avLst/>
            <a:gdLst>
              <a:gd name="connsiteX0" fmla="*/ 787910 w 853994"/>
              <a:gd name="connsiteY0" fmla="*/ 33041 h 656022"/>
              <a:gd name="connsiteX1" fmla="*/ 820952 w 853994"/>
              <a:gd name="connsiteY1" fmla="*/ 0 h 656022"/>
              <a:gd name="connsiteX2" fmla="*/ 853994 w 853994"/>
              <a:gd name="connsiteY2" fmla="*/ 33041 h 656022"/>
              <a:gd name="connsiteX3" fmla="*/ 820952 w 853994"/>
              <a:gd name="connsiteY3" fmla="*/ 66083 h 656022"/>
              <a:gd name="connsiteX4" fmla="*/ 787910 w 853994"/>
              <a:gd name="connsiteY4" fmla="*/ 33041 h 656022"/>
              <a:gd name="connsiteX5" fmla="*/ 787910 w 853994"/>
              <a:gd name="connsiteY5" fmla="*/ 151029 h 656022"/>
              <a:gd name="connsiteX6" fmla="*/ 820952 w 853994"/>
              <a:gd name="connsiteY6" fmla="*/ 117987 h 656022"/>
              <a:gd name="connsiteX7" fmla="*/ 853994 w 853994"/>
              <a:gd name="connsiteY7" fmla="*/ 151029 h 656022"/>
              <a:gd name="connsiteX8" fmla="*/ 820952 w 853994"/>
              <a:gd name="connsiteY8" fmla="*/ 184071 h 656022"/>
              <a:gd name="connsiteX9" fmla="*/ 787910 w 853994"/>
              <a:gd name="connsiteY9" fmla="*/ 151029 h 656022"/>
              <a:gd name="connsiteX10" fmla="*/ 787910 w 853994"/>
              <a:gd name="connsiteY10" fmla="*/ 269017 h 656022"/>
              <a:gd name="connsiteX11" fmla="*/ 820952 w 853994"/>
              <a:gd name="connsiteY11" fmla="*/ 235975 h 656022"/>
              <a:gd name="connsiteX12" fmla="*/ 853994 w 853994"/>
              <a:gd name="connsiteY12" fmla="*/ 269017 h 656022"/>
              <a:gd name="connsiteX13" fmla="*/ 820952 w 853994"/>
              <a:gd name="connsiteY13" fmla="*/ 302058 h 656022"/>
              <a:gd name="connsiteX14" fmla="*/ 787910 w 853994"/>
              <a:gd name="connsiteY14" fmla="*/ 269017 h 656022"/>
              <a:gd name="connsiteX15" fmla="*/ 787910 w 853994"/>
              <a:gd name="connsiteY15" fmla="*/ 387005 h 656022"/>
              <a:gd name="connsiteX16" fmla="*/ 820952 w 853994"/>
              <a:gd name="connsiteY16" fmla="*/ 353964 h 656022"/>
              <a:gd name="connsiteX17" fmla="*/ 853994 w 853994"/>
              <a:gd name="connsiteY17" fmla="*/ 387005 h 656022"/>
              <a:gd name="connsiteX18" fmla="*/ 820952 w 853994"/>
              <a:gd name="connsiteY18" fmla="*/ 420047 h 656022"/>
              <a:gd name="connsiteX19" fmla="*/ 787910 w 853994"/>
              <a:gd name="connsiteY19" fmla="*/ 387005 h 656022"/>
              <a:gd name="connsiteX20" fmla="*/ 787910 w 853994"/>
              <a:gd name="connsiteY20" fmla="*/ 504993 h 656022"/>
              <a:gd name="connsiteX21" fmla="*/ 820952 w 853994"/>
              <a:gd name="connsiteY21" fmla="*/ 471951 h 656022"/>
              <a:gd name="connsiteX22" fmla="*/ 853994 w 853994"/>
              <a:gd name="connsiteY22" fmla="*/ 504993 h 656022"/>
              <a:gd name="connsiteX23" fmla="*/ 820952 w 853994"/>
              <a:gd name="connsiteY23" fmla="*/ 538035 h 656022"/>
              <a:gd name="connsiteX24" fmla="*/ 787910 w 853994"/>
              <a:gd name="connsiteY24" fmla="*/ 504993 h 656022"/>
              <a:gd name="connsiteX25" fmla="*/ 787910 w 853994"/>
              <a:gd name="connsiteY25" fmla="*/ 622981 h 656022"/>
              <a:gd name="connsiteX26" fmla="*/ 820952 w 853994"/>
              <a:gd name="connsiteY26" fmla="*/ 589939 h 656022"/>
              <a:gd name="connsiteX27" fmla="*/ 853994 w 853994"/>
              <a:gd name="connsiteY27" fmla="*/ 622981 h 656022"/>
              <a:gd name="connsiteX28" fmla="*/ 820952 w 853994"/>
              <a:gd name="connsiteY28" fmla="*/ 656022 h 656022"/>
              <a:gd name="connsiteX29" fmla="*/ 787910 w 853994"/>
              <a:gd name="connsiteY29" fmla="*/ 622981 h 656022"/>
              <a:gd name="connsiteX30" fmla="*/ 630328 w 853994"/>
              <a:gd name="connsiteY30" fmla="*/ 33041 h 656022"/>
              <a:gd name="connsiteX31" fmla="*/ 663370 w 853994"/>
              <a:gd name="connsiteY31" fmla="*/ 0 h 656022"/>
              <a:gd name="connsiteX32" fmla="*/ 696412 w 853994"/>
              <a:gd name="connsiteY32" fmla="*/ 33041 h 656022"/>
              <a:gd name="connsiteX33" fmla="*/ 663370 w 853994"/>
              <a:gd name="connsiteY33" fmla="*/ 66083 h 656022"/>
              <a:gd name="connsiteX34" fmla="*/ 630328 w 853994"/>
              <a:gd name="connsiteY34" fmla="*/ 33041 h 656022"/>
              <a:gd name="connsiteX35" fmla="*/ 630328 w 853994"/>
              <a:gd name="connsiteY35" fmla="*/ 151029 h 656022"/>
              <a:gd name="connsiteX36" fmla="*/ 663370 w 853994"/>
              <a:gd name="connsiteY36" fmla="*/ 117987 h 656022"/>
              <a:gd name="connsiteX37" fmla="*/ 696412 w 853994"/>
              <a:gd name="connsiteY37" fmla="*/ 151029 h 656022"/>
              <a:gd name="connsiteX38" fmla="*/ 663370 w 853994"/>
              <a:gd name="connsiteY38" fmla="*/ 184071 h 656022"/>
              <a:gd name="connsiteX39" fmla="*/ 630328 w 853994"/>
              <a:gd name="connsiteY39" fmla="*/ 151029 h 656022"/>
              <a:gd name="connsiteX40" fmla="*/ 630328 w 853994"/>
              <a:gd name="connsiteY40" fmla="*/ 269017 h 656022"/>
              <a:gd name="connsiteX41" fmla="*/ 663370 w 853994"/>
              <a:gd name="connsiteY41" fmla="*/ 235975 h 656022"/>
              <a:gd name="connsiteX42" fmla="*/ 696412 w 853994"/>
              <a:gd name="connsiteY42" fmla="*/ 269017 h 656022"/>
              <a:gd name="connsiteX43" fmla="*/ 663370 w 853994"/>
              <a:gd name="connsiteY43" fmla="*/ 302058 h 656022"/>
              <a:gd name="connsiteX44" fmla="*/ 630328 w 853994"/>
              <a:gd name="connsiteY44" fmla="*/ 269017 h 656022"/>
              <a:gd name="connsiteX45" fmla="*/ 630328 w 853994"/>
              <a:gd name="connsiteY45" fmla="*/ 387005 h 656022"/>
              <a:gd name="connsiteX46" fmla="*/ 663370 w 853994"/>
              <a:gd name="connsiteY46" fmla="*/ 353964 h 656022"/>
              <a:gd name="connsiteX47" fmla="*/ 696412 w 853994"/>
              <a:gd name="connsiteY47" fmla="*/ 387005 h 656022"/>
              <a:gd name="connsiteX48" fmla="*/ 663370 w 853994"/>
              <a:gd name="connsiteY48" fmla="*/ 420047 h 656022"/>
              <a:gd name="connsiteX49" fmla="*/ 630328 w 853994"/>
              <a:gd name="connsiteY49" fmla="*/ 387005 h 656022"/>
              <a:gd name="connsiteX50" fmla="*/ 630328 w 853994"/>
              <a:gd name="connsiteY50" fmla="*/ 504993 h 656022"/>
              <a:gd name="connsiteX51" fmla="*/ 663370 w 853994"/>
              <a:gd name="connsiteY51" fmla="*/ 471951 h 656022"/>
              <a:gd name="connsiteX52" fmla="*/ 696412 w 853994"/>
              <a:gd name="connsiteY52" fmla="*/ 504993 h 656022"/>
              <a:gd name="connsiteX53" fmla="*/ 663370 w 853994"/>
              <a:gd name="connsiteY53" fmla="*/ 538035 h 656022"/>
              <a:gd name="connsiteX54" fmla="*/ 630328 w 853994"/>
              <a:gd name="connsiteY54" fmla="*/ 504993 h 656022"/>
              <a:gd name="connsiteX55" fmla="*/ 630328 w 853994"/>
              <a:gd name="connsiteY55" fmla="*/ 622981 h 656022"/>
              <a:gd name="connsiteX56" fmla="*/ 663370 w 853994"/>
              <a:gd name="connsiteY56" fmla="*/ 589939 h 656022"/>
              <a:gd name="connsiteX57" fmla="*/ 696412 w 853994"/>
              <a:gd name="connsiteY57" fmla="*/ 622981 h 656022"/>
              <a:gd name="connsiteX58" fmla="*/ 663370 w 853994"/>
              <a:gd name="connsiteY58" fmla="*/ 656022 h 656022"/>
              <a:gd name="connsiteX59" fmla="*/ 630328 w 853994"/>
              <a:gd name="connsiteY59" fmla="*/ 622981 h 656022"/>
              <a:gd name="connsiteX60" fmla="*/ 472746 w 853994"/>
              <a:gd name="connsiteY60" fmla="*/ 33041 h 656022"/>
              <a:gd name="connsiteX61" fmla="*/ 505788 w 853994"/>
              <a:gd name="connsiteY61" fmla="*/ 0 h 656022"/>
              <a:gd name="connsiteX62" fmla="*/ 538830 w 853994"/>
              <a:gd name="connsiteY62" fmla="*/ 33041 h 656022"/>
              <a:gd name="connsiteX63" fmla="*/ 505788 w 853994"/>
              <a:gd name="connsiteY63" fmla="*/ 66083 h 656022"/>
              <a:gd name="connsiteX64" fmla="*/ 472746 w 853994"/>
              <a:gd name="connsiteY64" fmla="*/ 33041 h 656022"/>
              <a:gd name="connsiteX65" fmla="*/ 472746 w 853994"/>
              <a:gd name="connsiteY65" fmla="*/ 151029 h 656022"/>
              <a:gd name="connsiteX66" fmla="*/ 505788 w 853994"/>
              <a:gd name="connsiteY66" fmla="*/ 117987 h 656022"/>
              <a:gd name="connsiteX67" fmla="*/ 538830 w 853994"/>
              <a:gd name="connsiteY67" fmla="*/ 151029 h 656022"/>
              <a:gd name="connsiteX68" fmla="*/ 505788 w 853994"/>
              <a:gd name="connsiteY68" fmla="*/ 184071 h 656022"/>
              <a:gd name="connsiteX69" fmla="*/ 472746 w 853994"/>
              <a:gd name="connsiteY69" fmla="*/ 151029 h 656022"/>
              <a:gd name="connsiteX70" fmla="*/ 472746 w 853994"/>
              <a:gd name="connsiteY70" fmla="*/ 269017 h 656022"/>
              <a:gd name="connsiteX71" fmla="*/ 505788 w 853994"/>
              <a:gd name="connsiteY71" fmla="*/ 235975 h 656022"/>
              <a:gd name="connsiteX72" fmla="*/ 538830 w 853994"/>
              <a:gd name="connsiteY72" fmla="*/ 269017 h 656022"/>
              <a:gd name="connsiteX73" fmla="*/ 505788 w 853994"/>
              <a:gd name="connsiteY73" fmla="*/ 302058 h 656022"/>
              <a:gd name="connsiteX74" fmla="*/ 472746 w 853994"/>
              <a:gd name="connsiteY74" fmla="*/ 269017 h 656022"/>
              <a:gd name="connsiteX75" fmla="*/ 472746 w 853994"/>
              <a:gd name="connsiteY75" fmla="*/ 387005 h 656022"/>
              <a:gd name="connsiteX76" fmla="*/ 505788 w 853994"/>
              <a:gd name="connsiteY76" fmla="*/ 353964 h 656022"/>
              <a:gd name="connsiteX77" fmla="*/ 538830 w 853994"/>
              <a:gd name="connsiteY77" fmla="*/ 387005 h 656022"/>
              <a:gd name="connsiteX78" fmla="*/ 505788 w 853994"/>
              <a:gd name="connsiteY78" fmla="*/ 420047 h 656022"/>
              <a:gd name="connsiteX79" fmla="*/ 472746 w 853994"/>
              <a:gd name="connsiteY79" fmla="*/ 387005 h 656022"/>
              <a:gd name="connsiteX80" fmla="*/ 472746 w 853994"/>
              <a:gd name="connsiteY80" fmla="*/ 504993 h 656022"/>
              <a:gd name="connsiteX81" fmla="*/ 505788 w 853994"/>
              <a:gd name="connsiteY81" fmla="*/ 471951 h 656022"/>
              <a:gd name="connsiteX82" fmla="*/ 538830 w 853994"/>
              <a:gd name="connsiteY82" fmla="*/ 504993 h 656022"/>
              <a:gd name="connsiteX83" fmla="*/ 505788 w 853994"/>
              <a:gd name="connsiteY83" fmla="*/ 538035 h 656022"/>
              <a:gd name="connsiteX84" fmla="*/ 472746 w 853994"/>
              <a:gd name="connsiteY84" fmla="*/ 504993 h 656022"/>
              <a:gd name="connsiteX85" fmla="*/ 472746 w 853994"/>
              <a:gd name="connsiteY85" fmla="*/ 622981 h 656022"/>
              <a:gd name="connsiteX86" fmla="*/ 505788 w 853994"/>
              <a:gd name="connsiteY86" fmla="*/ 589939 h 656022"/>
              <a:gd name="connsiteX87" fmla="*/ 538830 w 853994"/>
              <a:gd name="connsiteY87" fmla="*/ 622981 h 656022"/>
              <a:gd name="connsiteX88" fmla="*/ 505788 w 853994"/>
              <a:gd name="connsiteY88" fmla="*/ 656022 h 656022"/>
              <a:gd name="connsiteX89" fmla="*/ 472746 w 853994"/>
              <a:gd name="connsiteY89" fmla="*/ 622981 h 656022"/>
              <a:gd name="connsiteX90" fmla="*/ 315164 w 853994"/>
              <a:gd name="connsiteY90" fmla="*/ 33043 h 656022"/>
              <a:gd name="connsiteX91" fmla="*/ 348205 w 853994"/>
              <a:gd name="connsiteY91" fmla="*/ 1 h 656022"/>
              <a:gd name="connsiteX92" fmla="*/ 381247 w 853994"/>
              <a:gd name="connsiteY92" fmla="*/ 33043 h 656022"/>
              <a:gd name="connsiteX93" fmla="*/ 348205 w 853994"/>
              <a:gd name="connsiteY93" fmla="*/ 66085 h 656022"/>
              <a:gd name="connsiteX94" fmla="*/ 315164 w 853994"/>
              <a:gd name="connsiteY94" fmla="*/ 33043 h 656022"/>
              <a:gd name="connsiteX95" fmla="*/ 315164 w 853994"/>
              <a:gd name="connsiteY95" fmla="*/ 151029 h 656022"/>
              <a:gd name="connsiteX96" fmla="*/ 348205 w 853994"/>
              <a:gd name="connsiteY96" fmla="*/ 117987 h 656022"/>
              <a:gd name="connsiteX97" fmla="*/ 381247 w 853994"/>
              <a:gd name="connsiteY97" fmla="*/ 151029 h 656022"/>
              <a:gd name="connsiteX98" fmla="*/ 348205 w 853994"/>
              <a:gd name="connsiteY98" fmla="*/ 184071 h 656022"/>
              <a:gd name="connsiteX99" fmla="*/ 315164 w 853994"/>
              <a:gd name="connsiteY99" fmla="*/ 151029 h 656022"/>
              <a:gd name="connsiteX100" fmla="*/ 315164 w 853994"/>
              <a:gd name="connsiteY100" fmla="*/ 269017 h 656022"/>
              <a:gd name="connsiteX101" fmla="*/ 348205 w 853994"/>
              <a:gd name="connsiteY101" fmla="*/ 235975 h 656022"/>
              <a:gd name="connsiteX102" fmla="*/ 381247 w 853994"/>
              <a:gd name="connsiteY102" fmla="*/ 269017 h 656022"/>
              <a:gd name="connsiteX103" fmla="*/ 348205 w 853994"/>
              <a:gd name="connsiteY103" fmla="*/ 302058 h 656022"/>
              <a:gd name="connsiteX104" fmla="*/ 315164 w 853994"/>
              <a:gd name="connsiteY104" fmla="*/ 269017 h 656022"/>
              <a:gd name="connsiteX105" fmla="*/ 315164 w 853994"/>
              <a:gd name="connsiteY105" fmla="*/ 387005 h 656022"/>
              <a:gd name="connsiteX106" fmla="*/ 348205 w 853994"/>
              <a:gd name="connsiteY106" fmla="*/ 353964 h 656022"/>
              <a:gd name="connsiteX107" fmla="*/ 381247 w 853994"/>
              <a:gd name="connsiteY107" fmla="*/ 387005 h 656022"/>
              <a:gd name="connsiteX108" fmla="*/ 348205 w 853994"/>
              <a:gd name="connsiteY108" fmla="*/ 420047 h 656022"/>
              <a:gd name="connsiteX109" fmla="*/ 315164 w 853994"/>
              <a:gd name="connsiteY109" fmla="*/ 387005 h 656022"/>
              <a:gd name="connsiteX110" fmla="*/ 315164 w 853994"/>
              <a:gd name="connsiteY110" fmla="*/ 504993 h 656022"/>
              <a:gd name="connsiteX111" fmla="*/ 348205 w 853994"/>
              <a:gd name="connsiteY111" fmla="*/ 471951 h 656022"/>
              <a:gd name="connsiteX112" fmla="*/ 381247 w 853994"/>
              <a:gd name="connsiteY112" fmla="*/ 504993 h 656022"/>
              <a:gd name="connsiteX113" fmla="*/ 348205 w 853994"/>
              <a:gd name="connsiteY113" fmla="*/ 538035 h 656022"/>
              <a:gd name="connsiteX114" fmla="*/ 315164 w 853994"/>
              <a:gd name="connsiteY114" fmla="*/ 504993 h 656022"/>
              <a:gd name="connsiteX115" fmla="*/ 315164 w 853994"/>
              <a:gd name="connsiteY115" fmla="*/ 622981 h 656022"/>
              <a:gd name="connsiteX116" fmla="*/ 348205 w 853994"/>
              <a:gd name="connsiteY116" fmla="*/ 589939 h 656022"/>
              <a:gd name="connsiteX117" fmla="*/ 381247 w 853994"/>
              <a:gd name="connsiteY117" fmla="*/ 622981 h 656022"/>
              <a:gd name="connsiteX118" fmla="*/ 348205 w 853994"/>
              <a:gd name="connsiteY118" fmla="*/ 656022 h 656022"/>
              <a:gd name="connsiteX119" fmla="*/ 315164 w 853994"/>
              <a:gd name="connsiteY119" fmla="*/ 622981 h 656022"/>
              <a:gd name="connsiteX120" fmla="*/ 157582 w 853994"/>
              <a:gd name="connsiteY120" fmla="*/ 33041 h 656022"/>
              <a:gd name="connsiteX121" fmla="*/ 190624 w 853994"/>
              <a:gd name="connsiteY121" fmla="*/ 0 h 656022"/>
              <a:gd name="connsiteX122" fmla="*/ 223665 w 853994"/>
              <a:gd name="connsiteY122" fmla="*/ 33041 h 656022"/>
              <a:gd name="connsiteX123" fmla="*/ 190624 w 853994"/>
              <a:gd name="connsiteY123" fmla="*/ 66083 h 656022"/>
              <a:gd name="connsiteX124" fmla="*/ 157582 w 853994"/>
              <a:gd name="connsiteY124" fmla="*/ 33041 h 656022"/>
              <a:gd name="connsiteX125" fmla="*/ 157582 w 853994"/>
              <a:gd name="connsiteY125" fmla="*/ 151029 h 656022"/>
              <a:gd name="connsiteX126" fmla="*/ 190624 w 853994"/>
              <a:gd name="connsiteY126" fmla="*/ 117987 h 656022"/>
              <a:gd name="connsiteX127" fmla="*/ 223665 w 853994"/>
              <a:gd name="connsiteY127" fmla="*/ 151029 h 656022"/>
              <a:gd name="connsiteX128" fmla="*/ 190624 w 853994"/>
              <a:gd name="connsiteY128" fmla="*/ 184071 h 656022"/>
              <a:gd name="connsiteX129" fmla="*/ 157582 w 853994"/>
              <a:gd name="connsiteY129" fmla="*/ 151029 h 656022"/>
              <a:gd name="connsiteX130" fmla="*/ 157582 w 853994"/>
              <a:gd name="connsiteY130" fmla="*/ 269017 h 656022"/>
              <a:gd name="connsiteX131" fmla="*/ 190624 w 853994"/>
              <a:gd name="connsiteY131" fmla="*/ 235975 h 656022"/>
              <a:gd name="connsiteX132" fmla="*/ 223665 w 853994"/>
              <a:gd name="connsiteY132" fmla="*/ 269017 h 656022"/>
              <a:gd name="connsiteX133" fmla="*/ 190624 w 853994"/>
              <a:gd name="connsiteY133" fmla="*/ 302058 h 656022"/>
              <a:gd name="connsiteX134" fmla="*/ 157582 w 853994"/>
              <a:gd name="connsiteY134" fmla="*/ 269017 h 656022"/>
              <a:gd name="connsiteX135" fmla="*/ 157582 w 853994"/>
              <a:gd name="connsiteY135" fmla="*/ 387005 h 656022"/>
              <a:gd name="connsiteX136" fmla="*/ 190624 w 853994"/>
              <a:gd name="connsiteY136" fmla="*/ 353964 h 656022"/>
              <a:gd name="connsiteX137" fmla="*/ 223665 w 853994"/>
              <a:gd name="connsiteY137" fmla="*/ 387005 h 656022"/>
              <a:gd name="connsiteX138" fmla="*/ 190624 w 853994"/>
              <a:gd name="connsiteY138" fmla="*/ 420047 h 656022"/>
              <a:gd name="connsiteX139" fmla="*/ 157582 w 853994"/>
              <a:gd name="connsiteY139" fmla="*/ 387005 h 656022"/>
              <a:gd name="connsiteX140" fmla="*/ 157582 w 853994"/>
              <a:gd name="connsiteY140" fmla="*/ 504993 h 656022"/>
              <a:gd name="connsiteX141" fmla="*/ 190624 w 853994"/>
              <a:gd name="connsiteY141" fmla="*/ 471951 h 656022"/>
              <a:gd name="connsiteX142" fmla="*/ 223665 w 853994"/>
              <a:gd name="connsiteY142" fmla="*/ 504993 h 656022"/>
              <a:gd name="connsiteX143" fmla="*/ 190624 w 853994"/>
              <a:gd name="connsiteY143" fmla="*/ 538035 h 656022"/>
              <a:gd name="connsiteX144" fmla="*/ 157582 w 853994"/>
              <a:gd name="connsiteY144" fmla="*/ 504993 h 656022"/>
              <a:gd name="connsiteX145" fmla="*/ 157582 w 853994"/>
              <a:gd name="connsiteY145" fmla="*/ 622981 h 656022"/>
              <a:gd name="connsiteX146" fmla="*/ 190624 w 853994"/>
              <a:gd name="connsiteY146" fmla="*/ 589939 h 656022"/>
              <a:gd name="connsiteX147" fmla="*/ 223665 w 853994"/>
              <a:gd name="connsiteY147" fmla="*/ 622981 h 656022"/>
              <a:gd name="connsiteX148" fmla="*/ 190624 w 853994"/>
              <a:gd name="connsiteY148" fmla="*/ 656022 h 656022"/>
              <a:gd name="connsiteX149" fmla="*/ 157582 w 853994"/>
              <a:gd name="connsiteY149" fmla="*/ 622981 h 656022"/>
              <a:gd name="connsiteX150" fmla="*/ 0 w 853994"/>
              <a:gd name="connsiteY150" fmla="*/ 33042 h 656022"/>
              <a:gd name="connsiteX151" fmla="*/ 33042 w 853994"/>
              <a:gd name="connsiteY151" fmla="*/ 0 h 656022"/>
              <a:gd name="connsiteX152" fmla="*/ 66084 w 853994"/>
              <a:gd name="connsiteY152" fmla="*/ 33042 h 656022"/>
              <a:gd name="connsiteX153" fmla="*/ 33042 w 853994"/>
              <a:gd name="connsiteY153" fmla="*/ 66084 h 656022"/>
              <a:gd name="connsiteX154" fmla="*/ 0 w 853994"/>
              <a:gd name="connsiteY154" fmla="*/ 33042 h 656022"/>
              <a:gd name="connsiteX155" fmla="*/ 0 w 853994"/>
              <a:gd name="connsiteY155" fmla="*/ 151029 h 656022"/>
              <a:gd name="connsiteX156" fmla="*/ 33042 w 853994"/>
              <a:gd name="connsiteY156" fmla="*/ 117987 h 656022"/>
              <a:gd name="connsiteX157" fmla="*/ 66084 w 853994"/>
              <a:gd name="connsiteY157" fmla="*/ 151029 h 656022"/>
              <a:gd name="connsiteX158" fmla="*/ 33042 w 853994"/>
              <a:gd name="connsiteY158" fmla="*/ 184071 h 656022"/>
              <a:gd name="connsiteX159" fmla="*/ 0 w 853994"/>
              <a:gd name="connsiteY159" fmla="*/ 151029 h 656022"/>
              <a:gd name="connsiteX160" fmla="*/ 0 w 853994"/>
              <a:gd name="connsiteY160" fmla="*/ 269017 h 656022"/>
              <a:gd name="connsiteX161" fmla="*/ 33042 w 853994"/>
              <a:gd name="connsiteY161" fmla="*/ 235975 h 656022"/>
              <a:gd name="connsiteX162" fmla="*/ 66084 w 853994"/>
              <a:gd name="connsiteY162" fmla="*/ 269017 h 656022"/>
              <a:gd name="connsiteX163" fmla="*/ 33042 w 853994"/>
              <a:gd name="connsiteY163" fmla="*/ 302058 h 656022"/>
              <a:gd name="connsiteX164" fmla="*/ 0 w 853994"/>
              <a:gd name="connsiteY164" fmla="*/ 269017 h 656022"/>
              <a:gd name="connsiteX165" fmla="*/ 0 w 853994"/>
              <a:gd name="connsiteY165" fmla="*/ 387005 h 656022"/>
              <a:gd name="connsiteX166" fmla="*/ 33042 w 853994"/>
              <a:gd name="connsiteY166" fmla="*/ 353964 h 656022"/>
              <a:gd name="connsiteX167" fmla="*/ 66084 w 853994"/>
              <a:gd name="connsiteY167" fmla="*/ 387005 h 656022"/>
              <a:gd name="connsiteX168" fmla="*/ 33042 w 853994"/>
              <a:gd name="connsiteY168" fmla="*/ 420047 h 656022"/>
              <a:gd name="connsiteX169" fmla="*/ 0 w 853994"/>
              <a:gd name="connsiteY169" fmla="*/ 387005 h 656022"/>
              <a:gd name="connsiteX170" fmla="*/ 0 w 853994"/>
              <a:gd name="connsiteY170" fmla="*/ 504993 h 656022"/>
              <a:gd name="connsiteX171" fmla="*/ 33042 w 853994"/>
              <a:gd name="connsiteY171" fmla="*/ 471951 h 656022"/>
              <a:gd name="connsiteX172" fmla="*/ 66084 w 853994"/>
              <a:gd name="connsiteY172" fmla="*/ 504993 h 656022"/>
              <a:gd name="connsiteX173" fmla="*/ 33042 w 853994"/>
              <a:gd name="connsiteY173" fmla="*/ 538035 h 656022"/>
              <a:gd name="connsiteX174" fmla="*/ 0 w 853994"/>
              <a:gd name="connsiteY174" fmla="*/ 504993 h 656022"/>
              <a:gd name="connsiteX175" fmla="*/ 0 w 853994"/>
              <a:gd name="connsiteY175" fmla="*/ 622981 h 656022"/>
              <a:gd name="connsiteX176" fmla="*/ 33042 w 853994"/>
              <a:gd name="connsiteY176" fmla="*/ 589939 h 656022"/>
              <a:gd name="connsiteX177" fmla="*/ 66084 w 853994"/>
              <a:gd name="connsiteY177" fmla="*/ 622981 h 656022"/>
              <a:gd name="connsiteX178" fmla="*/ 33042 w 853994"/>
              <a:gd name="connsiteY178" fmla="*/ 656022 h 656022"/>
              <a:gd name="connsiteX179" fmla="*/ 0 w 853994"/>
              <a:gd name="connsiteY179" fmla="*/ 622981 h 656022"/>
            </a:gdLst>
            <a:rect l="l" t="t" r="r" b="b"/>
            <a:pathLst>
              <a:path w="853994" h="656022">
                <a:moveTo>
                  <a:pt x="787910" y="33041"/>
                </a:moveTo>
                <a:cubicBezTo>
                  <a:pt x="787910" y="14793"/>
                  <a:pt x="802704" y="0"/>
                  <a:pt x="820952" y="0"/>
                </a:cubicBezTo>
                <a:cubicBezTo>
                  <a:pt x="839200" y="0"/>
                  <a:pt x="853994" y="14793"/>
                  <a:pt x="853994" y="33041"/>
                </a:cubicBezTo>
                <a:cubicBezTo>
                  <a:pt x="853994" y="51289"/>
                  <a:pt x="839200" y="66083"/>
                  <a:pt x="820952" y="66083"/>
                </a:cubicBezTo>
                <a:cubicBezTo>
                  <a:pt x="802704" y="66083"/>
                  <a:pt x="787910" y="51289"/>
                  <a:pt x="787910" y="33041"/>
                </a:cubicBezTo>
                <a:close/>
                <a:moveTo>
                  <a:pt x="787910" y="151029"/>
                </a:moveTo>
                <a:cubicBezTo>
                  <a:pt x="787910" y="132781"/>
                  <a:pt x="802704" y="117987"/>
                  <a:pt x="820952" y="117987"/>
                </a:cubicBezTo>
                <a:cubicBezTo>
                  <a:pt x="839200" y="117987"/>
                  <a:pt x="853994" y="132781"/>
                  <a:pt x="853994" y="151029"/>
                </a:cubicBezTo>
                <a:cubicBezTo>
                  <a:pt x="853994" y="169277"/>
                  <a:pt x="839200" y="184071"/>
                  <a:pt x="820952" y="184071"/>
                </a:cubicBezTo>
                <a:cubicBezTo>
                  <a:pt x="802704" y="184071"/>
                  <a:pt x="787910" y="169277"/>
                  <a:pt x="787910" y="151029"/>
                </a:cubicBezTo>
                <a:close/>
                <a:moveTo>
                  <a:pt x="787910" y="269017"/>
                </a:moveTo>
                <a:cubicBezTo>
                  <a:pt x="787910" y="250769"/>
                  <a:pt x="802704" y="235975"/>
                  <a:pt x="820952" y="235975"/>
                </a:cubicBezTo>
                <a:cubicBezTo>
                  <a:pt x="839200" y="235975"/>
                  <a:pt x="853994" y="250769"/>
                  <a:pt x="853994" y="269017"/>
                </a:cubicBezTo>
                <a:cubicBezTo>
                  <a:pt x="853994" y="287265"/>
                  <a:pt x="839200" y="302058"/>
                  <a:pt x="820952" y="302058"/>
                </a:cubicBezTo>
                <a:cubicBezTo>
                  <a:pt x="802704" y="302058"/>
                  <a:pt x="787910" y="287265"/>
                  <a:pt x="787910" y="269017"/>
                </a:cubicBezTo>
                <a:close/>
                <a:moveTo>
                  <a:pt x="787910" y="387005"/>
                </a:moveTo>
                <a:cubicBezTo>
                  <a:pt x="787910" y="368757"/>
                  <a:pt x="802704" y="353964"/>
                  <a:pt x="820952" y="353964"/>
                </a:cubicBezTo>
                <a:cubicBezTo>
                  <a:pt x="839200" y="353964"/>
                  <a:pt x="853994" y="368757"/>
                  <a:pt x="853994" y="387005"/>
                </a:cubicBezTo>
                <a:cubicBezTo>
                  <a:pt x="853994" y="405253"/>
                  <a:pt x="839200" y="420047"/>
                  <a:pt x="820952" y="420047"/>
                </a:cubicBezTo>
                <a:cubicBezTo>
                  <a:pt x="802704" y="420047"/>
                  <a:pt x="787910" y="405253"/>
                  <a:pt x="787910" y="387005"/>
                </a:cubicBezTo>
                <a:close/>
                <a:moveTo>
                  <a:pt x="787910" y="504993"/>
                </a:moveTo>
                <a:cubicBezTo>
                  <a:pt x="787910" y="486745"/>
                  <a:pt x="802704" y="471951"/>
                  <a:pt x="820952" y="471951"/>
                </a:cubicBezTo>
                <a:cubicBezTo>
                  <a:pt x="839200" y="471951"/>
                  <a:pt x="853994" y="486745"/>
                  <a:pt x="853994" y="504993"/>
                </a:cubicBezTo>
                <a:cubicBezTo>
                  <a:pt x="853994" y="523241"/>
                  <a:pt x="839200" y="538035"/>
                  <a:pt x="820952" y="538035"/>
                </a:cubicBezTo>
                <a:cubicBezTo>
                  <a:pt x="802704" y="538035"/>
                  <a:pt x="787910" y="523241"/>
                  <a:pt x="787910" y="504993"/>
                </a:cubicBezTo>
                <a:close/>
                <a:moveTo>
                  <a:pt x="787910" y="622981"/>
                </a:moveTo>
                <a:cubicBezTo>
                  <a:pt x="787910" y="604733"/>
                  <a:pt x="802704" y="589939"/>
                  <a:pt x="820952" y="589939"/>
                </a:cubicBezTo>
                <a:cubicBezTo>
                  <a:pt x="839200" y="589939"/>
                  <a:pt x="853994" y="604733"/>
                  <a:pt x="853994" y="622981"/>
                </a:cubicBezTo>
                <a:cubicBezTo>
                  <a:pt x="853994" y="641229"/>
                  <a:pt x="839200" y="656022"/>
                  <a:pt x="820952" y="656022"/>
                </a:cubicBezTo>
                <a:cubicBezTo>
                  <a:pt x="802704" y="656022"/>
                  <a:pt x="787910" y="641229"/>
                  <a:pt x="787910" y="622981"/>
                </a:cubicBezTo>
                <a:close/>
                <a:moveTo>
                  <a:pt x="630328" y="33041"/>
                </a:moveTo>
                <a:cubicBezTo>
                  <a:pt x="630328" y="14793"/>
                  <a:pt x="645122" y="0"/>
                  <a:pt x="663370" y="0"/>
                </a:cubicBezTo>
                <a:cubicBezTo>
                  <a:pt x="681618" y="0"/>
                  <a:pt x="696412" y="14793"/>
                  <a:pt x="696412" y="33041"/>
                </a:cubicBezTo>
                <a:cubicBezTo>
                  <a:pt x="696412" y="51289"/>
                  <a:pt x="681618" y="66083"/>
                  <a:pt x="663370" y="66083"/>
                </a:cubicBezTo>
                <a:cubicBezTo>
                  <a:pt x="645122" y="66083"/>
                  <a:pt x="630328" y="51289"/>
                  <a:pt x="630328" y="33041"/>
                </a:cubicBezTo>
                <a:close/>
                <a:moveTo>
                  <a:pt x="630328" y="151029"/>
                </a:moveTo>
                <a:cubicBezTo>
                  <a:pt x="630328" y="132781"/>
                  <a:pt x="645122" y="117987"/>
                  <a:pt x="663370" y="117987"/>
                </a:cubicBezTo>
                <a:cubicBezTo>
                  <a:pt x="681618" y="117987"/>
                  <a:pt x="696412" y="132781"/>
                  <a:pt x="696412" y="151029"/>
                </a:cubicBezTo>
                <a:cubicBezTo>
                  <a:pt x="696412" y="169277"/>
                  <a:pt x="681618" y="184071"/>
                  <a:pt x="663370" y="184071"/>
                </a:cubicBezTo>
                <a:cubicBezTo>
                  <a:pt x="645122" y="184071"/>
                  <a:pt x="630328" y="169277"/>
                  <a:pt x="630328" y="151029"/>
                </a:cubicBezTo>
                <a:close/>
                <a:moveTo>
                  <a:pt x="630328" y="269017"/>
                </a:moveTo>
                <a:cubicBezTo>
                  <a:pt x="630328" y="250769"/>
                  <a:pt x="645122" y="235975"/>
                  <a:pt x="663370" y="235975"/>
                </a:cubicBezTo>
                <a:cubicBezTo>
                  <a:pt x="681618" y="235975"/>
                  <a:pt x="696412" y="250769"/>
                  <a:pt x="696412" y="269017"/>
                </a:cubicBezTo>
                <a:cubicBezTo>
                  <a:pt x="696412" y="287265"/>
                  <a:pt x="681618" y="302058"/>
                  <a:pt x="663370" y="302058"/>
                </a:cubicBezTo>
                <a:cubicBezTo>
                  <a:pt x="645122" y="302058"/>
                  <a:pt x="630328" y="287265"/>
                  <a:pt x="630328" y="269017"/>
                </a:cubicBezTo>
                <a:close/>
                <a:moveTo>
                  <a:pt x="630328" y="387005"/>
                </a:moveTo>
                <a:cubicBezTo>
                  <a:pt x="630328" y="368757"/>
                  <a:pt x="645122" y="353964"/>
                  <a:pt x="663370" y="353964"/>
                </a:cubicBezTo>
                <a:cubicBezTo>
                  <a:pt x="681618" y="353964"/>
                  <a:pt x="696412" y="368757"/>
                  <a:pt x="696412" y="387005"/>
                </a:cubicBezTo>
                <a:cubicBezTo>
                  <a:pt x="696412" y="405253"/>
                  <a:pt x="681618" y="420047"/>
                  <a:pt x="663370" y="420047"/>
                </a:cubicBezTo>
                <a:cubicBezTo>
                  <a:pt x="645122" y="420047"/>
                  <a:pt x="630328" y="405253"/>
                  <a:pt x="630328" y="387005"/>
                </a:cubicBezTo>
                <a:close/>
                <a:moveTo>
                  <a:pt x="630328" y="504993"/>
                </a:moveTo>
                <a:cubicBezTo>
                  <a:pt x="630328" y="486745"/>
                  <a:pt x="645122" y="471951"/>
                  <a:pt x="663370" y="471951"/>
                </a:cubicBezTo>
                <a:cubicBezTo>
                  <a:pt x="681618" y="471951"/>
                  <a:pt x="696412" y="486745"/>
                  <a:pt x="696412" y="504993"/>
                </a:cubicBezTo>
                <a:cubicBezTo>
                  <a:pt x="696412" y="523241"/>
                  <a:pt x="681618" y="538035"/>
                  <a:pt x="663370" y="538035"/>
                </a:cubicBezTo>
                <a:cubicBezTo>
                  <a:pt x="645122" y="538035"/>
                  <a:pt x="630328" y="523241"/>
                  <a:pt x="630328" y="504993"/>
                </a:cubicBezTo>
                <a:close/>
                <a:moveTo>
                  <a:pt x="630328" y="622981"/>
                </a:moveTo>
                <a:cubicBezTo>
                  <a:pt x="630328" y="604733"/>
                  <a:pt x="645122" y="589939"/>
                  <a:pt x="663370" y="589939"/>
                </a:cubicBezTo>
                <a:cubicBezTo>
                  <a:pt x="681618" y="589939"/>
                  <a:pt x="696412" y="604733"/>
                  <a:pt x="696412" y="622981"/>
                </a:cubicBezTo>
                <a:cubicBezTo>
                  <a:pt x="696412" y="641229"/>
                  <a:pt x="681618" y="656022"/>
                  <a:pt x="663370" y="656022"/>
                </a:cubicBezTo>
                <a:cubicBezTo>
                  <a:pt x="645122" y="656022"/>
                  <a:pt x="630328" y="641229"/>
                  <a:pt x="630328" y="622981"/>
                </a:cubicBezTo>
                <a:close/>
                <a:moveTo>
                  <a:pt x="472746" y="33041"/>
                </a:moveTo>
                <a:cubicBezTo>
                  <a:pt x="472746" y="14793"/>
                  <a:pt x="487540" y="0"/>
                  <a:pt x="505788" y="0"/>
                </a:cubicBezTo>
                <a:cubicBezTo>
                  <a:pt x="524036" y="0"/>
                  <a:pt x="538830" y="14793"/>
                  <a:pt x="538830" y="33041"/>
                </a:cubicBezTo>
                <a:cubicBezTo>
                  <a:pt x="538830" y="51289"/>
                  <a:pt x="524036" y="66083"/>
                  <a:pt x="505788" y="66083"/>
                </a:cubicBezTo>
                <a:cubicBezTo>
                  <a:pt x="487540" y="66083"/>
                  <a:pt x="472746" y="51289"/>
                  <a:pt x="472746" y="33041"/>
                </a:cubicBezTo>
                <a:close/>
                <a:moveTo>
                  <a:pt x="472746" y="151029"/>
                </a:moveTo>
                <a:cubicBezTo>
                  <a:pt x="472746" y="132781"/>
                  <a:pt x="487540" y="117987"/>
                  <a:pt x="505788" y="117987"/>
                </a:cubicBezTo>
                <a:cubicBezTo>
                  <a:pt x="524036" y="117987"/>
                  <a:pt x="538830" y="132781"/>
                  <a:pt x="538830" y="151029"/>
                </a:cubicBezTo>
                <a:cubicBezTo>
                  <a:pt x="538830" y="169277"/>
                  <a:pt x="524036" y="184071"/>
                  <a:pt x="505788" y="184071"/>
                </a:cubicBezTo>
                <a:cubicBezTo>
                  <a:pt x="487540" y="184071"/>
                  <a:pt x="472746" y="169277"/>
                  <a:pt x="472746" y="151029"/>
                </a:cubicBezTo>
                <a:close/>
                <a:moveTo>
                  <a:pt x="472746" y="269017"/>
                </a:moveTo>
                <a:cubicBezTo>
                  <a:pt x="472746" y="250769"/>
                  <a:pt x="487540" y="235975"/>
                  <a:pt x="505788" y="235975"/>
                </a:cubicBezTo>
                <a:cubicBezTo>
                  <a:pt x="524036" y="235975"/>
                  <a:pt x="538830" y="250769"/>
                  <a:pt x="538830" y="269017"/>
                </a:cubicBezTo>
                <a:cubicBezTo>
                  <a:pt x="538830" y="287265"/>
                  <a:pt x="524036" y="302058"/>
                  <a:pt x="505788" y="302058"/>
                </a:cubicBezTo>
                <a:cubicBezTo>
                  <a:pt x="487540" y="302058"/>
                  <a:pt x="472746" y="287265"/>
                  <a:pt x="472746" y="269017"/>
                </a:cubicBezTo>
                <a:close/>
                <a:moveTo>
                  <a:pt x="472746" y="387005"/>
                </a:moveTo>
                <a:cubicBezTo>
                  <a:pt x="472746" y="368757"/>
                  <a:pt x="487540" y="353964"/>
                  <a:pt x="505788" y="353964"/>
                </a:cubicBezTo>
                <a:cubicBezTo>
                  <a:pt x="524036" y="353964"/>
                  <a:pt x="538830" y="368757"/>
                  <a:pt x="538830" y="387005"/>
                </a:cubicBezTo>
                <a:cubicBezTo>
                  <a:pt x="538830" y="405253"/>
                  <a:pt x="524036" y="420047"/>
                  <a:pt x="505788" y="420047"/>
                </a:cubicBezTo>
                <a:cubicBezTo>
                  <a:pt x="487540" y="420047"/>
                  <a:pt x="472746" y="405253"/>
                  <a:pt x="472746" y="387005"/>
                </a:cubicBezTo>
                <a:close/>
                <a:moveTo>
                  <a:pt x="472746" y="504993"/>
                </a:moveTo>
                <a:cubicBezTo>
                  <a:pt x="472746" y="486745"/>
                  <a:pt x="487540" y="471951"/>
                  <a:pt x="505788" y="471951"/>
                </a:cubicBezTo>
                <a:cubicBezTo>
                  <a:pt x="524036" y="471951"/>
                  <a:pt x="538830" y="486745"/>
                  <a:pt x="538830" y="504993"/>
                </a:cubicBezTo>
                <a:cubicBezTo>
                  <a:pt x="538830" y="523241"/>
                  <a:pt x="524036" y="538035"/>
                  <a:pt x="505788" y="538035"/>
                </a:cubicBezTo>
                <a:cubicBezTo>
                  <a:pt x="487540" y="538035"/>
                  <a:pt x="472746" y="523241"/>
                  <a:pt x="472746" y="504993"/>
                </a:cubicBezTo>
                <a:close/>
                <a:moveTo>
                  <a:pt x="472746" y="622981"/>
                </a:moveTo>
                <a:cubicBezTo>
                  <a:pt x="472746" y="604733"/>
                  <a:pt x="487540" y="589939"/>
                  <a:pt x="505788" y="589939"/>
                </a:cubicBezTo>
                <a:cubicBezTo>
                  <a:pt x="524036" y="589939"/>
                  <a:pt x="538830" y="604733"/>
                  <a:pt x="538830" y="622981"/>
                </a:cubicBezTo>
                <a:cubicBezTo>
                  <a:pt x="538830" y="641229"/>
                  <a:pt x="524036" y="656022"/>
                  <a:pt x="505788" y="656022"/>
                </a:cubicBezTo>
                <a:cubicBezTo>
                  <a:pt x="487540" y="656022"/>
                  <a:pt x="472746" y="641229"/>
                  <a:pt x="472746" y="622981"/>
                </a:cubicBezTo>
                <a:close/>
                <a:moveTo>
                  <a:pt x="315164" y="33043"/>
                </a:moveTo>
                <a:cubicBezTo>
                  <a:pt x="315164" y="14795"/>
                  <a:pt x="329957" y="1"/>
                  <a:pt x="348205" y="1"/>
                </a:cubicBezTo>
                <a:cubicBezTo>
                  <a:pt x="366453" y="1"/>
                  <a:pt x="381247" y="14795"/>
                  <a:pt x="381247" y="33043"/>
                </a:cubicBezTo>
                <a:cubicBezTo>
                  <a:pt x="381247" y="51291"/>
                  <a:pt x="366453" y="66085"/>
                  <a:pt x="348205" y="66085"/>
                </a:cubicBezTo>
                <a:cubicBezTo>
                  <a:pt x="329957" y="66085"/>
                  <a:pt x="315164" y="51291"/>
                  <a:pt x="315164" y="33043"/>
                </a:cubicBezTo>
                <a:close/>
                <a:moveTo>
                  <a:pt x="315164" y="151029"/>
                </a:moveTo>
                <a:cubicBezTo>
                  <a:pt x="315164" y="132781"/>
                  <a:pt x="329957" y="117987"/>
                  <a:pt x="348205" y="117987"/>
                </a:cubicBezTo>
                <a:cubicBezTo>
                  <a:pt x="366453" y="117987"/>
                  <a:pt x="381247" y="132781"/>
                  <a:pt x="381247" y="151029"/>
                </a:cubicBezTo>
                <a:cubicBezTo>
                  <a:pt x="381247" y="169277"/>
                  <a:pt x="366453" y="184071"/>
                  <a:pt x="348205" y="184071"/>
                </a:cubicBezTo>
                <a:cubicBezTo>
                  <a:pt x="329957" y="184071"/>
                  <a:pt x="315164" y="169277"/>
                  <a:pt x="315164" y="151029"/>
                </a:cubicBezTo>
                <a:close/>
                <a:moveTo>
                  <a:pt x="315164" y="269017"/>
                </a:moveTo>
                <a:cubicBezTo>
                  <a:pt x="315164" y="250769"/>
                  <a:pt x="329957" y="235975"/>
                  <a:pt x="348205" y="235975"/>
                </a:cubicBezTo>
                <a:cubicBezTo>
                  <a:pt x="366453" y="235975"/>
                  <a:pt x="381247" y="250769"/>
                  <a:pt x="381247" y="269017"/>
                </a:cubicBezTo>
                <a:cubicBezTo>
                  <a:pt x="381247" y="287265"/>
                  <a:pt x="366453" y="302058"/>
                  <a:pt x="348205" y="302058"/>
                </a:cubicBezTo>
                <a:cubicBezTo>
                  <a:pt x="329957" y="302058"/>
                  <a:pt x="315164" y="287265"/>
                  <a:pt x="315164" y="269017"/>
                </a:cubicBezTo>
                <a:close/>
                <a:moveTo>
                  <a:pt x="315164" y="387005"/>
                </a:moveTo>
                <a:cubicBezTo>
                  <a:pt x="315164" y="368757"/>
                  <a:pt x="329957" y="353964"/>
                  <a:pt x="348205" y="353964"/>
                </a:cubicBezTo>
                <a:cubicBezTo>
                  <a:pt x="366453" y="353964"/>
                  <a:pt x="381247" y="368757"/>
                  <a:pt x="381247" y="387005"/>
                </a:cubicBezTo>
                <a:cubicBezTo>
                  <a:pt x="381247" y="405253"/>
                  <a:pt x="366453" y="420047"/>
                  <a:pt x="348205" y="420047"/>
                </a:cubicBezTo>
                <a:cubicBezTo>
                  <a:pt x="329957" y="420047"/>
                  <a:pt x="315164" y="405253"/>
                  <a:pt x="315164" y="387005"/>
                </a:cubicBezTo>
                <a:close/>
                <a:moveTo>
                  <a:pt x="315164" y="504993"/>
                </a:moveTo>
                <a:cubicBezTo>
                  <a:pt x="315164" y="486745"/>
                  <a:pt x="329957" y="471951"/>
                  <a:pt x="348205" y="471951"/>
                </a:cubicBezTo>
                <a:cubicBezTo>
                  <a:pt x="366453" y="471951"/>
                  <a:pt x="381247" y="486745"/>
                  <a:pt x="381247" y="504993"/>
                </a:cubicBezTo>
                <a:cubicBezTo>
                  <a:pt x="381247" y="523241"/>
                  <a:pt x="366453" y="538035"/>
                  <a:pt x="348205" y="538035"/>
                </a:cubicBezTo>
                <a:cubicBezTo>
                  <a:pt x="329957" y="538035"/>
                  <a:pt x="315164" y="523241"/>
                  <a:pt x="315164" y="504993"/>
                </a:cubicBezTo>
                <a:close/>
                <a:moveTo>
                  <a:pt x="315164" y="622981"/>
                </a:moveTo>
                <a:cubicBezTo>
                  <a:pt x="315164" y="604733"/>
                  <a:pt x="329957" y="589939"/>
                  <a:pt x="348205" y="589939"/>
                </a:cubicBezTo>
                <a:cubicBezTo>
                  <a:pt x="366453" y="589939"/>
                  <a:pt x="381247" y="604733"/>
                  <a:pt x="381247" y="622981"/>
                </a:cubicBezTo>
                <a:cubicBezTo>
                  <a:pt x="381247" y="641229"/>
                  <a:pt x="366453" y="656022"/>
                  <a:pt x="348205" y="656022"/>
                </a:cubicBezTo>
                <a:cubicBezTo>
                  <a:pt x="329957" y="656022"/>
                  <a:pt x="315164" y="641229"/>
                  <a:pt x="315164" y="622981"/>
                </a:cubicBezTo>
                <a:close/>
                <a:moveTo>
                  <a:pt x="157582" y="33041"/>
                </a:moveTo>
                <a:cubicBezTo>
                  <a:pt x="157582" y="14793"/>
                  <a:pt x="172376" y="0"/>
                  <a:pt x="190624" y="0"/>
                </a:cubicBezTo>
                <a:cubicBezTo>
                  <a:pt x="208872" y="0"/>
                  <a:pt x="223665" y="14793"/>
                  <a:pt x="223665" y="33041"/>
                </a:cubicBezTo>
                <a:cubicBezTo>
                  <a:pt x="223665" y="51289"/>
                  <a:pt x="208872" y="66083"/>
                  <a:pt x="190624" y="66083"/>
                </a:cubicBezTo>
                <a:cubicBezTo>
                  <a:pt x="172376" y="66083"/>
                  <a:pt x="157582" y="51289"/>
                  <a:pt x="157582" y="33041"/>
                </a:cubicBezTo>
                <a:close/>
                <a:moveTo>
                  <a:pt x="157582" y="151029"/>
                </a:moveTo>
                <a:cubicBezTo>
                  <a:pt x="157582" y="132781"/>
                  <a:pt x="172376" y="117987"/>
                  <a:pt x="190624" y="117987"/>
                </a:cubicBezTo>
                <a:cubicBezTo>
                  <a:pt x="208872" y="117987"/>
                  <a:pt x="223665" y="132781"/>
                  <a:pt x="223665" y="151029"/>
                </a:cubicBezTo>
                <a:cubicBezTo>
                  <a:pt x="223665" y="169277"/>
                  <a:pt x="208872" y="184071"/>
                  <a:pt x="190624" y="184071"/>
                </a:cubicBezTo>
                <a:cubicBezTo>
                  <a:pt x="172376" y="184071"/>
                  <a:pt x="157582" y="169277"/>
                  <a:pt x="157582" y="151029"/>
                </a:cubicBezTo>
                <a:close/>
                <a:moveTo>
                  <a:pt x="157582" y="269017"/>
                </a:moveTo>
                <a:cubicBezTo>
                  <a:pt x="157582" y="250769"/>
                  <a:pt x="172376" y="235975"/>
                  <a:pt x="190624" y="235975"/>
                </a:cubicBezTo>
                <a:cubicBezTo>
                  <a:pt x="208872" y="235975"/>
                  <a:pt x="223665" y="250769"/>
                  <a:pt x="223665" y="269017"/>
                </a:cubicBezTo>
                <a:cubicBezTo>
                  <a:pt x="223665" y="287265"/>
                  <a:pt x="208872" y="302058"/>
                  <a:pt x="190624" y="302058"/>
                </a:cubicBezTo>
                <a:cubicBezTo>
                  <a:pt x="172376" y="302058"/>
                  <a:pt x="157582" y="287265"/>
                  <a:pt x="157582" y="269017"/>
                </a:cubicBezTo>
                <a:close/>
                <a:moveTo>
                  <a:pt x="157582" y="387005"/>
                </a:moveTo>
                <a:cubicBezTo>
                  <a:pt x="157582" y="368757"/>
                  <a:pt x="172376" y="353964"/>
                  <a:pt x="190624" y="353964"/>
                </a:cubicBezTo>
                <a:cubicBezTo>
                  <a:pt x="208872" y="353964"/>
                  <a:pt x="223665" y="368757"/>
                  <a:pt x="223665" y="387005"/>
                </a:cubicBezTo>
                <a:cubicBezTo>
                  <a:pt x="223665" y="405253"/>
                  <a:pt x="208872" y="420047"/>
                  <a:pt x="190624" y="420047"/>
                </a:cubicBezTo>
                <a:cubicBezTo>
                  <a:pt x="172376" y="420047"/>
                  <a:pt x="157582" y="405253"/>
                  <a:pt x="157582" y="387005"/>
                </a:cubicBezTo>
                <a:close/>
                <a:moveTo>
                  <a:pt x="157582" y="504993"/>
                </a:moveTo>
                <a:cubicBezTo>
                  <a:pt x="157582" y="486745"/>
                  <a:pt x="172376" y="471951"/>
                  <a:pt x="190624" y="471951"/>
                </a:cubicBezTo>
                <a:cubicBezTo>
                  <a:pt x="208872" y="471951"/>
                  <a:pt x="223665" y="486745"/>
                  <a:pt x="223665" y="504993"/>
                </a:cubicBezTo>
                <a:cubicBezTo>
                  <a:pt x="223665" y="523241"/>
                  <a:pt x="208872" y="538035"/>
                  <a:pt x="190624" y="538035"/>
                </a:cubicBezTo>
                <a:cubicBezTo>
                  <a:pt x="172376" y="538035"/>
                  <a:pt x="157582" y="523241"/>
                  <a:pt x="157582" y="504993"/>
                </a:cubicBezTo>
                <a:close/>
                <a:moveTo>
                  <a:pt x="157582" y="622981"/>
                </a:moveTo>
                <a:cubicBezTo>
                  <a:pt x="157582" y="604733"/>
                  <a:pt x="172376" y="589939"/>
                  <a:pt x="190624" y="589939"/>
                </a:cubicBezTo>
                <a:cubicBezTo>
                  <a:pt x="208872" y="589939"/>
                  <a:pt x="223665" y="604733"/>
                  <a:pt x="223665" y="622981"/>
                </a:cubicBezTo>
                <a:cubicBezTo>
                  <a:pt x="223665" y="641229"/>
                  <a:pt x="208872" y="656022"/>
                  <a:pt x="190624" y="656022"/>
                </a:cubicBezTo>
                <a:cubicBezTo>
                  <a:pt x="172376" y="656022"/>
                  <a:pt x="157582" y="641229"/>
                  <a:pt x="157582" y="622981"/>
                </a:cubicBezTo>
                <a:close/>
                <a:moveTo>
                  <a:pt x="0" y="33042"/>
                </a:moveTo>
                <a:cubicBezTo>
                  <a:pt x="0" y="14794"/>
                  <a:pt x="14794" y="0"/>
                  <a:pt x="33042" y="0"/>
                </a:cubicBezTo>
                <a:cubicBezTo>
                  <a:pt x="51290" y="0"/>
                  <a:pt x="66084" y="14794"/>
                  <a:pt x="66084" y="33042"/>
                </a:cubicBezTo>
                <a:cubicBezTo>
                  <a:pt x="66084" y="51290"/>
                  <a:pt x="51290" y="66084"/>
                  <a:pt x="33042" y="66084"/>
                </a:cubicBezTo>
                <a:cubicBezTo>
                  <a:pt x="14794" y="66084"/>
                  <a:pt x="0" y="51290"/>
                  <a:pt x="0" y="33042"/>
                </a:cubicBezTo>
                <a:close/>
                <a:moveTo>
                  <a:pt x="0" y="151029"/>
                </a:moveTo>
                <a:cubicBezTo>
                  <a:pt x="0" y="132781"/>
                  <a:pt x="14794" y="117987"/>
                  <a:pt x="33042" y="117987"/>
                </a:cubicBezTo>
                <a:cubicBezTo>
                  <a:pt x="51290" y="117987"/>
                  <a:pt x="66084" y="132781"/>
                  <a:pt x="66084" y="151029"/>
                </a:cubicBezTo>
                <a:cubicBezTo>
                  <a:pt x="66084" y="169277"/>
                  <a:pt x="51290" y="184071"/>
                  <a:pt x="33042" y="184071"/>
                </a:cubicBezTo>
                <a:cubicBezTo>
                  <a:pt x="14794" y="184071"/>
                  <a:pt x="0" y="169277"/>
                  <a:pt x="0" y="151029"/>
                </a:cubicBezTo>
                <a:close/>
                <a:moveTo>
                  <a:pt x="0" y="269017"/>
                </a:moveTo>
                <a:cubicBezTo>
                  <a:pt x="0" y="250769"/>
                  <a:pt x="14794" y="235975"/>
                  <a:pt x="33042" y="235975"/>
                </a:cubicBezTo>
                <a:cubicBezTo>
                  <a:pt x="51290" y="235975"/>
                  <a:pt x="66084" y="250769"/>
                  <a:pt x="66084" y="269017"/>
                </a:cubicBezTo>
                <a:cubicBezTo>
                  <a:pt x="66084" y="287265"/>
                  <a:pt x="51290" y="302058"/>
                  <a:pt x="33042" y="302058"/>
                </a:cubicBezTo>
                <a:cubicBezTo>
                  <a:pt x="14794" y="302058"/>
                  <a:pt x="0" y="287265"/>
                  <a:pt x="0" y="269017"/>
                </a:cubicBezTo>
                <a:close/>
                <a:moveTo>
                  <a:pt x="0" y="387005"/>
                </a:moveTo>
                <a:cubicBezTo>
                  <a:pt x="0" y="368757"/>
                  <a:pt x="14794" y="353964"/>
                  <a:pt x="33042" y="353964"/>
                </a:cubicBezTo>
                <a:cubicBezTo>
                  <a:pt x="51290" y="353964"/>
                  <a:pt x="66084" y="368757"/>
                  <a:pt x="66084" y="387005"/>
                </a:cubicBezTo>
                <a:cubicBezTo>
                  <a:pt x="66084" y="405253"/>
                  <a:pt x="51290" y="420047"/>
                  <a:pt x="33042" y="420047"/>
                </a:cubicBezTo>
                <a:cubicBezTo>
                  <a:pt x="14794" y="420047"/>
                  <a:pt x="0" y="405253"/>
                  <a:pt x="0" y="387005"/>
                </a:cubicBezTo>
                <a:close/>
                <a:moveTo>
                  <a:pt x="0" y="504993"/>
                </a:moveTo>
                <a:cubicBezTo>
                  <a:pt x="0" y="486745"/>
                  <a:pt x="14794" y="471951"/>
                  <a:pt x="33042" y="471951"/>
                </a:cubicBezTo>
                <a:cubicBezTo>
                  <a:pt x="51290" y="471951"/>
                  <a:pt x="66084" y="486745"/>
                  <a:pt x="66084" y="504993"/>
                </a:cubicBezTo>
                <a:cubicBezTo>
                  <a:pt x="66084" y="523241"/>
                  <a:pt x="51290" y="538035"/>
                  <a:pt x="33042" y="538035"/>
                </a:cubicBezTo>
                <a:cubicBezTo>
                  <a:pt x="14794" y="538035"/>
                  <a:pt x="0" y="523241"/>
                  <a:pt x="0" y="504993"/>
                </a:cubicBezTo>
                <a:close/>
                <a:moveTo>
                  <a:pt x="0" y="622981"/>
                </a:moveTo>
                <a:cubicBezTo>
                  <a:pt x="0" y="604733"/>
                  <a:pt x="14794" y="589939"/>
                  <a:pt x="33042" y="589939"/>
                </a:cubicBezTo>
                <a:cubicBezTo>
                  <a:pt x="51290" y="589939"/>
                  <a:pt x="66084" y="604733"/>
                  <a:pt x="66084" y="622981"/>
                </a:cubicBezTo>
                <a:cubicBezTo>
                  <a:pt x="66084" y="641229"/>
                  <a:pt x="51290" y="656022"/>
                  <a:pt x="33042" y="656022"/>
                </a:cubicBezTo>
                <a:cubicBezTo>
                  <a:pt x="14794" y="656022"/>
                  <a:pt x="0" y="641229"/>
                  <a:pt x="0" y="622981"/>
                </a:cubicBezTo>
                <a:close/>
              </a:path>
            </a:pathLst>
          </a:custGeom>
          <a:gradFill>
            <a:gsLst>
              <a:gs pos="28000">
                <a:schemeClr val="accent1"/>
              </a:gs>
              <a:gs pos="100000">
                <a:schemeClr val="accent1">
                  <a:lumMod val="20000"/>
                  <a:lumOff val="80000"/>
                  <a:alpha val="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4" name="标题 1"/>
          <p:cNvSpPr txBox="1"/>
          <p:nvPr/>
        </p:nvSpPr>
        <p:spPr>
          <a:xfrm rot="0" flipH="0" flipV="0">
            <a:off x="968288" y="177422"/>
            <a:ext cx="10550612" cy="753382"/>
          </a:xfrm>
          <a:prstGeom prst="rect">
            <a:avLst/>
          </a:prstGeom>
          <a:noFill/>
          <a:ln>
            <a:noFill/>
          </a:ln>
        </p:spPr>
        <p:txBody>
          <a:bodyPr vert="horz" wrap="square" lIns="0" tIns="0" rIns="0" bIns="0" rtlCol="0" anchor="ctr"/>
          <a:lstStyle/>
          <a:p>
            <a:pPr algn="l">
              <a:lnSpc>
                <a:spcPct val="110000"/>
              </a:lnSpc>
            </a:pPr>
            <a:r>
              <a:rPr kumimoji="1" lang="en-US" altLang="zh-CN" sz="2800">
                <a:ln w="25400">
                  <a:noFill/>
                </a:ln>
                <a:solidFill>
                  <a:srgbClr val="262626">
                    <a:alpha val="100000"/>
                  </a:srgbClr>
                </a:solidFill>
                <a:latin typeface="Source Han Sans CN Bold"/>
                <a:ea typeface="Source Han Sans CN Bold"/>
                <a:cs typeface="Source Han Sans CN Bold"/>
              </a:rPr>
              <a:t>AI生成内容的可信度构建</a:t>
            </a:r>
            <a:endParaRPr kumimoji="1" lang="zh-CN" altLang="en-US"/>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2"/>
          <p:cNvSpPr txBox="1"/>
          <p:nvPr/>
        </p:nvSpPr>
        <p:spPr>
          <a:xfrm rot="0" flipH="0" flipV="0">
            <a:off x="0" y="0"/>
            <a:ext cx="12192000" cy="6858000"/>
          </a:xfrm>
          <a:prstGeom prst="rect">
            <a:avLst/>
          </a:prstGeom>
          <a:gradFill>
            <a:gsLst>
              <a:gs pos="0">
                <a:schemeClr val="bg1"/>
              </a:gs>
              <a:gs pos="100000">
                <a:schemeClr val="accent1">
                  <a:lumMod val="20000"/>
                  <a:lumOff val="80000"/>
                </a:schemeClr>
              </a:gs>
            </a:gsLst>
            <a:lin ang="5400000" scaled="1"/>
          </a:gradFill>
          <a:ln w="12700" cap="sq">
            <a:noFill/>
            <a:prstDash val="solid"/>
            <a:miter/>
          </a:ln>
        </p:spPr>
        <p:txBody>
          <a:bodyPr vert="horz" wrap="square" lIns="0" tIns="0" rIns="0" bIns="0" rtlCol="0" anchor="ctr"/>
          <a:lstStyle/>
          <a:p>
            <a:pPr algn="ctr">
              <a:lnSpc>
                <a:spcPct val="110000"/>
              </a:lnSpc>
            </a:pPr>
            <a:endParaRPr kumimoji="1" lang="zh-CN" altLang="en-US"/>
          </a:p>
        </p:txBody>
      </p:sp>
      <p:sp>
        <p:nvSpPr>
          <p:cNvPr id="3" name="isheji-1"/>
          <p:cNvSpPr txBox="1"/>
          <p:nvPr/>
        </p:nvSpPr>
        <p:spPr>
          <a:xfrm rot="0" flipH="0" flipV="0">
            <a:off x="7101944" y="0"/>
            <a:ext cx="6015705" cy="6858000"/>
          </a:xfrm>
          <a:custGeom>
            <a:avLst/>
            <a:gdLst>
              <a:gd name="connsiteX0" fmla="*/ 2107890 w 6015705"/>
              <a:gd name="connsiteY0" fmla="*/ 0 h 6858000"/>
              <a:gd name="connsiteX1" fmla="*/ 6015705 w 6015705"/>
              <a:gd name="connsiteY1" fmla="*/ 0 h 6858000"/>
              <a:gd name="connsiteX2" fmla="*/ 6003008 w 6015705"/>
              <a:gd name="connsiteY2" fmla="*/ 4441 h 6858000"/>
              <a:gd name="connsiteX3" fmla="*/ 5439376 w 6015705"/>
              <a:gd name="connsiteY3" fmla="*/ 378718 h 6858000"/>
              <a:gd name="connsiteX4" fmla="*/ 3593868 w 6015705"/>
              <a:gd name="connsiteY4" fmla="*/ 2224223 h 6858000"/>
              <a:gd name="connsiteX5" fmla="*/ 3593868 w 6015705"/>
              <a:gd name="connsiteY5" fmla="*/ 4633781 h 6858000"/>
              <a:gd name="connsiteX6" fmla="*/ 5439376 w 6015705"/>
              <a:gd name="connsiteY6" fmla="*/ 6479282 h 6858000"/>
              <a:gd name="connsiteX7" fmla="*/ 6003008 w 6015705"/>
              <a:gd name="connsiteY7" fmla="*/ 6853560 h 6858000"/>
              <a:gd name="connsiteX8" fmla="*/ 6015704 w 6015705"/>
              <a:gd name="connsiteY8" fmla="*/ 6858000 h 6858000"/>
              <a:gd name="connsiteX9" fmla="*/ 2107888 w 6015705"/>
              <a:gd name="connsiteY9" fmla="*/ 6858000 h 6858000"/>
              <a:gd name="connsiteX10" fmla="*/ 934172 w 6015705"/>
              <a:gd name="connsiteY10" fmla="*/ 5684287 h 6858000"/>
              <a:gd name="connsiteX11" fmla="*/ 934172 w 6015705"/>
              <a:gd name="connsiteY11" fmla="*/ 1173716 h 6858000"/>
            </a:gdLst>
            <a:rect l="l" t="t" r="r" b="b"/>
            <a:pathLst>
              <a:path w="6015705" h="6858000">
                <a:moveTo>
                  <a:pt x="2107890" y="0"/>
                </a:moveTo>
                <a:lnTo>
                  <a:pt x="6015705" y="0"/>
                </a:lnTo>
                <a:lnTo>
                  <a:pt x="6003008" y="4441"/>
                </a:lnTo>
                <a:cubicBezTo>
                  <a:pt x="5797905" y="87614"/>
                  <a:pt x="5605722" y="212373"/>
                  <a:pt x="5439376" y="378718"/>
                </a:cubicBezTo>
                <a:lnTo>
                  <a:pt x="3593868" y="2224223"/>
                </a:lnTo>
                <a:cubicBezTo>
                  <a:pt x="2928487" y="2889605"/>
                  <a:pt x="2928487" y="3968399"/>
                  <a:pt x="3593868" y="4633781"/>
                </a:cubicBezTo>
                <a:lnTo>
                  <a:pt x="5439376" y="6479282"/>
                </a:lnTo>
                <a:cubicBezTo>
                  <a:pt x="5605722" y="6645628"/>
                  <a:pt x="5797905" y="6770387"/>
                  <a:pt x="6003008" y="6853560"/>
                </a:cubicBezTo>
                <a:lnTo>
                  <a:pt x="6015704" y="6858000"/>
                </a:lnTo>
                <a:lnTo>
                  <a:pt x="2107888" y="6858000"/>
                </a:lnTo>
                <a:lnTo>
                  <a:pt x="934172" y="5684287"/>
                </a:lnTo>
                <a:cubicBezTo>
                  <a:pt x="-311390" y="4438727"/>
                  <a:pt x="-311390" y="2419276"/>
                  <a:pt x="934172" y="1173716"/>
                </a:cubicBezTo>
                <a:close/>
              </a:path>
            </a:pathLst>
          </a:custGeom>
          <a:solidFill>
            <a:schemeClr val="accent1">
              <a:lumMod val="20000"/>
              <a:lumOff val="80000"/>
            </a:schemeClr>
          </a:solidFill>
          <a:ln w="12700" cap="sq">
            <a:noFill/>
            <a:miter/>
          </a:ln>
          <a:effectLst/>
        </p:spPr>
        <p:txBody>
          <a:bodyPr vert="horz" wrap="square" lIns="91440" tIns="45720" rIns="91440" bIns="45720" rtlCol="0" anchor="ctr"/>
          <a:lstStyle/>
          <a:p>
            <a:pPr algn="ctr">
              <a:lnSpc>
                <a:spcPct val="110000"/>
              </a:lnSpc>
            </a:pPr>
            <a:endParaRPr kumimoji="1" lang="zh-CN" altLang="en-US"/>
          </a:p>
        </p:txBody>
      </p:sp>
      <p:sp>
        <p:nvSpPr>
          <p:cNvPr id="4" name="isheji-2"/>
          <p:cNvSpPr txBox="1"/>
          <p:nvPr/>
        </p:nvSpPr>
        <p:spPr>
          <a:xfrm rot="0" flipH="1" flipV="0">
            <a:off x="8515276" y="1866335"/>
            <a:ext cx="3125340" cy="3125332"/>
          </a:xfrm>
          <a:custGeom>
            <a:avLst/>
            <a:gdLst>
              <a:gd name="connsiteX0" fmla="*/ 2792230 w 5584459"/>
              <a:gd name="connsiteY0" fmla="*/ 0 h 5584460"/>
              <a:gd name="connsiteX1" fmla="*/ 3740023 w 5584459"/>
              <a:gd name="connsiteY1" fmla="*/ 392589 h 5584460"/>
              <a:gd name="connsiteX2" fmla="*/ 5191871 w 5584459"/>
              <a:gd name="connsiteY2" fmla="*/ 1844438 h 5584460"/>
              <a:gd name="connsiteX3" fmla="*/ 5191871 w 5584459"/>
              <a:gd name="connsiteY3" fmla="*/ 3740023 h 5584460"/>
              <a:gd name="connsiteX4" fmla="*/ 3740023 w 5584459"/>
              <a:gd name="connsiteY4" fmla="*/ 5191871 h 5584460"/>
              <a:gd name="connsiteX5" fmla="*/ 1844438 w 5584459"/>
              <a:gd name="connsiteY5" fmla="*/ 5191871 h 5584460"/>
              <a:gd name="connsiteX6" fmla="*/ 392589 w 5584459"/>
              <a:gd name="connsiteY6" fmla="*/ 3740023 h 5584460"/>
              <a:gd name="connsiteX7" fmla="*/ 392589 w 5584459"/>
              <a:gd name="connsiteY7" fmla="*/ 1844438 h 5584460"/>
              <a:gd name="connsiteX8" fmla="*/ 1844438 w 5584459"/>
              <a:gd name="connsiteY8" fmla="*/ 392589 h 5584460"/>
              <a:gd name="connsiteX9" fmla="*/ 2792230 w 5584459"/>
              <a:gd name="connsiteY9" fmla="*/ 0 h 5584460"/>
            </a:gdLst>
            <a:rect l="l" t="t" r="r" b="b"/>
            <a:pathLst>
              <a:path w="5584459" h="5584460">
                <a:moveTo>
                  <a:pt x="2792230" y="0"/>
                </a:moveTo>
                <a:cubicBezTo>
                  <a:pt x="3135264" y="0"/>
                  <a:pt x="3478297" y="130863"/>
                  <a:pt x="3740023" y="392589"/>
                </a:cubicBezTo>
                <a:lnTo>
                  <a:pt x="5191871" y="1844438"/>
                </a:lnTo>
                <a:cubicBezTo>
                  <a:pt x="5715322" y="2367889"/>
                  <a:pt x="5715322" y="3216571"/>
                  <a:pt x="5191871" y="3740023"/>
                </a:cubicBezTo>
                <a:lnTo>
                  <a:pt x="3740023" y="5191871"/>
                </a:lnTo>
                <a:cubicBezTo>
                  <a:pt x="3216571" y="5715323"/>
                  <a:pt x="2367889" y="5715323"/>
                  <a:pt x="1844438" y="5191871"/>
                </a:cubicBezTo>
                <a:lnTo>
                  <a:pt x="392589" y="3740023"/>
                </a:lnTo>
                <a:cubicBezTo>
                  <a:pt x="-130863" y="3216571"/>
                  <a:pt x="-130863" y="2367889"/>
                  <a:pt x="392589" y="1844438"/>
                </a:cubicBezTo>
                <a:lnTo>
                  <a:pt x="1844438" y="392589"/>
                </a:lnTo>
                <a:cubicBezTo>
                  <a:pt x="2106164" y="130863"/>
                  <a:pt x="2449197" y="0"/>
                  <a:pt x="2792230" y="0"/>
                </a:cubicBezTo>
                <a:close/>
              </a:path>
            </a:pathLst>
          </a:custGeom>
          <a:solidFill>
            <a:schemeClr val="bg1"/>
          </a:solidFill>
          <a:ln cap="sq">
            <a:noFill/>
          </a:ln>
          <a:effectLst>
            <a:outerShdw dist="0" blurRad="317500" dir="0" sx="102000" sy="102000" kx="0" ky="0" algn="ctr" rotWithShape="0">
              <a:schemeClr val="accent1">
                <a:alpha val="30000"/>
              </a:schemeClr>
            </a:outerShdw>
          </a:effectLst>
        </p:spPr>
        <p:txBody>
          <a:bodyPr vert="horz" wrap="square" lIns="91440" tIns="45720" rIns="91440" bIns="45720" rtlCol="0" anchor="t"/>
          <a:lstStyle/>
          <a:p>
            <a:pPr algn="l">
              <a:lnSpc>
                <a:spcPct val="110000"/>
              </a:lnSpc>
            </a:pPr>
            <a:endParaRPr kumimoji="1" lang="zh-CN" altLang="en-US"/>
          </a:p>
        </p:txBody>
      </p:sp>
      <p:sp>
        <p:nvSpPr>
          <p:cNvPr id="5" name="isheji-3"/>
          <p:cNvSpPr txBox="1"/>
          <p:nvPr/>
        </p:nvSpPr>
        <p:spPr>
          <a:xfrm rot="0" flipH="1" flipV="0">
            <a:off x="6187440" y="2846247"/>
            <a:ext cx="1348392" cy="1348388"/>
          </a:xfrm>
          <a:custGeom>
            <a:avLst/>
            <a:gdLst>
              <a:gd name="connsiteX0" fmla="*/ 2792230 w 5584459"/>
              <a:gd name="connsiteY0" fmla="*/ 0 h 5584460"/>
              <a:gd name="connsiteX1" fmla="*/ 3740023 w 5584459"/>
              <a:gd name="connsiteY1" fmla="*/ 392589 h 5584460"/>
              <a:gd name="connsiteX2" fmla="*/ 5191871 w 5584459"/>
              <a:gd name="connsiteY2" fmla="*/ 1844438 h 5584460"/>
              <a:gd name="connsiteX3" fmla="*/ 5191871 w 5584459"/>
              <a:gd name="connsiteY3" fmla="*/ 3740023 h 5584460"/>
              <a:gd name="connsiteX4" fmla="*/ 3740023 w 5584459"/>
              <a:gd name="connsiteY4" fmla="*/ 5191871 h 5584460"/>
              <a:gd name="connsiteX5" fmla="*/ 1844438 w 5584459"/>
              <a:gd name="connsiteY5" fmla="*/ 5191871 h 5584460"/>
              <a:gd name="connsiteX6" fmla="*/ 392589 w 5584459"/>
              <a:gd name="connsiteY6" fmla="*/ 3740023 h 5584460"/>
              <a:gd name="connsiteX7" fmla="*/ 392589 w 5584459"/>
              <a:gd name="connsiteY7" fmla="*/ 1844438 h 5584460"/>
              <a:gd name="connsiteX8" fmla="*/ 1844438 w 5584459"/>
              <a:gd name="connsiteY8" fmla="*/ 392589 h 5584460"/>
              <a:gd name="connsiteX9" fmla="*/ 2792230 w 5584459"/>
              <a:gd name="connsiteY9" fmla="*/ 0 h 5584460"/>
            </a:gdLst>
            <a:rect l="l" t="t" r="r" b="b"/>
            <a:pathLst>
              <a:path w="5584459" h="5584460">
                <a:moveTo>
                  <a:pt x="2792230" y="0"/>
                </a:moveTo>
                <a:cubicBezTo>
                  <a:pt x="3135264" y="0"/>
                  <a:pt x="3478297" y="130863"/>
                  <a:pt x="3740023" y="392589"/>
                </a:cubicBezTo>
                <a:lnTo>
                  <a:pt x="5191871" y="1844438"/>
                </a:lnTo>
                <a:cubicBezTo>
                  <a:pt x="5715322" y="2367889"/>
                  <a:pt x="5715322" y="3216571"/>
                  <a:pt x="5191871" y="3740023"/>
                </a:cubicBezTo>
                <a:lnTo>
                  <a:pt x="3740023" y="5191871"/>
                </a:lnTo>
                <a:cubicBezTo>
                  <a:pt x="3216571" y="5715323"/>
                  <a:pt x="2367889" y="5715323"/>
                  <a:pt x="1844438" y="5191871"/>
                </a:cubicBezTo>
                <a:lnTo>
                  <a:pt x="392589" y="3740023"/>
                </a:lnTo>
                <a:cubicBezTo>
                  <a:pt x="-130863" y="3216571"/>
                  <a:pt x="-130863" y="2367889"/>
                  <a:pt x="392589" y="1844438"/>
                </a:cubicBezTo>
                <a:lnTo>
                  <a:pt x="1844438" y="392589"/>
                </a:lnTo>
                <a:cubicBezTo>
                  <a:pt x="2106164" y="130863"/>
                  <a:pt x="2449197" y="0"/>
                  <a:pt x="2792230" y="0"/>
                </a:cubicBezTo>
                <a:close/>
              </a:path>
            </a:pathLst>
          </a:custGeom>
          <a:solidFill>
            <a:schemeClr val="bg1"/>
          </a:solidFill>
          <a:ln cap="sq">
            <a:noFill/>
          </a:ln>
          <a:effectLst>
            <a:outerShdw dist="0" blurRad="317500" dir="0" sx="102000" sy="102000" kx="0" ky="0" algn="ctr" rotWithShape="0">
              <a:schemeClr val="accent1">
                <a:alpha val="30000"/>
              </a:schemeClr>
            </a:outerShdw>
          </a:effectLst>
        </p:spPr>
        <p:txBody>
          <a:bodyPr vert="horz" wrap="square" lIns="91440" tIns="45720" rIns="91440" bIns="45720" rtlCol="0" anchor="t"/>
          <a:lstStyle/>
          <a:p>
            <a:pPr algn="l">
              <a:lnSpc>
                <a:spcPct val="110000"/>
              </a:lnSpc>
            </a:pPr>
            <a:endParaRPr kumimoji="1" lang="zh-CN" altLang="en-US"/>
          </a:p>
        </p:txBody>
      </p:sp>
      <p:sp>
        <p:nvSpPr>
          <p:cNvPr id="6" name="isheji-4"/>
          <p:cNvSpPr txBox="1"/>
          <p:nvPr/>
        </p:nvSpPr>
        <p:spPr>
          <a:xfrm rot="0" flipH="1" flipV="0">
            <a:off x="6913155" y="1303560"/>
            <a:ext cx="1348392" cy="1348388"/>
          </a:xfrm>
          <a:custGeom>
            <a:avLst/>
            <a:gdLst>
              <a:gd name="connsiteX0" fmla="*/ 2792230 w 5584459"/>
              <a:gd name="connsiteY0" fmla="*/ 0 h 5584460"/>
              <a:gd name="connsiteX1" fmla="*/ 3740023 w 5584459"/>
              <a:gd name="connsiteY1" fmla="*/ 392589 h 5584460"/>
              <a:gd name="connsiteX2" fmla="*/ 5191871 w 5584459"/>
              <a:gd name="connsiteY2" fmla="*/ 1844438 h 5584460"/>
              <a:gd name="connsiteX3" fmla="*/ 5191871 w 5584459"/>
              <a:gd name="connsiteY3" fmla="*/ 3740023 h 5584460"/>
              <a:gd name="connsiteX4" fmla="*/ 3740023 w 5584459"/>
              <a:gd name="connsiteY4" fmla="*/ 5191871 h 5584460"/>
              <a:gd name="connsiteX5" fmla="*/ 1844438 w 5584459"/>
              <a:gd name="connsiteY5" fmla="*/ 5191871 h 5584460"/>
              <a:gd name="connsiteX6" fmla="*/ 392589 w 5584459"/>
              <a:gd name="connsiteY6" fmla="*/ 3740023 h 5584460"/>
              <a:gd name="connsiteX7" fmla="*/ 392589 w 5584459"/>
              <a:gd name="connsiteY7" fmla="*/ 1844438 h 5584460"/>
              <a:gd name="connsiteX8" fmla="*/ 1844438 w 5584459"/>
              <a:gd name="connsiteY8" fmla="*/ 392589 h 5584460"/>
              <a:gd name="connsiteX9" fmla="*/ 2792230 w 5584459"/>
              <a:gd name="connsiteY9" fmla="*/ 0 h 5584460"/>
            </a:gdLst>
            <a:rect l="l" t="t" r="r" b="b"/>
            <a:pathLst>
              <a:path w="5584459" h="5584460">
                <a:moveTo>
                  <a:pt x="2792230" y="0"/>
                </a:moveTo>
                <a:cubicBezTo>
                  <a:pt x="3135264" y="0"/>
                  <a:pt x="3478297" y="130863"/>
                  <a:pt x="3740023" y="392589"/>
                </a:cubicBezTo>
                <a:lnTo>
                  <a:pt x="5191871" y="1844438"/>
                </a:lnTo>
                <a:cubicBezTo>
                  <a:pt x="5715322" y="2367889"/>
                  <a:pt x="5715322" y="3216571"/>
                  <a:pt x="5191871" y="3740023"/>
                </a:cubicBezTo>
                <a:lnTo>
                  <a:pt x="3740023" y="5191871"/>
                </a:lnTo>
                <a:cubicBezTo>
                  <a:pt x="3216571" y="5715323"/>
                  <a:pt x="2367889" y="5715323"/>
                  <a:pt x="1844438" y="5191871"/>
                </a:cubicBezTo>
                <a:lnTo>
                  <a:pt x="392589" y="3740023"/>
                </a:lnTo>
                <a:cubicBezTo>
                  <a:pt x="-130863" y="3216571"/>
                  <a:pt x="-130863" y="2367889"/>
                  <a:pt x="392589" y="1844438"/>
                </a:cubicBezTo>
                <a:lnTo>
                  <a:pt x="1844438" y="392589"/>
                </a:lnTo>
                <a:cubicBezTo>
                  <a:pt x="2106164" y="130863"/>
                  <a:pt x="2449197" y="0"/>
                  <a:pt x="2792230" y="0"/>
                </a:cubicBezTo>
                <a:close/>
              </a:path>
            </a:pathLst>
          </a:custGeom>
          <a:solidFill>
            <a:schemeClr val="bg1"/>
          </a:solidFill>
          <a:ln cap="sq">
            <a:noFill/>
          </a:ln>
          <a:effectLst>
            <a:outerShdw dist="0" blurRad="317500" dir="0" sx="102000" sy="102000" kx="0" ky="0" algn="ctr" rotWithShape="0">
              <a:schemeClr val="accent1">
                <a:alpha val="30000"/>
              </a:schemeClr>
            </a:outerShdw>
          </a:effectLst>
        </p:spPr>
        <p:txBody>
          <a:bodyPr vert="horz" wrap="square" lIns="91440" tIns="45720" rIns="91440" bIns="45720" rtlCol="0" anchor="t"/>
          <a:lstStyle/>
          <a:p>
            <a:pPr algn="l">
              <a:lnSpc>
                <a:spcPct val="110000"/>
              </a:lnSpc>
            </a:pPr>
            <a:endParaRPr kumimoji="1" lang="zh-CN" altLang="en-US"/>
          </a:p>
        </p:txBody>
      </p:sp>
      <p:sp>
        <p:nvSpPr>
          <p:cNvPr id="7" name="isheji-5"/>
          <p:cNvSpPr txBox="1"/>
          <p:nvPr/>
        </p:nvSpPr>
        <p:spPr>
          <a:xfrm rot="0" flipH="1" flipV="0">
            <a:off x="6913155" y="4411792"/>
            <a:ext cx="1348392" cy="1348388"/>
          </a:xfrm>
          <a:custGeom>
            <a:avLst/>
            <a:gdLst>
              <a:gd name="connsiteX0" fmla="*/ 2792230 w 5584459"/>
              <a:gd name="connsiteY0" fmla="*/ 0 h 5584460"/>
              <a:gd name="connsiteX1" fmla="*/ 3740023 w 5584459"/>
              <a:gd name="connsiteY1" fmla="*/ 392589 h 5584460"/>
              <a:gd name="connsiteX2" fmla="*/ 5191871 w 5584459"/>
              <a:gd name="connsiteY2" fmla="*/ 1844438 h 5584460"/>
              <a:gd name="connsiteX3" fmla="*/ 5191871 w 5584459"/>
              <a:gd name="connsiteY3" fmla="*/ 3740023 h 5584460"/>
              <a:gd name="connsiteX4" fmla="*/ 3740023 w 5584459"/>
              <a:gd name="connsiteY4" fmla="*/ 5191871 h 5584460"/>
              <a:gd name="connsiteX5" fmla="*/ 1844438 w 5584459"/>
              <a:gd name="connsiteY5" fmla="*/ 5191871 h 5584460"/>
              <a:gd name="connsiteX6" fmla="*/ 392589 w 5584459"/>
              <a:gd name="connsiteY6" fmla="*/ 3740023 h 5584460"/>
              <a:gd name="connsiteX7" fmla="*/ 392589 w 5584459"/>
              <a:gd name="connsiteY7" fmla="*/ 1844438 h 5584460"/>
              <a:gd name="connsiteX8" fmla="*/ 1844438 w 5584459"/>
              <a:gd name="connsiteY8" fmla="*/ 392589 h 5584460"/>
              <a:gd name="connsiteX9" fmla="*/ 2792230 w 5584459"/>
              <a:gd name="connsiteY9" fmla="*/ 0 h 5584460"/>
            </a:gdLst>
            <a:rect l="l" t="t" r="r" b="b"/>
            <a:pathLst>
              <a:path w="5584459" h="5584460">
                <a:moveTo>
                  <a:pt x="2792230" y="0"/>
                </a:moveTo>
                <a:cubicBezTo>
                  <a:pt x="3135264" y="0"/>
                  <a:pt x="3478297" y="130863"/>
                  <a:pt x="3740023" y="392589"/>
                </a:cubicBezTo>
                <a:lnTo>
                  <a:pt x="5191871" y="1844438"/>
                </a:lnTo>
                <a:cubicBezTo>
                  <a:pt x="5715322" y="2367889"/>
                  <a:pt x="5715322" y="3216571"/>
                  <a:pt x="5191871" y="3740023"/>
                </a:cubicBezTo>
                <a:lnTo>
                  <a:pt x="3740023" y="5191871"/>
                </a:lnTo>
                <a:cubicBezTo>
                  <a:pt x="3216571" y="5715323"/>
                  <a:pt x="2367889" y="5715323"/>
                  <a:pt x="1844438" y="5191871"/>
                </a:cubicBezTo>
                <a:lnTo>
                  <a:pt x="392589" y="3740023"/>
                </a:lnTo>
                <a:cubicBezTo>
                  <a:pt x="-130863" y="3216571"/>
                  <a:pt x="-130863" y="2367889"/>
                  <a:pt x="392589" y="1844438"/>
                </a:cubicBezTo>
                <a:lnTo>
                  <a:pt x="1844438" y="392589"/>
                </a:lnTo>
                <a:cubicBezTo>
                  <a:pt x="2106164" y="130863"/>
                  <a:pt x="2449197" y="0"/>
                  <a:pt x="2792230" y="0"/>
                </a:cubicBezTo>
                <a:close/>
              </a:path>
            </a:pathLst>
          </a:custGeom>
          <a:solidFill>
            <a:schemeClr val="bg1"/>
          </a:solidFill>
          <a:ln cap="sq">
            <a:noFill/>
          </a:ln>
          <a:effectLst>
            <a:outerShdw dist="0" blurRad="317500" dir="0" sx="102000" sy="102000" kx="0" ky="0" algn="ctr" rotWithShape="0">
              <a:schemeClr val="accent1">
                <a:alpha val="30000"/>
              </a:schemeClr>
            </a:outerShdw>
          </a:effectLst>
        </p:spPr>
        <p:txBody>
          <a:bodyPr vert="horz" wrap="square" lIns="91440" tIns="45720" rIns="91440" bIns="45720" rtlCol="0" anchor="t"/>
          <a:lstStyle/>
          <a:p>
            <a:pPr algn="l">
              <a:lnSpc>
                <a:spcPct val="110000"/>
              </a:lnSpc>
            </a:pPr>
            <a:endParaRPr kumimoji="1" lang="zh-CN" altLang="en-US"/>
          </a:p>
        </p:txBody>
      </p:sp>
      <p:sp>
        <p:nvSpPr>
          <p:cNvPr id="8" name="isheji-12-1"/>
          <p:cNvSpPr txBox="1"/>
          <p:nvPr/>
        </p:nvSpPr>
        <p:spPr>
          <a:xfrm rot="0" flipH="0" flipV="0">
            <a:off x="1537560" y="1411948"/>
            <a:ext cx="5040000" cy="309444"/>
          </a:xfrm>
          <a:prstGeom prst="rect">
            <a:avLst/>
          </a:prstGeom>
          <a:noFill/>
          <a:ln>
            <a:noFill/>
          </a:ln>
        </p:spPr>
        <p:txBody>
          <a:bodyPr vert="horz" wrap="square" lIns="0" tIns="0" rIns="0" bIns="0" rtlCol="0" anchor="b"/>
          <a:lstStyle/>
          <a:p>
            <a:pPr algn="l">
              <a:lnSpc>
                <a:spcPct val="120000"/>
              </a:lnSpc>
            </a:pPr>
            <a:r>
              <a:rPr kumimoji="1" lang="en-US" altLang="zh-CN" sz="1600">
                <a:ln w="12700">
                  <a:noFill/>
                </a:ln>
                <a:solidFill>
                  <a:srgbClr val="262626">
                    <a:alpha val="100000"/>
                  </a:srgbClr>
                </a:solidFill>
                <a:latin typeface="Source Han Sans CN Bold"/>
                <a:ea typeface="Source Han Sans CN Bold"/>
                <a:cs typeface="Source Han Sans CN Bold"/>
              </a:rPr>
              <a:t>问答式内容结构设计</a:t>
            </a:r>
            <a:endParaRPr kumimoji="1" lang="zh-CN" altLang="en-US"/>
          </a:p>
        </p:txBody>
      </p:sp>
      <p:sp>
        <p:nvSpPr>
          <p:cNvPr id="9" name="isheji-12-2"/>
          <p:cNvSpPr txBox="1"/>
          <p:nvPr/>
        </p:nvSpPr>
        <p:spPr>
          <a:xfrm rot="0" flipH="0" flipV="0">
            <a:off x="1537560" y="1746184"/>
            <a:ext cx="5040000" cy="930915"/>
          </a:xfrm>
          <a:prstGeom prst="rect">
            <a:avLst/>
          </a:prstGeom>
          <a:noFill/>
          <a:ln>
            <a:noFill/>
          </a:ln>
        </p:spPr>
        <p:txBody>
          <a:bodyPr vert="horz" wrap="square" lIns="0" tIns="0" rIns="0" bIns="0" rtlCol="0" anchor="t"/>
          <a:lstStyle/>
          <a:p>
            <a:pPr algn="l">
              <a:lnSpc>
                <a:spcPct val="150000"/>
              </a:lnSpc>
            </a:pPr>
            <a:r>
              <a:rPr kumimoji="1" lang="en-US" altLang="zh-CN" sz="1086">
                <a:ln w="12700">
                  <a:noFill/>
                </a:ln>
                <a:solidFill>
                  <a:srgbClr val="262626">
                    <a:alpha val="100000"/>
                  </a:srgbClr>
                </a:solidFill>
                <a:latin typeface="Source Han Sans"/>
                <a:ea typeface="Source Han Sans"/>
                <a:cs typeface="Source Han Sans"/>
              </a:rPr>
              <a:t>AI摘要偏好直接回答问题的结构化内容，需重构文章逻辑框架。以用户高频提问作为H2/H3标题，开篇即给出简明结论再展开论述，采用“问题- 答案- 依据- 延伸”四段式写法，大幅提高内容被AI提取为精选摘要的概率，在零点击搜索场景中占据心智首位。</a:t>
            </a:r>
            <a:endParaRPr kumimoji="1" lang="zh-CN" altLang="en-US"/>
          </a:p>
        </p:txBody>
      </p:sp>
      <p:sp>
        <p:nvSpPr>
          <p:cNvPr id="10" name="isheji-13-1"/>
          <p:cNvSpPr txBox="1"/>
          <p:nvPr/>
        </p:nvSpPr>
        <p:spPr>
          <a:xfrm rot="0" flipH="0" flipV="0">
            <a:off x="1036319" y="2954884"/>
            <a:ext cx="5040000" cy="309444"/>
          </a:xfrm>
          <a:prstGeom prst="rect">
            <a:avLst/>
          </a:prstGeom>
          <a:noFill/>
          <a:ln>
            <a:noFill/>
          </a:ln>
        </p:spPr>
        <p:txBody>
          <a:bodyPr vert="horz" wrap="square" lIns="0" tIns="0" rIns="0" bIns="0" rtlCol="0" anchor="b"/>
          <a:lstStyle/>
          <a:p>
            <a:pPr algn="l">
              <a:lnSpc>
                <a:spcPct val="120000"/>
              </a:lnSpc>
            </a:pPr>
            <a:r>
              <a:rPr kumimoji="1" lang="en-US" altLang="zh-CN" sz="1600">
                <a:ln w="12700">
                  <a:noFill/>
                </a:ln>
                <a:solidFill>
                  <a:srgbClr val="262626">
                    <a:alpha val="100000"/>
                  </a:srgbClr>
                </a:solidFill>
                <a:latin typeface="Source Han Sans CN Bold"/>
                <a:ea typeface="Source Han Sans CN Bold"/>
                <a:cs typeface="Source Han Sans CN Bold"/>
              </a:rPr>
              <a:t>关键信息前置与密度控制</a:t>
            </a:r>
            <a:endParaRPr kumimoji="1" lang="zh-CN" altLang="en-US"/>
          </a:p>
        </p:txBody>
      </p:sp>
      <p:sp>
        <p:nvSpPr>
          <p:cNvPr id="11" name="isheji-13-2"/>
          <p:cNvSpPr txBox="1"/>
          <p:nvPr/>
        </p:nvSpPr>
        <p:spPr>
          <a:xfrm rot="0" flipH="0" flipV="0">
            <a:off x="1036319" y="3289120"/>
            <a:ext cx="5040000" cy="930915"/>
          </a:xfrm>
          <a:prstGeom prst="rect">
            <a:avLst/>
          </a:prstGeom>
          <a:noFill/>
          <a:ln>
            <a:noFill/>
          </a:ln>
        </p:spPr>
        <p:txBody>
          <a:bodyPr vert="horz" wrap="square" lIns="0" tIns="0" rIns="0" bIns="0" rtlCol="0" anchor="t"/>
          <a:lstStyle/>
          <a:p>
            <a:pPr algn="l">
              <a:lnSpc>
                <a:spcPct val="150000"/>
              </a:lnSpc>
            </a:pPr>
            <a:r>
              <a:rPr kumimoji="1" lang="en-US" altLang="zh-CN" sz="1086">
                <a:ln w="12700">
                  <a:noFill/>
                </a:ln>
                <a:solidFill>
                  <a:srgbClr val="262626">
                    <a:alpha val="100000"/>
                  </a:srgbClr>
                </a:solidFill>
                <a:latin typeface="Source Han Sans"/>
                <a:ea typeface="Source Han Sans"/>
                <a:cs typeface="Source Han Sans"/>
              </a:rPr>
              <a:t>AI模型处理长文本时存在注意力衰减，核心信息必须前置。将最重要结论、数据与操作步骤放在段落首句或列表前五项，避免铺垫过长导致关键内容被截断；同时控制单段信息密度不超过三个要点，确保AI能准确解析并完整呈现，避免因信息过载造成摘要失真。</a:t>
            </a:r>
            <a:endParaRPr kumimoji="1" lang="zh-CN" altLang="en-US"/>
          </a:p>
        </p:txBody>
      </p:sp>
      <p:sp>
        <p:nvSpPr>
          <p:cNvPr id="12" name="isheji-14-1"/>
          <p:cNvSpPr txBox="1"/>
          <p:nvPr/>
        </p:nvSpPr>
        <p:spPr>
          <a:xfrm rot="0" flipH="0" flipV="0">
            <a:off x="1537560" y="4505441"/>
            <a:ext cx="5040000" cy="309444"/>
          </a:xfrm>
          <a:prstGeom prst="rect">
            <a:avLst/>
          </a:prstGeom>
          <a:noFill/>
          <a:ln>
            <a:noFill/>
          </a:ln>
        </p:spPr>
        <p:txBody>
          <a:bodyPr vert="horz" wrap="square" lIns="0" tIns="0" rIns="0" bIns="0" rtlCol="0" anchor="b"/>
          <a:lstStyle/>
          <a:p>
            <a:pPr algn="l">
              <a:lnSpc>
                <a:spcPct val="120000"/>
              </a:lnSpc>
            </a:pPr>
            <a:r>
              <a:rPr kumimoji="1" lang="en-US" altLang="zh-CN" sz="1600">
                <a:ln w="12700">
                  <a:noFill/>
                </a:ln>
                <a:solidFill>
                  <a:srgbClr val="262626">
                    <a:alpha val="100000"/>
                  </a:srgbClr>
                </a:solidFill>
                <a:latin typeface="Source Han Sans CN Bold"/>
                <a:ea typeface="Source Han Sans CN Bold"/>
                <a:cs typeface="Source Han Sans CN Bold"/>
              </a:rPr>
              <a:t>多轮对话场景的内容预埋</a:t>
            </a:r>
            <a:endParaRPr kumimoji="1" lang="zh-CN" altLang="en-US"/>
          </a:p>
        </p:txBody>
      </p:sp>
      <p:sp>
        <p:nvSpPr>
          <p:cNvPr id="13" name="isheji-14-2"/>
          <p:cNvSpPr txBox="1"/>
          <p:nvPr/>
        </p:nvSpPr>
        <p:spPr>
          <a:xfrm rot="0" flipH="0" flipV="0">
            <a:off x="1537560" y="4839677"/>
            <a:ext cx="5040000" cy="930915"/>
          </a:xfrm>
          <a:prstGeom prst="rect">
            <a:avLst/>
          </a:prstGeom>
          <a:noFill/>
          <a:ln>
            <a:noFill/>
          </a:ln>
        </p:spPr>
        <p:txBody>
          <a:bodyPr vert="horz" wrap="square" lIns="0" tIns="0" rIns="0" bIns="0" rtlCol="0" anchor="t"/>
          <a:lstStyle/>
          <a:p>
            <a:pPr algn="l">
              <a:lnSpc>
                <a:spcPct val="150000"/>
              </a:lnSpc>
            </a:pPr>
            <a:r>
              <a:rPr kumimoji="1" lang="en-US" altLang="zh-CN" sz="1086">
                <a:ln w="12700">
                  <a:noFill/>
                </a:ln>
                <a:solidFill>
                  <a:srgbClr val="262626">
                    <a:alpha val="100000"/>
                  </a:srgbClr>
                </a:solidFill>
                <a:latin typeface="Source Han Sans"/>
                <a:ea typeface="Source Han Sans"/>
                <a:cs typeface="Source Han Sans"/>
              </a:rPr>
              <a:t>AI搜索具有连续追问特性，单次回答难以满足复杂需求。需在内容中预判用户可能的后续问题并提前埋入解答线索，例如在介绍产品功能后自然衔接“如何选择”“常见问题”“替代方案”等关联话题，引导AI在多轮交互中持续引用你的内容，形成流量闭环效应。</a:t>
            </a:r>
            <a:endParaRPr kumimoji="1" lang="zh-CN" altLang="en-US"/>
          </a:p>
        </p:txBody>
      </p:sp>
      <p:sp>
        <p:nvSpPr>
          <p:cNvPr id="14" name="isheji-15"/>
          <p:cNvSpPr txBox="1"/>
          <p:nvPr/>
        </p:nvSpPr>
        <p:spPr>
          <a:xfrm rot="0" flipH="1" flipV="0">
            <a:off x="7344010" y="1734413"/>
            <a:ext cx="486682" cy="486682"/>
          </a:xfrm>
          <a:custGeom>
            <a:avLst/>
            <a:gdLst>
              <a:gd name="connsiteX0" fmla="*/ 457070 w 720001"/>
              <a:gd name="connsiteY0" fmla="*/ 57166 h 720001"/>
              <a:gd name="connsiteX1" fmla="*/ 457070 w 720001"/>
              <a:gd name="connsiteY1" fmla="*/ 263017 h 720001"/>
              <a:gd name="connsiteX2" fmla="*/ 662921 w 720001"/>
              <a:gd name="connsiteY2" fmla="*/ 263017 h 720001"/>
              <a:gd name="connsiteX3" fmla="*/ 647393 w 720001"/>
              <a:gd name="connsiteY3" fmla="*/ 212704 h 720001"/>
              <a:gd name="connsiteX4" fmla="*/ 591008 w 720001"/>
              <a:gd name="connsiteY4" fmla="*/ 129079 h 720001"/>
              <a:gd name="connsiteX5" fmla="*/ 507383 w 720001"/>
              <a:gd name="connsiteY5" fmla="*/ 72694 h 720001"/>
              <a:gd name="connsiteX6" fmla="*/ 457070 w 720001"/>
              <a:gd name="connsiteY6" fmla="*/ 57166 h 720001"/>
              <a:gd name="connsiteX7" fmla="*/ 307952 w 720001"/>
              <a:gd name="connsiteY7" fmla="*/ 56386 h 720001"/>
              <a:gd name="connsiteX8" fmla="*/ 240115 w 720001"/>
              <a:gd name="connsiteY8" fmla="*/ 76251 h 720001"/>
              <a:gd name="connsiteX9" fmla="*/ 142092 w 720001"/>
              <a:gd name="connsiteY9" fmla="*/ 142179 h 720001"/>
              <a:gd name="connsiteX10" fmla="*/ 76077 w 720001"/>
              <a:gd name="connsiteY10" fmla="*/ 240116 h 720001"/>
              <a:gd name="connsiteX11" fmla="*/ 51874 w 720001"/>
              <a:gd name="connsiteY11" fmla="*/ 360000 h 720001"/>
              <a:gd name="connsiteX12" fmla="*/ 76077 w 720001"/>
              <a:gd name="connsiteY12" fmla="*/ 479885 h 720001"/>
              <a:gd name="connsiteX13" fmla="*/ 142092 w 720001"/>
              <a:gd name="connsiteY13" fmla="*/ 577822 h 720001"/>
              <a:gd name="connsiteX14" fmla="*/ 240029 w 720001"/>
              <a:gd name="connsiteY14" fmla="*/ 643837 h 720001"/>
              <a:gd name="connsiteX15" fmla="*/ 359913 w 720001"/>
              <a:gd name="connsiteY15" fmla="*/ 668039 h 720001"/>
              <a:gd name="connsiteX16" fmla="*/ 479798 w 720001"/>
              <a:gd name="connsiteY16" fmla="*/ 643837 h 720001"/>
              <a:gd name="connsiteX17" fmla="*/ 577735 w 720001"/>
              <a:gd name="connsiteY17" fmla="*/ 577822 h 720001"/>
              <a:gd name="connsiteX18" fmla="*/ 643750 w 720001"/>
              <a:gd name="connsiteY18" fmla="*/ 479885 h 720001"/>
              <a:gd name="connsiteX19" fmla="*/ 663615 w 720001"/>
              <a:gd name="connsiteY19" fmla="*/ 412049 h 720001"/>
              <a:gd name="connsiteX20" fmla="*/ 360000 w 720001"/>
              <a:gd name="connsiteY20" fmla="*/ 412049 h 720001"/>
              <a:gd name="connsiteX21" fmla="*/ 307952 w 720001"/>
              <a:gd name="connsiteY21" fmla="*/ 360000 h 720001"/>
              <a:gd name="connsiteX22" fmla="*/ 405022 w 720001"/>
              <a:gd name="connsiteY22" fmla="*/ 0 h 720001"/>
              <a:gd name="connsiteX23" fmla="*/ 720001 w 720001"/>
              <a:gd name="connsiteY23" fmla="*/ 314979 h 720001"/>
              <a:gd name="connsiteX24" fmla="*/ 405022 w 720001"/>
              <a:gd name="connsiteY24" fmla="*/ 314979 h 720001"/>
              <a:gd name="connsiteX25" fmla="*/ 360000 w 720001"/>
              <a:gd name="connsiteY25" fmla="*/ 0 h 720001"/>
              <a:gd name="connsiteX26" fmla="*/ 360000 w 720001"/>
              <a:gd name="connsiteY26" fmla="*/ 360000 h 720001"/>
              <a:gd name="connsiteX27" fmla="*/ 720001 w 720001"/>
              <a:gd name="connsiteY27" fmla="*/ 360000 h 720001"/>
              <a:gd name="connsiteX28" fmla="*/ 360000 w 720001"/>
              <a:gd name="connsiteY28" fmla="*/ 720001 h 720001"/>
              <a:gd name="connsiteX29" fmla="*/ 0 w 720001"/>
              <a:gd name="connsiteY29" fmla="*/ 360000 h 720001"/>
              <a:gd name="connsiteX30" fmla="*/ 360000 w 720001"/>
              <a:gd name="connsiteY30" fmla="*/ 0 h 720001"/>
            </a:gdLst>
            <a:rect l="l" t="t" r="r" b="b"/>
            <a:pathLst>
              <a:path w="720001" h="720001">
                <a:moveTo>
                  <a:pt x="457070" y="57166"/>
                </a:moveTo>
                <a:lnTo>
                  <a:pt x="457070" y="263017"/>
                </a:lnTo>
                <a:lnTo>
                  <a:pt x="662921" y="263017"/>
                </a:lnTo>
                <a:cubicBezTo>
                  <a:pt x="659451" y="245755"/>
                  <a:pt x="654246" y="229012"/>
                  <a:pt x="647393" y="212704"/>
                </a:cubicBezTo>
                <a:cubicBezTo>
                  <a:pt x="634121" y="181388"/>
                  <a:pt x="615210" y="153282"/>
                  <a:pt x="591008" y="129079"/>
                </a:cubicBezTo>
                <a:cubicBezTo>
                  <a:pt x="566806" y="104877"/>
                  <a:pt x="538699" y="85966"/>
                  <a:pt x="507383" y="72694"/>
                </a:cubicBezTo>
                <a:cubicBezTo>
                  <a:pt x="491075" y="65755"/>
                  <a:pt x="474246" y="60636"/>
                  <a:pt x="457070" y="57166"/>
                </a:cubicBezTo>
                <a:close/>
                <a:moveTo>
                  <a:pt x="307952" y="56386"/>
                </a:moveTo>
                <a:cubicBezTo>
                  <a:pt x="284703" y="60376"/>
                  <a:pt x="262062" y="66969"/>
                  <a:pt x="240115" y="76251"/>
                </a:cubicBezTo>
                <a:cubicBezTo>
                  <a:pt x="203508" y="91778"/>
                  <a:pt x="170544" y="113986"/>
                  <a:pt x="142092" y="142179"/>
                </a:cubicBezTo>
                <a:cubicBezTo>
                  <a:pt x="113812" y="170545"/>
                  <a:pt x="91605" y="203422"/>
                  <a:pt x="76077" y="240116"/>
                </a:cubicBezTo>
                <a:cubicBezTo>
                  <a:pt x="60029" y="278111"/>
                  <a:pt x="51874" y="318362"/>
                  <a:pt x="51874" y="360000"/>
                </a:cubicBezTo>
                <a:cubicBezTo>
                  <a:pt x="51874" y="401639"/>
                  <a:pt x="60029" y="441976"/>
                  <a:pt x="76077" y="479885"/>
                </a:cubicBezTo>
                <a:cubicBezTo>
                  <a:pt x="91605" y="516579"/>
                  <a:pt x="113812" y="549543"/>
                  <a:pt x="142092" y="577822"/>
                </a:cubicBezTo>
                <a:cubicBezTo>
                  <a:pt x="170458" y="606102"/>
                  <a:pt x="203335" y="628309"/>
                  <a:pt x="240029" y="643837"/>
                </a:cubicBezTo>
                <a:cubicBezTo>
                  <a:pt x="278024" y="659885"/>
                  <a:pt x="318275" y="668039"/>
                  <a:pt x="359913" y="668039"/>
                </a:cubicBezTo>
                <a:cubicBezTo>
                  <a:pt x="401552" y="668039"/>
                  <a:pt x="441890" y="659885"/>
                  <a:pt x="479798" y="643837"/>
                </a:cubicBezTo>
                <a:cubicBezTo>
                  <a:pt x="516492" y="628309"/>
                  <a:pt x="549456" y="606102"/>
                  <a:pt x="577735" y="577822"/>
                </a:cubicBezTo>
                <a:cubicBezTo>
                  <a:pt x="606015" y="549456"/>
                  <a:pt x="628222" y="516579"/>
                  <a:pt x="643750" y="479885"/>
                </a:cubicBezTo>
                <a:cubicBezTo>
                  <a:pt x="653032" y="457938"/>
                  <a:pt x="659625" y="435297"/>
                  <a:pt x="663615" y="412049"/>
                </a:cubicBezTo>
                <a:lnTo>
                  <a:pt x="360000" y="412049"/>
                </a:lnTo>
                <a:cubicBezTo>
                  <a:pt x="331287" y="412049"/>
                  <a:pt x="307952" y="388714"/>
                  <a:pt x="307952" y="360000"/>
                </a:cubicBezTo>
                <a:close/>
                <a:moveTo>
                  <a:pt x="405022" y="0"/>
                </a:moveTo>
                <a:cubicBezTo>
                  <a:pt x="578950" y="0"/>
                  <a:pt x="720001" y="141051"/>
                  <a:pt x="720001" y="314979"/>
                </a:cubicBezTo>
                <a:lnTo>
                  <a:pt x="405022" y="314979"/>
                </a:lnTo>
                <a:close/>
                <a:moveTo>
                  <a:pt x="360000" y="0"/>
                </a:moveTo>
                <a:lnTo>
                  <a:pt x="360000" y="360000"/>
                </a:lnTo>
                <a:lnTo>
                  <a:pt x="720001" y="360000"/>
                </a:lnTo>
                <a:cubicBezTo>
                  <a:pt x="720001" y="558825"/>
                  <a:pt x="558824" y="720001"/>
                  <a:pt x="360000" y="720001"/>
                </a:cubicBezTo>
                <a:cubicBezTo>
                  <a:pt x="161176" y="720001"/>
                  <a:pt x="0" y="558825"/>
                  <a:pt x="0" y="360000"/>
                </a:cubicBezTo>
                <a:cubicBezTo>
                  <a:pt x="0" y="161176"/>
                  <a:pt x="161176" y="0"/>
                  <a:pt x="360000" y="0"/>
                </a:cubicBezTo>
                <a:close/>
              </a:path>
            </a:pathLst>
          </a:custGeom>
          <a:solidFill>
            <a:schemeClr val="accent1"/>
          </a:solidFill>
          <a:ln cap="sq">
            <a:noFill/>
          </a:ln>
          <a:effectLst/>
        </p:spPr>
        <p:txBody>
          <a:bodyPr vert="horz" wrap="square" lIns="91440" tIns="45720" rIns="91440" bIns="45720" rtlCol="0" anchor="t"/>
          <a:lstStyle/>
          <a:p>
            <a:pPr algn="l">
              <a:lnSpc>
                <a:spcPct val="110000"/>
              </a:lnSpc>
            </a:pPr>
            <a:endParaRPr kumimoji="1" lang="zh-CN" altLang="en-US"/>
          </a:p>
        </p:txBody>
      </p:sp>
      <p:sp>
        <p:nvSpPr>
          <p:cNvPr id="15" name="isheji-16"/>
          <p:cNvSpPr txBox="1"/>
          <p:nvPr/>
        </p:nvSpPr>
        <p:spPr>
          <a:xfrm rot="0" flipH="1" flipV="0">
            <a:off x="6636995" y="3277100"/>
            <a:ext cx="449282" cy="486682"/>
          </a:xfrm>
          <a:custGeom>
            <a:avLst/>
            <a:gdLst>
              <a:gd name="connsiteX0" fmla="*/ 712625 w 1425436"/>
              <a:gd name="connsiteY0" fmla="*/ 111621 h 1544091"/>
              <a:gd name="connsiteX1" fmla="*/ 902567 w 1425436"/>
              <a:gd name="connsiteY1" fmla="*/ 190314 h 1544091"/>
              <a:gd name="connsiteX2" fmla="*/ 981260 w 1425436"/>
              <a:gd name="connsiteY2" fmla="*/ 380256 h 1544091"/>
              <a:gd name="connsiteX3" fmla="*/ 902567 w 1425436"/>
              <a:gd name="connsiteY3" fmla="*/ 570198 h 1544091"/>
              <a:gd name="connsiteX4" fmla="*/ 712625 w 1425436"/>
              <a:gd name="connsiteY4" fmla="*/ 648891 h 1544091"/>
              <a:gd name="connsiteX5" fmla="*/ 522684 w 1425436"/>
              <a:gd name="connsiteY5" fmla="*/ 570198 h 1544091"/>
              <a:gd name="connsiteX6" fmla="*/ 444177 w 1425436"/>
              <a:gd name="connsiteY6" fmla="*/ 380070 h 1544091"/>
              <a:gd name="connsiteX7" fmla="*/ 522870 w 1425436"/>
              <a:gd name="connsiteY7" fmla="*/ 190128 h 1544091"/>
              <a:gd name="connsiteX8" fmla="*/ 712625 w 1425436"/>
              <a:gd name="connsiteY8" fmla="*/ 111621 h 1544091"/>
              <a:gd name="connsiteX9" fmla="*/ 712625 w 1425436"/>
              <a:gd name="connsiteY9" fmla="*/ 0 h 1544091"/>
              <a:gd name="connsiteX10" fmla="*/ 332556 w 1425436"/>
              <a:gd name="connsiteY10" fmla="*/ 380070 h 1544091"/>
              <a:gd name="connsiteX11" fmla="*/ 712625 w 1425436"/>
              <a:gd name="connsiteY11" fmla="*/ 760140 h 1544091"/>
              <a:gd name="connsiteX12" fmla="*/ 1092695 w 1425436"/>
              <a:gd name="connsiteY12" fmla="*/ 380070 h 1544091"/>
              <a:gd name="connsiteX13" fmla="*/ 712625 w 1425436"/>
              <a:gd name="connsiteY13" fmla="*/ 0 h 1544091"/>
              <a:gd name="connsiteX14" fmla="*/ 712625 w 1425436"/>
              <a:gd name="connsiteY14" fmla="*/ 943012 h 1544091"/>
              <a:gd name="connsiteX15" fmla="*/ 978842 w 1425436"/>
              <a:gd name="connsiteY15" fmla="*/ 976685 h 1544091"/>
              <a:gd name="connsiteX16" fmla="*/ 1146087 w 1425436"/>
              <a:gd name="connsiteY16" fmla="*/ 1059470 h 1544091"/>
              <a:gd name="connsiteX17" fmla="*/ 1248593 w 1425436"/>
              <a:gd name="connsiteY17" fmla="*/ 1174440 h 1544091"/>
              <a:gd name="connsiteX18" fmla="*/ 1310356 w 1425436"/>
              <a:gd name="connsiteY18" fmla="*/ 1316385 h 1544091"/>
              <a:gd name="connsiteX19" fmla="*/ 1296590 w 1425436"/>
              <a:gd name="connsiteY19" fmla="*/ 1390241 h 1544091"/>
              <a:gd name="connsiteX20" fmla="*/ 1208595 w 1425436"/>
              <a:gd name="connsiteY20" fmla="*/ 1432285 h 1544091"/>
              <a:gd name="connsiteX21" fmla="*/ 216842 w 1425436"/>
              <a:gd name="connsiteY21" fmla="*/ 1432285 h 1544091"/>
              <a:gd name="connsiteX22" fmla="*/ 128847 w 1425436"/>
              <a:gd name="connsiteY22" fmla="*/ 1390241 h 1544091"/>
              <a:gd name="connsiteX23" fmla="*/ 115081 w 1425436"/>
              <a:gd name="connsiteY23" fmla="*/ 1316385 h 1544091"/>
              <a:gd name="connsiteX24" fmla="*/ 176844 w 1425436"/>
              <a:gd name="connsiteY24" fmla="*/ 1174440 h 1544091"/>
              <a:gd name="connsiteX25" fmla="*/ 279350 w 1425436"/>
              <a:gd name="connsiteY25" fmla="*/ 1059470 h 1544091"/>
              <a:gd name="connsiteX26" fmla="*/ 446595 w 1425436"/>
              <a:gd name="connsiteY26" fmla="*/ 976685 h 1544091"/>
              <a:gd name="connsiteX27" fmla="*/ 712625 w 1425436"/>
              <a:gd name="connsiteY27" fmla="*/ 943012 h 1544091"/>
              <a:gd name="connsiteX28" fmla="*/ 712625 w 1425436"/>
              <a:gd name="connsiteY28" fmla="*/ 831391 h 1544091"/>
              <a:gd name="connsiteX29" fmla="*/ 8296 w 1425436"/>
              <a:gd name="connsiteY29" fmla="*/ 1284387 h 1544091"/>
              <a:gd name="connsiteX30" fmla="*/ 216842 w 1425436"/>
              <a:gd name="connsiteY30" fmla="*/ 1544092 h 1544091"/>
              <a:gd name="connsiteX31" fmla="*/ 1208595 w 1425436"/>
              <a:gd name="connsiteY31" fmla="*/ 1544092 h 1544091"/>
              <a:gd name="connsiteX32" fmla="*/ 1417141 w 1425436"/>
              <a:gd name="connsiteY32" fmla="*/ 1284387 h 1544091"/>
              <a:gd name="connsiteX33" fmla="*/ 712625 w 1425436"/>
              <a:gd name="connsiteY33" fmla="*/ 831391 h 1544091"/>
            </a:gdLst>
            <a:rect l="l" t="t" r="r" b="b"/>
            <a:pathLst>
              <a:path w="1425436" h="1544091">
                <a:moveTo>
                  <a:pt x="712625" y="111621"/>
                </a:moveTo>
                <a:cubicBezTo>
                  <a:pt x="784435" y="111621"/>
                  <a:pt x="851780" y="139526"/>
                  <a:pt x="902567" y="190314"/>
                </a:cubicBezTo>
                <a:cubicBezTo>
                  <a:pt x="953355" y="241102"/>
                  <a:pt x="981260" y="308446"/>
                  <a:pt x="981260" y="380256"/>
                </a:cubicBezTo>
                <a:cubicBezTo>
                  <a:pt x="981260" y="452065"/>
                  <a:pt x="953355" y="519410"/>
                  <a:pt x="902567" y="570198"/>
                </a:cubicBezTo>
                <a:cubicBezTo>
                  <a:pt x="851780" y="620985"/>
                  <a:pt x="784435" y="648891"/>
                  <a:pt x="712625" y="648891"/>
                </a:cubicBezTo>
                <a:cubicBezTo>
                  <a:pt x="640816" y="648891"/>
                  <a:pt x="573471" y="620985"/>
                  <a:pt x="522684" y="570198"/>
                </a:cubicBezTo>
                <a:cubicBezTo>
                  <a:pt x="472082" y="519224"/>
                  <a:pt x="444177" y="451693"/>
                  <a:pt x="444177" y="380070"/>
                </a:cubicBezTo>
                <a:cubicBezTo>
                  <a:pt x="444177" y="308446"/>
                  <a:pt x="472082" y="240916"/>
                  <a:pt x="522870" y="190128"/>
                </a:cubicBezTo>
                <a:cubicBezTo>
                  <a:pt x="573471" y="139526"/>
                  <a:pt x="641002" y="111621"/>
                  <a:pt x="712625" y="111621"/>
                </a:cubicBezTo>
                <a:moveTo>
                  <a:pt x="712625" y="0"/>
                </a:moveTo>
                <a:cubicBezTo>
                  <a:pt x="502778" y="0"/>
                  <a:pt x="332556" y="170036"/>
                  <a:pt x="332556" y="380070"/>
                </a:cubicBezTo>
                <a:cubicBezTo>
                  <a:pt x="332556" y="589917"/>
                  <a:pt x="502778" y="760140"/>
                  <a:pt x="712625" y="760140"/>
                </a:cubicBezTo>
                <a:cubicBezTo>
                  <a:pt x="922473" y="760140"/>
                  <a:pt x="1092695" y="589917"/>
                  <a:pt x="1092695" y="380070"/>
                </a:cubicBezTo>
                <a:cubicBezTo>
                  <a:pt x="1092881" y="170036"/>
                  <a:pt x="922659" y="0"/>
                  <a:pt x="712625" y="0"/>
                </a:cubicBezTo>
                <a:close/>
                <a:moveTo>
                  <a:pt x="712625" y="943012"/>
                </a:moveTo>
                <a:cubicBezTo>
                  <a:pt x="813643" y="943012"/>
                  <a:pt x="903126" y="954360"/>
                  <a:pt x="978842" y="976685"/>
                </a:cubicBezTo>
                <a:cubicBezTo>
                  <a:pt x="1043582" y="995846"/>
                  <a:pt x="1099951" y="1023752"/>
                  <a:pt x="1146087" y="1059470"/>
                </a:cubicBezTo>
                <a:cubicBezTo>
                  <a:pt x="1186829" y="1091096"/>
                  <a:pt x="1220315" y="1128675"/>
                  <a:pt x="1248593" y="1174440"/>
                </a:cubicBezTo>
                <a:cubicBezTo>
                  <a:pt x="1273708" y="1215368"/>
                  <a:pt x="1293985" y="1261877"/>
                  <a:pt x="1310356" y="1316385"/>
                </a:cubicBezTo>
                <a:cubicBezTo>
                  <a:pt x="1320774" y="1350801"/>
                  <a:pt x="1306264" y="1377404"/>
                  <a:pt x="1296590" y="1390241"/>
                </a:cubicBezTo>
                <a:cubicBezTo>
                  <a:pt x="1276684" y="1417030"/>
                  <a:pt x="1244686" y="1432285"/>
                  <a:pt x="1208595" y="1432285"/>
                </a:cubicBezTo>
                <a:lnTo>
                  <a:pt x="216842" y="1432285"/>
                </a:lnTo>
                <a:cubicBezTo>
                  <a:pt x="180937" y="1432285"/>
                  <a:pt x="148753" y="1417030"/>
                  <a:pt x="128847" y="1390241"/>
                </a:cubicBezTo>
                <a:cubicBezTo>
                  <a:pt x="119359" y="1377404"/>
                  <a:pt x="104849" y="1350801"/>
                  <a:pt x="115081" y="1316385"/>
                </a:cubicBezTo>
                <a:cubicBezTo>
                  <a:pt x="131452" y="1261877"/>
                  <a:pt x="151543" y="1215368"/>
                  <a:pt x="176844" y="1174440"/>
                </a:cubicBezTo>
                <a:cubicBezTo>
                  <a:pt x="204936" y="1128675"/>
                  <a:pt x="238422" y="1090910"/>
                  <a:pt x="279350" y="1059470"/>
                </a:cubicBezTo>
                <a:cubicBezTo>
                  <a:pt x="325486" y="1023752"/>
                  <a:pt x="381855" y="995846"/>
                  <a:pt x="446595" y="976685"/>
                </a:cubicBezTo>
                <a:cubicBezTo>
                  <a:pt x="522125" y="954360"/>
                  <a:pt x="611794" y="943012"/>
                  <a:pt x="712625" y="943012"/>
                </a:cubicBezTo>
                <a:moveTo>
                  <a:pt x="712625" y="831391"/>
                </a:moveTo>
                <a:cubicBezTo>
                  <a:pt x="244561" y="831391"/>
                  <a:pt x="77501" y="1053331"/>
                  <a:pt x="8296" y="1284387"/>
                </a:cubicBezTo>
                <a:cubicBezTo>
                  <a:pt x="-30771" y="1414611"/>
                  <a:pt x="73037" y="1544092"/>
                  <a:pt x="216842" y="1544092"/>
                </a:cubicBezTo>
                <a:lnTo>
                  <a:pt x="1208595" y="1544092"/>
                </a:lnTo>
                <a:cubicBezTo>
                  <a:pt x="1352400" y="1544092"/>
                  <a:pt x="1456208" y="1414611"/>
                  <a:pt x="1417141" y="1284387"/>
                </a:cubicBezTo>
                <a:cubicBezTo>
                  <a:pt x="1347750" y="1053331"/>
                  <a:pt x="1180690" y="831391"/>
                  <a:pt x="712625" y="831391"/>
                </a:cubicBezTo>
                <a:close/>
              </a:path>
            </a:pathLst>
          </a:custGeom>
          <a:solidFill>
            <a:schemeClr val="accent1"/>
          </a:solidFill>
          <a:ln cap="sq">
            <a:noFill/>
          </a:ln>
          <a:effectLst/>
        </p:spPr>
        <p:txBody>
          <a:bodyPr vert="horz" wrap="square" lIns="91440" tIns="45720" rIns="91440" bIns="45720" rtlCol="0" anchor="t"/>
          <a:lstStyle/>
          <a:p>
            <a:pPr algn="l">
              <a:lnSpc>
                <a:spcPct val="110000"/>
              </a:lnSpc>
            </a:pPr>
            <a:endParaRPr kumimoji="1" lang="zh-CN" altLang="en-US"/>
          </a:p>
        </p:txBody>
      </p:sp>
      <p:sp>
        <p:nvSpPr>
          <p:cNvPr id="16" name="isheji-17"/>
          <p:cNvSpPr txBox="1"/>
          <p:nvPr/>
        </p:nvSpPr>
        <p:spPr>
          <a:xfrm rot="0" flipH="1" flipV="0">
            <a:off x="7344010" y="4865371"/>
            <a:ext cx="486682" cy="441232"/>
          </a:xfrm>
          <a:custGeom>
            <a:avLst/>
            <a:gdLst>
              <a:gd name="connsiteX0" fmla="*/ 351048 w 1543905"/>
              <a:gd name="connsiteY0" fmla="*/ 523317 h 1399728"/>
              <a:gd name="connsiteX1" fmla="*/ 351048 w 1543905"/>
              <a:gd name="connsiteY1" fmla="*/ 523317 h 1399728"/>
              <a:gd name="connsiteX2" fmla="*/ 351420 w 1543905"/>
              <a:gd name="connsiteY2" fmla="*/ 523503 h 1399728"/>
              <a:gd name="connsiteX3" fmla="*/ 351420 w 1543905"/>
              <a:gd name="connsiteY3" fmla="*/ 1020031 h 1399728"/>
              <a:gd name="connsiteX4" fmla="*/ 351048 w 1543905"/>
              <a:gd name="connsiteY4" fmla="*/ 1020403 h 1399728"/>
              <a:gd name="connsiteX5" fmla="*/ 163525 w 1543905"/>
              <a:gd name="connsiteY5" fmla="*/ 1020403 h 1399728"/>
              <a:gd name="connsiteX6" fmla="*/ 163153 w 1543905"/>
              <a:gd name="connsiteY6" fmla="*/ 1020031 h 1399728"/>
              <a:gd name="connsiteX7" fmla="*/ 163153 w 1543905"/>
              <a:gd name="connsiteY7" fmla="*/ 523503 h 1399728"/>
              <a:gd name="connsiteX8" fmla="*/ 163153 w 1543905"/>
              <a:gd name="connsiteY8" fmla="*/ 523317 h 1399728"/>
              <a:gd name="connsiteX9" fmla="*/ 163339 w 1543905"/>
              <a:gd name="connsiteY9" fmla="*/ 523131 h 1399728"/>
              <a:gd name="connsiteX10" fmla="*/ 351048 w 1543905"/>
              <a:gd name="connsiteY10" fmla="*/ 523131 h 1399728"/>
              <a:gd name="connsiteX11" fmla="*/ 351048 w 1543905"/>
              <a:gd name="connsiteY11" fmla="*/ 411696 h 1399728"/>
              <a:gd name="connsiteX12" fmla="*/ 163339 w 1543905"/>
              <a:gd name="connsiteY12" fmla="*/ 411696 h 1399728"/>
              <a:gd name="connsiteX13" fmla="*/ 51346 w 1543905"/>
              <a:gd name="connsiteY13" fmla="*/ 523689 h 1399728"/>
              <a:gd name="connsiteX14" fmla="*/ 51346 w 1543905"/>
              <a:gd name="connsiteY14" fmla="*/ 1020217 h 1399728"/>
              <a:gd name="connsiteX15" fmla="*/ 163339 w 1543905"/>
              <a:gd name="connsiteY15" fmla="*/ 1132210 h 1399728"/>
              <a:gd name="connsiteX16" fmla="*/ 351048 w 1543905"/>
              <a:gd name="connsiteY16" fmla="*/ 1132210 h 1399728"/>
              <a:gd name="connsiteX17" fmla="*/ 463042 w 1543905"/>
              <a:gd name="connsiteY17" fmla="*/ 1020217 h 1399728"/>
              <a:gd name="connsiteX18" fmla="*/ 463042 w 1543905"/>
              <a:gd name="connsiteY18" fmla="*/ 523503 h 1399728"/>
              <a:gd name="connsiteX19" fmla="*/ 351048 w 1543905"/>
              <a:gd name="connsiteY19" fmla="*/ 411696 h 1399728"/>
              <a:gd name="connsiteX20" fmla="*/ 865808 w 1543905"/>
              <a:gd name="connsiteY20" fmla="*/ 111621 h 1399728"/>
              <a:gd name="connsiteX21" fmla="*/ 866180 w 1543905"/>
              <a:gd name="connsiteY21" fmla="*/ 111807 h 1399728"/>
              <a:gd name="connsiteX22" fmla="*/ 866180 w 1543905"/>
              <a:gd name="connsiteY22" fmla="*/ 1020031 h 1399728"/>
              <a:gd name="connsiteX23" fmla="*/ 865808 w 1543905"/>
              <a:gd name="connsiteY23" fmla="*/ 1020403 h 1399728"/>
              <a:gd name="connsiteX24" fmla="*/ 678284 w 1543905"/>
              <a:gd name="connsiteY24" fmla="*/ 1020403 h 1399728"/>
              <a:gd name="connsiteX25" fmla="*/ 677912 w 1543905"/>
              <a:gd name="connsiteY25" fmla="*/ 1020031 h 1399728"/>
              <a:gd name="connsiteX26" fmla="*/ 677912 w 1543905"/>
              <a:gd name="connsiteY26" fmla="*/ 111993 h 1399728"/>
              <a:gd name="connsiteX27" fmla="*/ 677912 w 1543905"/>
              <a:gd name="connsiteY27" fmla="*/ 111807 h 1399728"/>
              <a:gd name="connsiteX28" fmla="*/ 678098 w 1543905"/>
              <a:gd name="connsiteY28" fmla="*/ 111621 h 1399728"/>
              <a:gd name="connsiteX29" fmla="*/ 865808 w 1543905"/>
              <a:gd name="connsiteY29" fmla="*/ 111621 h 1399728"/>
              <a:gd name="connsiteX30" fmla="*/ 865808 w 1543905"/>
              <a:gd name="connsiteY30" fmla="*/ 0 h 1399728"/>
              <a:gd name="connsiteX31" fmla="*/ 677912 w 1543905"/>
              <a:gd name="connsiteY31" fmla="*/ 0 h 1399728"/>
              <a:gd name="connsiteX32" fmla="*/ 565919 w 1543905"/>
              <a:gd name="connsiteY32" fmla="*/ 111993 h 1399728"/>
              <a:gd name="connsiteX33" fmla="*/ 565919 w 1543905"/>
              <a:gd name="connsiteY33" fmla="*/ 1020217 h 1399728"/>
              <a:gd name="connsiteX34" fmla="*/ 677912 w 1543905"/>
              <a:gd name="connsiteY34" fmla="*/ 1132210 h 1399728"/>
              <a:gd name="connsiteX35" fmla="*/ 865622 w 1543905"/>
              <a:gd name="connsiteY35" fmla="*/ 1132210 h 1399728"/>
              <a:gd name="connsiteX36" fmla="*/ 977615 w 1543905"/>
              <a:gd name="connsiteY36" fmla="*/ 1020217 h 1399728"/>
              <a:gd name="connsiteX37" fmla="*/ 977615 w 1543905"/>
              <a:gd name="connsiteY37" fmla="*/ 111993 h 1399728"/>
              <a:gd name="connsiteX38" fmla="*/ 865808 w 1543905"/>
              <a:gd name="connsiteY38" fmla="*/ 0 h 1399728"/>
              <a:gd name="connsiteX39" fmla="*/ 1380381 w 1543905"/>
              <a:gd name="connsiteY39" fmla="*/ 729072 h 1399728"/>
              <a:gd name="connsiteX40" fmla="*/ 1380753 w 1543905"/>
              <a:gd name="connsiteY40" fmla="*/ 729258 h 1399728"/>
              <a:gd name="connsiteX41" fmla="*/ 1380753 w 1543905"/>
              <a:gd name="connsiteY41" fmla="*/ 1020031 h 1399728"/>
              <a:gd name="connsiteX42" fmla="*/ 1380381 w 1543905"/>
              <a:gd name="connsiteY42" fmla="*/ 1020403 h 1399728"/>
              <a:gd name="connsiteX43" fmla="*/ 1192858 w 1543905"/>
              <a:gd name="connsiteY43" fmla="*/ 1020403 h 1399728"/>
              <a:gd name="connsiteX44" fmla="*/ 1192485 w 1543905"/>
              <a:gd name="connsiteY44" fmla="*/ 1020031 h 1399728"/>
              <a:gd name="connsiteX45" fmla="*/ 1192485 w 1543905"/>
              <a:gd name="connsiteY45" fmla="*/ 729444 h 1399728"/>
              <a:gd name="connsiteX46" fmla="*/ 1192485 w 1543905"/>
              <a:gd name="connsiteY46" fmla="*/ 729258 h 1399728"/>
              <a:gd name="connsiteX47" fmla="*/ 1192671 w 1543905"/>
              <a:gd name="connsiteY47" fmla="*/ 729072 h 1399728"/>
              <a:gd name="connsiteX48" fmla="*/ 1380381 w 1543905"/>
              <a:gd name="connsiteY48" fmla="*/ 729072 h 1399728"/>
              <a:gd name="connsiteX49" fmla="*/ 1380381 w 1543905"/>
              <a:gd name="connsiteY49" fmla="*/ 617451 h 1399728"/>
              <a:gd name="connsiteX50" fmla="*/ 1192671 w 1543905"/>
              <a:gd name="connsiteY50" fmla="*/ 617451 h 1399728"/>
              <a:gd name="connsiteX51" fmla="*/ 1080678 w 1543905"/>
              <a:gd name="connsiteY51" fmla="*/ 729444 h 1399728"/>
              <a:gd name="connsiteX52" fmla="*/ 1080678 w 1543905"/>
              <a:gd name="connsiteY52" fmla="*/ 1020031 h 1399728"/>
              <a:gd name="connsiteX53" fmla="*/ 1192671 w 1543905"/>
              <a:gd name="connsiteY53" fmla="*/ 1132024 h 1399728"/>
              <a:gd name="connsiteX54" fmla="*/ 1380381 w 1543905"/>
              <a:gd name="connsiteY54" fmla="*/ 1132024 h 1399728"/>
              <a:gd name="connsiteX55" fmla="*/ 1492374 w 1543905"/>
              <a:gd name="connsiteY55" fmla="*/ 1020031 h 1399728"/>
              <a:gd name="connsiteX56" fmla="*/ 1492374 w 1543905"/>
              <a:gd name="connsiteY56" fmla="*/ 729444 h 1399728"/>
              <a:gd name="connsiteX57" fmla="*/ 1380381 w 1543905"/>
              <a:gd name="connsiteY57" fmla="*/ 617451 h 1399728"/>
              <a:gd name="connsiteX58" fmla="*/ 1481956 w 1543905"/>
              <a:gd name="connsiteY58" fmla="*/ 1276201 h 1399728"/>
              <a:gd name="connsiteX59" fmla="*/ 61764 w 1543905"/>
              <a:gd name="connsiteY59" fmla="*/ 1276201 h 1399728"/>
              <a:gd name="connsiteX60" fmla="*/ 0 w 1543905"/>
              <a:gd name="connsiteY60" fmla="*/ 1337965 h 1399728"/>
              <a:gd name="connsiteX61" fmla="*/ 61764 w 1543905"/>
              <a:gd name="connsiteY61" fmla="*/ 1399729 h 1399728"/>
              <a:gd name="connsiteX62" fmla="*/ 1482142 w 1543905"/>
              <a:gd name="connsiteY62" fmla="*/ 1399729 h 1399728"/>
              <a:gd name="connsiteX63" fmla="*/ 1543906 w 1543905"/>
              <a:gd name="connsiteY63" fmla="*/ 1337965 h 1399728"/>
              <a:gd name="connsiteX64" fmla="*/ 1481956 w 1543905"/>
              <a:gd name="connsiteY64" fmla="*/ 1276201 h 1399728"/>
            </a:gdLst>
            <a:rect l="l" t="t" r="r" b="b"/>
            <a:pathLst>
              <a:path w="1543905" h="1399728">
                <a:moveTo>
                  <a:pt x="351048" y="523317"/>
                </a:moveTo>
                <a:cubicBezTo>
                  <a:pt x="351234" y="523317"/>
                  <a:pt x="351234" y="523317"/>
                  <a:pt x="351048" y="523317"/>
                </a:cubicBezTo>
                <a:cubicBezTo>
                  <a:pt x="351234" y="523317"/>
                  <a:pt x="351420" y="523503"/>
                  <a:pt x="351420" y="523503"/>
                </a:cubicBezTo>
                <a:lnTo>
                  <a:pt x="351420" y="1020031"/>
                </a:lnTo>
                <a:lnTo>
                  <a:pt x="351048" y="1020403"/>
                </a:lnTo>
                <a:lnTo>
                  <a:pt x="163525" y="1020403"/>
                </a:lnTo>
                <a:lnTo>
                  <a:pt x="163153" y="1020031"/>
                </a:lnTo>
                <a:lnTo>
                  <a:pt x="163153" y="523503"/>
                </a:lnTo>
                <a:lnTo>
                  <a:pt x="163153" y="523317"/>
                </a:lnTo>
                <a:lnTo>
                  <a:pt x="163339" y="523131"/>
                </a:lnTo>
                <a:lnTo>
                  <a:pt x="351048" y="523131"/>
                </a:lnTo>
                <a:moveTo>
                  <a:pt x="351048" y="411696"/>
                </a:moveTo>
                <a:lnTo>
                  <a:pt x="163339" y="411696"/>
                </a:lnTo>
                <a:cubicBezTo>
                  <a:pt x="101575" y="411696"/>
                  <a:pt x="51346" y="461739"/>
                  <a:pt x="51346" y="523689"/>
                </a:cubicBezTo>
                <a:lnTo>
                  <a:pt x="51346" y="1020217"/>
                </a:lnTo>
                <a:cubicBezTo>
                  <a:pt x="51346" y="1081795"/>
                  <a:pt x="101761" y="1132210"/>
                  <a:pt x="163339" y="1132210"/>
                </a:cubicBezTo>
                <a:lnTo>
                  <a:pt x="351048" y="1132210"/>
                </a:lnTo>
                <a:cubicBezTo>
                  <a:pt x="412626" y="1132210"/>
                  <a:pt x="463042" y="1081795"/>
                  <a:pt x="463042" y="1020217"/>
                </a:cubicBezTo>
                <a:lnTo>
                  <a:pt x="463042" y="523503"/>
                </a:lnTo>
                <a:cubicBezTo>
                  <a:pt x="463042" y="461739"/>
                  <a:pt x="412998" y="411696"/>
                  <a:pt x="351048" y="411696"/>
                </a:cubicBezTo>
                <a:close/>
                <a:moveTo>
                  <a:pt x="865808" y="111621"/>
                </a:moveTo>
                <a:cubicBezTo>
                  <a:pt x="865994" y="111621"/>
                  <a:pt x="866180" y="111807"/>
                  <a:pt x="866180" y="111807"/>
                </a:cubicBezTo>
                <a:lnTo>
                  <a:pt x="866180" y="1020031"/>
                </a:lnTo>
                <a:lnTo>
                  <a:pt x="865808" y="1020403"/>
                </a:lnTo>
                <a:lnTo>
                  <a:pt x="678284" y="1020403"/>
                </a:lnTo>
                <a:lnTo>
                  <a:pt x="677912" y="1020031"/>
                </a:lnTo>
                <a:lnTo>
                  <a:pt x="677912" y="111993"/>
                </a:lnTo>
                <a:lnTo>
                  <a:pt x="677912" y="111807"/>
                </a:lnTo>
                <a:lnTo>
                  <a:pt x="678098" y="111621"/>
                </a:lnTo>
                <a:lnTo>
                  <a:pt x="865808" y="111621"/>
                </a:lnTo>
                <a:moveTo>
                  <a:pt x="865808" y="0"/>
                </a:moveTo>
                <a:lnTo>
                  <a:pt x="677912" y="0"/>
                </a:lnTo>
                <a:cubicBezTo>
                  <a:pt x="616148" y="0"/>
                  <a:pt x="565919" y="50043"/>
                  <a:pt x="565919" y="111993"/>
                </a:cubicBezTo>
                <a:lnTo>
                  <a:pt x="565919" y="1020217"/>
                </a:lnTo>
                <a:cubicBezTo>
                  <a:pt x="565919" y="1081795"/>
                  <a:pt x="616335" y="1132210"/>
                  <a:pt x="677912" y="1132210"/>
                </a:cubicBezTo>
                <a:lnTo>
                  <a:pt x="865622" y="1132210"/>
                </a:lnTo>
                <a:cubicBezTo>
                  <a:pt x="927199" y="1132210"/>
                  <a:pt x="977615" y="1081795"/>
                  <a:pt x="977615" y="1020217"/>
                </a:cubicBezTo>
                <a:lnTo>
                  <a:pt x="977615" y="111993"/>
                </a:lnTo>
                <a:cubicBezTo>
                  <a:pt x="977615" y="50043"/>
                  <a:pt x="927571" y="0"/>
                  <a:pt x="865808" y="0"/>
                </a:cubicBezTo>
                <a:close/>
                <a:moveTo>
                  <a:pt x="1380381" y="729072"/>
                </a:moveTo>
                <a:cubicBezTo>
                  <a:pt x="1380567" y="729072"/>
                  <a:pt x="1380753" y="729258"/>
                  <a:pt x="1380753" y="729258"/>
                </a:cubicBezTo>
                <a:lnTo>
                  <a:pt x="1380753" y="1020031"/>
                </a:lnTo>
                <a:lnTo>
                  <a:pt x="1380381" y="1020403"/>
                </a:lnTo>
                <a:lnTo>
                  <a:pt x="1192858" y="1020403"/>
                </a:lnTo>
                <a:lnTo>
                  <a:pt x="1192485" y="1020031"/>
                </a:lnTo>
                <a:lnTo>
                  <a:pt x="1192485" y="729444"/>
                </a:lnTo>
                <a:lnTo>
                  <a:pt x="1192485" y="729258"/>
                </a:lnTo>
                <a:lnTo>
                  <a:pt x="1192671" y="729072"/>
                </a:lnTo>
                <a:lnTo>
                  <a:pt x="1380381" y="729072"/>
                </a:lnTo>
                <a:moveTo>
                  <a:pt x="1380381" y="617451"/>
                </a:moveTo>
                <a:lnTo>
                  <a:pt x="1192671" y="617451"/>
                </a:lnTo>
                <a:cubicBezTo>
                  <a:pt x="1130908" y="617451"/>
                  <a:pt x="1080678" y="667494"/>
                  <a:pt x="1080678" y="729444"/>
                </a:cubicBezTo>
                <a:lnTo>
                  <a:pt x="1080678" y="1020031"/>
                </a:lnTo>
                <a:cubicBezTo>
                  <a:pt x="1080678" y="1081608"/>
                  <a:pt x="1131094" y="1132024"/>
                  <a:pt x="1192671" y="1132024"/>
                </a:cubicBezTo>
                <a:lnTo>
                  <a:pt x="1380381" y="1132024"/>
                </a:lnTo>
                <a:cubicBezTo>
                  <a:pt x="1441959" y="1132024"/>
                  <a:pt x="1492374" y="1081608"/>
                  <a:pt x="1492374" y="1020031"/>
                </a:cubicBezTo>
                <a:lnTo>
                  <a:pt x="1492374" y="729444"/>
                </a:lnTo>
                <a:cubicBezTo>
                  <a:pt x="1492374" y="667680"/>
                  <a:pt x="1442145" y="617451"/>
                  <a:pt x="1380381" y="617451"/>
                </a:cubicBezTo>
                <a:close/>
                <a:moveTo>
                  <a:pt x="1481956" y="1276201"/>
                </a:moveTo>
                <a:lnTo>
                  <a:pt x="61764" y="1276201"/>
                </a:lnTo>
                <a:cubicBezTo>
                  <a:pt x="27719" y="1276201"/>
                  <a:pt x="0" y="1303920"/>
                  <a:pt x="0" y="1337965"/>
                </a:cubicBezTo>
                <a:cubicBezTo>
                  <a:pt x="0" y="1372009"/>
                  <a:pt x="27719" y="1399729"/>
                  <a:pt x="61764" y="1399729"/>
                </a:cubicBezTo>
                <a:lnTo>
                  <a:pt x="1482142" y="1399729"/>
                </a:lnTo>
                <a:cubicBezTo>
                  <a:pt x="1516187" y="1399729"/>
                  <a:pt x="1543906" y="1372009"/>
                  <a:pt x="1543906" y="1337965"/>
                </a:cubicBezTo>
                <a:cubicBezTo>
                  <a:pt x="1543720" y="1303734"/>
                  <a:pt x="1516187" y="1276201"/>
                  <a:pt x="1481956" y="1276201"/>
                </a:cubicBezTo>
                <a:close/>
              </a:path>
            </a:pathLst>
          </a:custGeom>
          <a:solidFill>
            <a:schemeClr val="accent1"/>
          </a:solidFill>
          <a:ln cap="sq">
            <a:noFill/>
          </a:ln>
          <a:effectLst/>
        </p:spPr>
        <p:txBody>
          <a:bodyPr vert="horz" wrap="square" lIns="91440" tIns="45720" rIns="91440" bIns="45720" rtlCol="0" anchor="t"/>
          <a:lstStyle/>
          <a:p>
            <a:pPr algn="l">
              <a:lnSpc>
                <a:spcPct val="110000"/>
              </a:lnSpc>
            </a:pPr>
            <a:endParaRPr kumimoji="1" lang="zh-CN" altLang="en-US"/>
          </a:p>
        </p:txBody>
      </p:sp>
      <p:sp>
        <p:nvSpPr>
          <p:cNvPr id="17" name="120"/>
          <p:cNvSpPr txBox="1"/>
          <p:nvPr/>
        </p:nvSpPr>
        <p:spPr>
          <a:xfrm rot="0" flipH="0" flipV="0">
            <a:off x="9478343" y="2805512"/>
            <a:ext cx="1199206" cy="1246979"/>
          </a:xfrm>
          <a:custGeom>
            <a:avLst/>
            <a:gdLst>
              <a:gd name="connsiteX0" fmla="*/ 198153 w 692417"/>
              <a:gd name="connsiteY0" fmla="*/ 663680 h 720001"/>
              <a:gd name="connsiteX1" fmla="*/ 239787 w 692417"/>
              <a:gd name="connsiteY1" fmla="*/ 663680 h 720001"/>
              <a:gd name="connsiteX2" fmla="*/ 295235 w 692417"/>
              <a:gd name="connsiteY2" fmla="*/ 663680 h 720001"/>
              <a:gd name="connsiteX3" fmla="*/ 397182 w 692417"/>
              <a:gd name="connsiteY3" fmla="*/ 663680 h 720001"/>
              <a:gd name="connsiteX4" fmla="*/ 452630 w 692417"/>
              <a:gd name="connsiteY4" fmla="*/ 663680 h 720001"/>
              <a:gd name="connsiteX5" fmla="*/ 494264 w 692417"/>
              <a:gd name="connsiteY5" fmla="*/ 663680 h 720001"/>
              <a:gd name="connsiteX6" fmla="*/ 522425 w 692417"/>
              <a:gd name="connsiteY6" fmla="*/ 691841 h 720001"/>
              <a:gd name="connsiteX7" fmla="*/ 494264 w 692417"/>
              <a:gd name="connsiteY7" fmla="*/ 720001 h 720001"/>
              <a:gd name="connsiteX8" fmla="*/ 452630 w 692417"/>
              <a:gd name="connsiteY8" fmla="*/ 720001 h 720001"/>
              <a:gd name="connsiteX9" fmla="*/ 397182 w 692417"/>
              <a:gd name="connsiteY9" fmla="*/ 720001 h 720001"/>
              <a:gd name="connsiteX10" fmla="*/ 295235 w 692417"/>
              <a:gd name="connsiteY10" fmla="*/ 720001 h 720001"/>
              <a:gd name="connsiteX11" fmla="*/ 239787 w 692417"/>
              <a:gd name="connsiteY11" fmla="*/ 720001 h 720001"/>
              <a:gd name="connsiteX12" fmla="*/ 198153 w 692417"/>
              <a:gd name="connsiteY12" fmla="*/ 720001 h 720001"/>
              <a:gd name="connsiteX13" fmla="*/ 169992 w 692417"/>
              <a:gd name="connsiteY13" fmla="*/ 691841 h 720001"/>
              <a:gd name="connsiteX14" fmla="*/ 198153 w 692417"/>
              <a:gd name="connsiteY14" fmla="*/ 663680 h 720001"/>
              <a:gd name="connsiteX15" fmla="*/ 154400 w 692417"/>
              <a:gd name="connsiteY15" fmla="*/ 572143 h 720001"/>
              <a:gd name="connsiteX16" fmla="*/ 154241 w 692417"/>
              <a:gd name="connsiteY16" fmla="*/ 572597 h 720001"/>
              <a:gd name="connsiteX17" fmla="*/ 160423 w 692417"/>
              <a:gd name="connsiteY17" fmla="*/ 572597 h 720001"/>
              <a:gd name="connsiteX18" fmla="*/ 346215 w 692417"/>
              <a:gd name="connsiteY18" fmla="*/ 0 h 720001"/>
              <a:gd name="connsiteX19" fmla="*/ 456041 w 692417"/>
              <a:gd name="connsiteY19" fmla="*/ 22341 h 720001"/>
              <a:gd name="connsiteX20" fmla="*/ 545873 w 692417"/>
              <a:gd name="connsiteY20" fmla="*/ 82980 h 720001"/>
              <a:gd name="connsiteX21" fmla="*/ 606513 w 692417"/>
              <a:gd name="connsiteY21" fmla="*/ 172812 h 720001"/>
              <a:gd name="connsiteX22" fmla="*/ 628853 w 692417"/>
              <a:gd name="connsiteY22" fmla="*/ 282638 h 720001"/>
              <a:gd name="connsiteX23" fmla="*/ 628853 w 692417"/>
              <a:gd name="connsiteY23" fmla="*/ 493091 h 720001"/>
              <a:gd name="connsiteX24" fmla="*/ 687990 w 692417"/>
              <a:gd name="connsiteY24" fmla="*/ 585551 h 720001"/>
              <a:gd name="connsiteX25" fmla="*/ 688929 w 692417"/>
              <a:gd name="connsiteY25" fmla="*/ 614275 h 720001"/>
              <a:gd name="connsiteX26" fmla="*/ 664336 w 692417"/>
              <a:gd name="connsiteY26" fmla="*/ 628918 h 720001"/>
              <a:gd name="connsiteX27" fmla="*/ 28189 w 692417"/>
              <a:gd name="connsiteY27" fmla="*/ 628918 h 720001"/>
              <a:gd name="connsiteX28" fmla="*/ 3596 w 692417"/>
              <a:gd name="connsiteY28" fmla="*/ 614462 h 720001"/>
              <a:gd name="connsiteX29" fmla="*/ 4159 w 692417"/>
              <a:gd name="connsiteY29" fmla="*/ 585927 h 720001"/>
              <a:gd name="connsiteX30" fmla="*/ 63578 w 692417"/>
              <a:gd name="connsiteY30" fmla="*/ 489336 h 720001"/>
              <a:gd name="connsiteX31" fmla="*/ 63578 w 692417"/>
              <a:gd name="connsiteY31" fmla="*/ 282638 h 720001"/>
              <a:gd name="connsiteX32" fmla="*/ 85919 w 692417"/>
              <a:gd name="connsiteY32" fmla="*/ 172812 h 720001"/>
              <a:gd name="connsiteX33" fmla="*/ 146558 w 692417"/>
              <a:gd name="connsiteY33" fmla="*/ 82980 h 720001"/>
              <a:gd name="connsiteX34" fmla="*/ 236389 w 692417"/>
              <a:gd name="connsiteY34" fmla="*/ 22341 h 720001"/>
              <a:gd name="connsiteX35" fmla="*/ 346215 w 692417"/>
              <a:gd name="connsiteY35" fmla="*/ 0 h 720001"/>
            </a:gdLst>
            <a:rect l="l" t="t" r="r" b="b"/>
            <a:pathLst>
              <a:path w="692417" h="720001">
                <a:moveTo>
                  <a:pt x="198153" y="663680"/>
                </a:moveTo>
                <a:lnTo>
                  <a:pt x="239787" y="663680"/>
                </a:lnTo>
                <a:lnTo>
                  <a:pt x="295235" y="663680"/>
                </a:lnTo>
                <a:lnTo>
                  <a:pt x="397182" y="663680"/>
                </a:lnTo>
                <a:lnTo>
                  <a:pt x="452630" y="663680"/>
                </a:lnTo>
                <a:lnTo>
                  <a:pt x="494264" y="663680"/>
                </a:lnTo>
                <a:cubicBezTo>
                  <a:pt x="509847" y="663680"/>
                  <a:pt x="522425" y="676259"/>
                  <a:pt x="522425" y="691841"/>
                </a:cubicBezTo>
                <a:cubicBezTo>
                  <a:pt x="522425" y="707423"/>
                  <a:pt x="509753" y="720001"/>
                  <a:pt x="494264" y="720001"/>
                </a:cubicBezTo>
                <a:lnTo>
                  <a:pt x="452630" y="720001"/>
                </a:lnTo>
                <a:lnTo>
                  <a:pt x="397182" y="720001"/>
                </a:lnTo>
                <a:lnTo>
                  <a:pt x="295235" y="720001"/>
                </a:lnTo>
                <a:lnTo>
                  <a:pt x="239787" y="720001"/>
                </a:lnTo>
                <a:lnTo>
                  <a:pt x="198153" y="720001"/>
                </a:lnTo>
                <a:cubicBezTo>
                  <a:pt x="182571" y="720001"/>
                  <a:pt x="169992" y="707423"/>
                  <a:pt x="169992" y="691841"/>
                </a:cubicBezTo>
                <a:cubicBezTo>
                  <a:pt x="169992" y="676259"/>
                  <a:pt x="182571" y="663680"/>
                  <a:pt x="198153" y="663680"/>
                </a:cubicBezTo>
                <a:close/>
                <a:moveTo>
                  <a:pt x="154400" y="572143"/>
                </a:moveTo>
                <a:lnTo>
                  <a:pt x="154241" y="572597"/>
                </a:lnTo>
                <a:lnTo>
                  <a:pt x="160423" y="572597"/>
                </a:lnTo>
                <a:close/>
                <a:moveTo>
                  <a:pt x="346215" y="0"/>
                </a:moveTo>
                <a:cubicBezTo>
                  <a:pt x="384232" y="0"/>
                  <a:pt x="421122" y="7510"/>
                  <a:pt x="456041" y="22341"/>
                </a:cubicBezTo>
                <a:cubicBezTo>
                  <a:pt x="489646" y="36609"/>
                  <a:pt x="519872" y="57072"/>
                  <a:pt x="545873" y="82980"/>
                </a:cubicBezTo>
                <a:cubicBezTo>
                  <a:pt x="571875" y="108981"/>
                  <a:pt x="592245" y="139207"/>
                  <a:pt x="606513" y="172812"/>
                </a:cubicBezTo>
                <a:cubicBezTo>
                  <a:pt x="621344" y="207637"/>
                  <a:pt x="628853" y="244621"/>
                  <a:pt x="628853" y="282638"/>
                </a:cubicBezTo>
                <a:lnTo>
                  <a:pt x="628853" y="493091"/>
                </a:lnTo>
                <a:lnTo>
                  <a:pt x="687990" y="585551"/>
                </a:lnTo>
                <a:cubicBezTo>
                  <a:pt x="693528" y="594187"/>
                  <a:pt x="693904" y="605263"/>
                  <a:pt x="688929" y="614275"/>
                </a:cubicBezTo>
                <a:cubicBezTo>
                  <a:pt x="684048" y="623286"/>
                  <a:pt x="674567" y="628918"/>
                  <a:pt x="664336" y="628918"/>
                </a:cubicBezTo>
                <a:lnTo>
                  <a:pt x="28189" y="628918"/>
                </a:lnTo>
                <a:cubicBezTo>
                  <a:pt x="17958" y="628918"/>
                  <a:pt x="8571" y="623380"/>
                  <a:pt x="3596" y="614462"/>
                </a:cubicBezTo>
                <a:cubicBezTo>
                  <a:pt x="-1380" y="605545"/>
                  <a:pt x="-1192" y="594656"/>
                  <a:pt x="4159" y="585927"/>
                </a:cubicBezTo>
                <a:lnTo>
                  <a:pt x="63578" y="489336"/>
                </a:lnTo>
                <a:lnTo>
                  <a:pt x="63578" y="282638"/>
                </a:lnTo>
                <a:cubicBezTo>
                  <a:pt x="63578" y="244621"/>
                  <a:pt x="71087" y="207731"/>
                  <a:pt x="85919" y="172812"/>
                </a:cubicBezTo>
                <a:cubicBezTo>
                  <a:pt x="100186" y="139207"/>
                  <a:pt x="120650" y="108981"/>
                  <a:pt x="146558" y="82980"/>
                </a:cubicBezTo>
                <a:cubicBezTo>
                  <a:pt x="172465" y="56978"/>
                  <a:pt x="202785" y="36609"/>
                  <a:pt x="236389" y="22341"/>
                </a:cubicBezTo>
                <a:cubicBezTo>
                  <a:pt x="271214" y="7510"/>
                  <a:pt x="308199" y="0"/>
                  <a:pt x="346215" y="0"/>
                </a:cubicBezTo>
                <a:close/>
              </a:path>
            </a:pathLst>
          </a:custGeom>
          <a:solidFill>
            <a:schemeClr val="accent1"/>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18" name="标题 1"/>
          <p:cNvSpPr txBox="1"/>
          <p:nvPr/>
        </p:nvSpPr>
        <p:spPr>
          <a:xfrm rot="19256368" flipH="0" flipV="0">
            <a:off x="-102701" y="64127"/>
            <a:ext cx="928813" cy="479602"/>
          </a:xfrm>
          <a:custGeom>
            <a:avLst/>
            <a:gdLst>
              <a:gd name="connsiteX0" fmla="*/ 706920 w 928813"/>
              <a:gd name="connsiteY0" fmla="*/ 45191 h 479602"/>
              <a:gd name="connsiteX1" fmla="*/ 928813 w 928813"/>
              <a:gd name="connsiteY1" fmla="*/ 225266 h 479602"/>
              <a:gd name="connsiteX2" fmla="*/ 924883 w 928813"/>
              <a:gd name="connsiteY2" fmla="*/ 232507 h 479602"/>
              <a:gd name="connsiteX3" fmla="*/ 460153 w 928813"/>
              <a:gd name="connsiteY3" fmla="*/ 479602 h 479602"/>
              <a:gd name="connsiteX4" fmla="*/ 63859 w 928813"/>
              <a:gd name="connsiteY4" fmla="*/ 315452 h 479602"/>
              <a:gd name="connsiteX5" fmla="*/ 0 w 928813"/>
              <a:gd name="connsiteY5" fmla="*/ 238054 h 479602"/>
              <a:gd name="connsiteX6" fmla="*/ 193188 w 928813"/>
              <a:gd name="connsiteY6" fmla="*/ 0 h 479602"/>
              <a:gd name="connsiteX7" fmla="*/ 201952 w 928813"/>
              <a:gd name="connsiteY7" fmla="*/ 28232 h 479602"/>
              <a:gd name="connsiteX8" fmla="*/ 460153 w 928813"/>
              <a:gd name="connsiteY8" fmla="*/ 199380 h 479602"/>
              <a:gd name="connsiteX9" fmla="*/ 658300 w 928813"/>
              <a:gd name="connsiteY9" fmla="*/ 117304 h 479602"/>
            </a:gdLst>
            <a:rect l="l" t="t" r="r" b="b"/>
            <a:pathLst>
              <a:path w="928813" h="479602">
                <a:moveTo>
                  <a:pt x="706920" y="45191"/>
                </a:moveTo>
                <a:lnTo>
                  <a:pt x="928813" y="225266"/>
                </a:lnTo>
                <a:lnTo>
                  <a:pt x="924883" y="232507"/>
                </a:lnTo>
                <a:cubicBezTo>
                  <a:pt x="824167" y="381587"/>
                  <a:pt x="653606" y="479602"/>
                  <a:pt x="460153" y="479602"/>
                </a:cubicBezTo>
                <a:cubicBezTo>
                  <a:pt x="305390" y="479602"/>
                  <a:pt x="165279" y="416872"/>
                  <a:pt x="63859" y="315452"/>
                </a:cubicBezTo>
                <a:lnTo>
                  <a:pt x="0" y="238054"/>
                </a:lnTo>
                <a:lnTo>
                  <a:pt x="193188" y="0"/>
                </a:lnTo>
                <a:lnTo>
                  <a:pt x="201952" y="28232"/>
                </a:lnTo>
                <a:cubicBezTo>
                  <a:pt x="244492" y="128808"/>
                  <a:pt x="344082" y="199380"/>
                  <a:pt x="460153" y="199380"/>
                </a:cubicBezTo>
                <a:cubicBezTo>
                  <a:pt x="537534" y="199380"/>
                  <a:pt x="607590" y="168015"/>
                  <a:pt x="658300" y="117304"/>
                </a:cubicBezTo>
                <a:close/>
              </a:path>
            </a:pathLst>
          </a:custGeom>
          <a:gradFill>
            <a:gsLst>
              <a:gs pos="0">
                <a:schemeClr val="accent1">
                  <a:lumMod val="80000"/>
                  <a:lumOff val="20000"/>
                </a:schemeClr>
              </a:gs>
              <a:gs pos="86000">
                <a:schemeClr val="accent1">
                  <a:lumMod val="75000"/>
                </a:schemeClr>
              </a:gs>
            </a:gsLst>
            <a:path path="circle">
              <a:fillToRect b="100000" r="100000"/>
            </a:path>
            <a:tileRect t="-100000" l="-100000"/>
          </a:gradFill>
          <a:ln w="9525" cap="sq">
            <a:noFill/>
            <a:miter/>
          </a:ln>
          <a:effectLst/>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rot="5400000" flipH="0" flipV="0">
            <a:off x="223823" y="372994"/>
            <a:ext cx="753381" cy="578733"/>
          </a:xfrm>
          <a:custGeom>
            <a:avLst/>
            <a:gdLst>
              <a:gd name="connsiteX0" fmla="*/ 787910 w 853994"/>
              <a:gd name="connsiteY0" fmla="*/ 33041 h 656022"/>
              <a:gd name="connsiteX1" fmla="*/ 820952 w 853994"/>
              <a:gd name="connsiteY1" fmla="*/ 0 h 656022"/>
              <a:gd name="connsiteX2" fmla="*/ 853994 w 853994"/>
              <a:gd name="connsiteY2" fmla="*/ 33041 h 656022"/>
              <a:gd name="connsiteX3" fmla="*/ 820952 w 853994"/>
              <a:gd name="connsiteY3" fmla="*/ 66083 h 656022"/>
              <a:gd name="connsiteX4" fmla="*/ 787910 w 853994"/>
              <a:gd name="connsiteY4" fmla="*/ 33041 h 656022"/>
              <a:gd name="connsiteX5" fmla="*/ 787910 w 853994"/>
              <a:gd name="connsiteY5" fmla="*/ 151029 h 656022"/>
              <a:gd name="connsiteX6" fmla="*/ 820952 w 853994"/>
              <a:gd name="connsiteY6" fmla="*/ 117987 h 656022"/>
              <a:gd name="connsiteX7" fmla="*/ 853994 w 853994"/>
              <a:gd name="connsiteY7" fmla="*/ 151029 h 656022"/>
              <a:gd name="connsiteX8" fmla="*/ 820952 w 853994"/>
              <a:gd name="connsiteY8" fmla="*/ 184071 h 656022"/>
              <a:gd name="connsiteX9" fmla="*/ 787910 w 853994"/>
              <a:gd name="connsiteY9" fmla="*/ 151029 h 656022"/>
              <a:gd name="connsiteX10" fmla="*/ 787910 w 853994"/>
              <a:gd name="connsiteY10" fmla="*/ 269017 h 656022"/>
              <a:gd name="connsiteX11" fmla="*/ 820952 w 853994"/>
              <a:gd name="connsiteY11" fmla="*/ 235975 h 656022"/>
              <a:gd name="connsiteX12" fmla="*/ 853994 w 853994"/>
              <a:gd name="connsiteY12" fmla="*/ 269017 h 656022"/>
              <a:gd name="connsiteX13" fmla="*/ 820952 w 853994"/>
              <a:gd name="connsiteY13" fmla="*/ 302058 h 656022"/>
              <a:gd name="connsiteX14" fmla="*/ 787910 w 853994"/>
              <a:gd name="connsiteY14" fmla="*/ 269017 h 656022"/>
              <a:gd name="connsiteX15" fmla="*/ 787910 w 853994"/>
              <a:gd name="connsiteY15" fmla="*/ 387005 h 656022"/>
              <a:gd name="connsiteX16" fmla="*/ 820952 w 853994"/>
              <a:gd name="connsiteY16" fmla="*/ 353964 h 656022"/>
              <a:gd name="connsiteX17" fmla="*/ 853994 w 853994"/>
              <a:gd name="connsiteY17" fmla="*/ 387005 h 656022"/>
              <a:gd name="connsiteX18" fmla="*/ 820952 w 853994"/>
              <a:gd name="connsiteY18" fmla="*/ 420047 h 656022"/>
              <a:gd name="connsiteX19" fmla="*/ 787910 w 853994"/>
              <a:gd name="connsiteY19" fmla="*/ 387005 h 656022"/>
              <a:gd name="connsiteX20" fmla="*/ 787910 w 853994"/>
              <a:gd name="connsiteY20" fmla="*/ 504993 h 656022"/>
              <a:gd name="connsiteX21" fmla="*/ 820952 w 853994"/>
              <a:gd name="connsiteY21" fmla="*/ 471951 h 656022"/>
              <a:gd name="connsiteX22" fmla="*/ 853994 w 853994"/>
              <a:gd name="connsiteY22" fmla="*/ 504993 h 656022"/>
              <a:gd name="connsiteX23" fmla="*/ 820952 w 853994"/>
              <a:gd name="connsiteY23" fmla="*/ 538035 h 656022"/>
              <a:gd name="connsiteX24" fmla="*/ 787910 w 853994"/>
              <a:gd name="connsiteY24" fmla="*/ 504993 h 656022"/>
              <a:gd name="connsiteX25" fmla="*/ 787910 w 853994"/>
              <a:gd name="connsiteY25" fmla="*/ 622981 h 656022"/>
              <a:gd name="connsiteX26" fmla="*/ 820952 w 853994"/>
              <a:gd name="connsiteY26" fmla="*/ 589939 h 656022"/>
              <a:gd name="connsiteX27" fmla="*/ 853994 w 853994"/>
              <a:gd name="connsiteY27" fmla="*/ 622981 h 656022"/>
              <a:gd name="connsiteX28" fmla="*/ 820952 w 853994"/>
              <a:gd name="connsiteY28" fmla="*/ 656022 h 656022"/>
              <a:gd name="connsiteX29" fmla="*/ 787910 w 853994"/>
              <a:gd name="connsiteY29" fmla="*/ 622981 h 656022"/>
              <a:gd name="connsiteX30" fmla="*/ 630328 w 853994"/>
              <a:gd name="connsiteY30" fmla="*/ 33041 h 656022"/>
              <a:gd name="connsiteX31" fmla="*/ 663370 w 853994"/>
              <a:gd name="connsiteY31" fmla="*/ 0 h 656022"/>
              <a:gd name="connsiteX32" fmla="*/ 696412 w 853994"/>
              <a:gd name="connsiteY32" fmla="*/ 33041 h 656022"/>
              <a:gd name="connsiteX33" fmla="*/ 663370 w 853994"/>
              <a:gd name="connsiteY33" fmla="*/ 66083 h 656022"/>
              <a:gd name="connsiteX34" fmla="*/ 630328 w 853994"/>
              <a:gd name="connsiteY34" fmla="*/ 33041 h 656022"/>
              <a:gd name="connsiteX35" fmla="*/ 630328 w 853994"/>
              <a:gd name="connsiteY35" fmla="*/ 151029 h 656022"/>
              <a:gd name="connsiteX36" fmla="*/ 663370 w 853994"/>
              <a:gd name="connsiteY36" fmla="*/ 117987 h 656022"/>
              <a:gd name="connsiteX37" fmla="*/ 696412 w 853994"/>
              <a:gd name="connsiteY37" fmla="*/ 151029 h 656022"/>
              <a:gd name="connsiteX38" fmla="*/ 663370 w 853994"/>
              <a:gd name="connsiteY38" fmla="*/ 184071 h 656022"/>
              <a:gd name="connsiteX39" fmla="*/ 630328 w 853994"/>
              <a:gd name="connsiteY39" fmla="*/ 151029 h 656022"/>
              <a:gd name="connsiteX40" fmla="*/ 630328 w 853994"/>
              <a:gd name="connsiteY40" fmla="*/ 269017 h 656022"/>
              <a:gd name="connsiteX41" fmla="*/ 663370 w 853994"/>
              <a:gd name="connsiteY41" fmla="*/ 235975 h 656022"/>
              <a:gd name="connsiteX42" fmla="*/ 696412 w 853994"/>
              <a:gd name="connsiteY42" fmla="*/ 269017 h 656022"/>
              <a:gd name="connsiteX43" fmla="*/ 663370 w 853994"/>
              <a:gd name="connsiteY43" fmla="*/ 302058 h 656022"/>
              <a:gd name="connsiteX44" fmla="*/ 630328 w 853994"/>
              <a:gd name="connsiteY44" fmla="*/ 269017 h 656022"/>
              <a:gd name="connsiteX45" fmla="*/ 630328 w 853994"/>
              <a:gd name="connsiteY45" fmla="*/ 387005 h 656022"/>
              <a:gd name="connsiteX46" fmla="*/ 663370 w 853994"/>
              <a:gd name="connsiteY46" fmla="*/ 353964 h 656022"/>
              <a:gd name="connsiteX47" fmla="*/ 696412 w 853994"/>
              <a:gd name="connsiteY47" fmla="*/ 387005 h 656022"/>
              <a:gd name="connsiteX48" fmla="*/ 663370 w 853994"/>
              <a:gd name="connsiteY48" fmla="*/ 420047 h 656022"/>
              <a:gd name="connsiteX49" fmla="*/ 630328 w 853994"/>
              <a:gd name="connsiteY49" fmla="*/ 387005 h 656022"/>
              <a:gd name="connsiteX50" fmla="*/ 630328 w 853994"/>
              <a:gd name="connsiteY50" fmla="*/ 504993 h 656022"/>
              <a:gd name="connsiteX51" fmla="*/ 663370 w 853994"/>
              <a:gd name="connsiteY51" fmla="*/ 471951 h 656022"/>
              <a:gd name="connsiteX52" fmla="*/ 696412 w 853994"/>
              <a:gd name="connsiteY52" fmla="*/ 504993 h 656022"/>
              <a:gd name="connsiteX53" fmla="*/ 663370 w 853994"/>
              <a:gd name="connsiteY53" fmla="*/ 538035 h 656022"/>
              <a:gd name="connsiteX54" fmla="*/ 630328 w 853994"/>
              <a:gd name="connsiteY54" fmla="*/ 504993 h 656022"/>
              <a:gd name="connsiteX55" fmla="*/ 630328 w 853994"/>
              <a:gd name="connsiteY55" fmla="*/ 622981 h 656022"/>
              <a:gd name="connsiteX56" fmla="*/ 663370 w 853994"/>
              <a:gd name="connsiteY56" fmla="*/ 589939 h 656022"/>
              <a:gd name="connsiteX57" fmla="*/ 696412 w 853994"/>
              <a:gd name="connsiteY57" fmla="*/ 622981 h 656022"/>
              <a:gd name="connsiteX58" fmla="*/ 663370 w 853994"/>
              <a:gd name="connsiteY58" fmla="*/ 656022 h 656022"/>
              <a:gd name="connsiteX59" fmla="*/ 630328 w 853994"/>
              <a:gd name="connsiteY59" fmla="*/ 622981 h 656022"/>
              <a:gd name="connsiteX60" fmla="*/ 472746 w 853994"/>
              <a:gd name="connsiteY60" fmla="*/ 33041 h 656022"/>
              <a:gd name="connsiteX61" fmla="*/ 505788 w 853994"/>
              <a:gd name="connsiteY61" fmla="*/ 0 h 656022"/>
              <a:gd name="connsiteX62" fmla="*/ 538830 w 853994"/>
              <a:gd name="connsiteY62" fmla="*/ 33041 h 656022"/>
              <a:gd name="connsiteX63" fmla="*/ 505788 w 853994"/>
              <a:gd name="connsiteY63" fmla="*/ 66083 h 656022"/>
              <a:gd name="connsiteX64" fmla="*/ 472746 w 853994"/>
              <a:gd name="connsiteY64" fmla="*/ 33041 h 656022"/>
              <a:gd name="connsiteX65" fmla="*/ 472746 w 853994"/>
              <a:gd name="connsiteY65" fmla="*/ 151029 h 656022"/>
              <a:gd name="connsiteX66" fmla="*/ 505788 w 853994"/>
              <a:gd name="connsiteY66" fmla="*/ 117987 h 656022"/>
              <a:gd name="connsiteX67" fmla="*/ 538830 w 853994"/>
              <a:gd name="connsiteY67" fmla="*/ 151029 h 656022"/>
              <a:gd name="connsiteX68" fmla="*/ 505788 w 853994"/>
              <a:gd name="connsiteY68" fmla="*/ 184071 h 656022"/>
              <a:gd name="connsiteX69" fmla="*/ 472746 w 853994"/>
              <a:gd name="connsiteY69" fmla="*/ 151029 h 656022"/>
              <a:gd name="connsiteX70" fmla="*/ 472746 w 853994"/>
              <a:gd name="connsiteY70" fmla="*/ 269017 h 656022"/>
              <a:gd name="connsiteX71" fmla="*/ 505788 w 853994"/>
              <a:gd name="connsiteY71" fmla="*/ 235975 h 656022"/>
              <a:gd name="connsiteX72" fmla="*/ 538830 w 853994"/>
              <a:gd name="connsiteY72" fmla="*/ 269017 h 656022"/>
              <a:gd name="connsiteX73" fmla="*/ 505788 w 853994"/>
              <a:gd name="connsiteY73" fmla="*/ 302058 h 656022"/>
              <a:gd name="connsiteX74" fmla="*/ 472746 w 853994"/>
              <a:gd name="connsiteY74" fmla="*/ 269017 h 656022"/>
              <a:gd name="connsiteX75" fmla="*/ 472746 w 853994"/>
              <a:gd name="connsiteY75" fmla="*/ 387005 h 656022"/>
              <a:gd name="connsiteX76" fmla="*/ 505788 w 853994"/>
              <a:gd name="connsiteY76" fmla="*/ 353964 h 656022"/>
              <a:gd name="connsiteX77" fmla="*/ 538830 w 853994"/>
              <a:gd name="connsiteY77" fmla="*/ 387005 h 656022"/>
              <a:gd name="connsiteX78" fmla="*/ 505788 w 853994"/>
              <a:gd name="connsiteY78" fmla="*/ 420047 h 656022"/>
              <a:gd name="connsiteX79" fmla="*/ 472746 w 853994"/>
              <a:gd name="connsiteY79" fmla="*/ 387005 h 656022"/>
              <a:gd name="connsiteX80" fmla="*/ 472746 w 853994"/>
              <a:gd name="connsiteY80" fmla="*/ 504993 h 656022"/>
              <a:gd name="connsiteX81" fmla="*/ 505788 w 853994"/>
              <a:gd name="connsiteY81" fmla="*/ 471951 h 656022"/>
              <a:gd name="connsiteX82" fmla="*/ 538830 w 853994"/>
              <a:gd name="connsiteY82" fmla="*/ 504993 h 656022"/>
              <a:gd name="connsiteX83" fmla="*/ 505788 w 853994"/>
              <a:gd name="connsiteY83" fmla="*/ 538035 h 656022"/>
              <a:gd name="connsiteX84" fmla="*/ 472746 w 853994"/>
              <a:gd name="connsiteY84" fmla="*/ 504993 h 656022"/>
              <a:gd name="connsiteX85" fmla="*/ 472746 w 853994"/>
              <a:gd name="connsiteY85" fmla="*/ 622981 h 656022"/>
              <a:gd name="connsiteX86" fmla="*/ 505788 w 853994"/>
              <a:gd name="connsiteY86" fmla="*/ 589939 h 656022"/>
              <a:gd name="connsiteX87" fmla="*/ 538830 w 853994"/>
              <a:gd name="connsiteY87" fmla="*/ 622981 h 656022"/>
              <a:gd name="connsiteX88" fmla="*/ 505788 w 853994"/>
              <a:gd name="connsiteY88" fmla="*/ 656022 h 656022"/>
              <a:gd name="connsiteX89" fmla="*/ 472746 w 853994"/>
              <a:gd name="connsiteY89" fmla="*/ 622981 h 656022"/>
              <a:gd name="connsiteX90" fmla="*/ 315164 w 853994"/>
              <a:gd name="connsiteY90" fmla="*/ 33043 h 656022"/>
              <a:gd name="connsiteX91" fmla="*/ 348205 w 853994"/>
              <a:gd name="connsiteY91" fmla="*/ 1 h 656022"/>
              <a:gd name="connsiteX92" fmla="*/ 381247 w 853994"/>
              <a:gd name="connsiteY92" fmla="*/ 33043 h 656022"/>
              <a:gd name="connsiteX93" fmla="*/ 348205 w 853994"/>
              <a:gd name="connsiteY93" fmla="*/ 66085 h 656022"/>
              <a:gd name="connsiteX94" fmla="*/ 315164 w 853994"/>
              <a:gd name="connsiteY94" fmla="*/ 33043 h 656022"/>
              <a:gd name="connsiteX95" fmla="*/ 315164 w 853994"/>
              <a:gd name="connsiteY95" fmla="*/ 151029 h 656022"/>
              <a:gd name="connsiteX96" fmla="*/ 348205 w 853994"/>
              <a:gd name="connsiteY96" fmla="*/ 117987 h 656022"/>
              <a:gd name="connsiteX97" fmla="*/ 381247 w 853994"/>
              <a:gd name="connsiteY97" fmla="*/ 151029 h 656022"/>
              <a:gd name="connsiteX98" fmla="*/ 348205 w 853994"/>
              <a:gd name="connsiteY98" fmla="*/ 184071 h 656022"/>
              <a:gd name="connsiteX99" fmla="*/ 315164 w 853994"/>
              <a:gd name="connsiteY99" fmla="*/ 151029 h 656022"/>
              <a:gd name="connsiteX100" fmla="*/ 315164 w 853994"/>
              <a:gd name="connsiteY100" fmla="*/ 269017 h 656022"/>
              <a:gd name="connsiteX101" fmla="*/ 348205 w 853994"/>
              <a:gd name="connsiteY101" fmla="*/ 235975 h 656022"/>
              <a:gd name="connsiteX102" fmla="*/ 381247 w 853994"/>
              <a:gd name="connsiteY102" fmla="*/ 269017 h 656022"/>
              <a:gd name="connsiteX103" fmla="*/ 348205 w 853994"/>
              <a:gd name="connsiteY103" fmla="*/ 302058 h 656022"/>
              <a:gd name="connsiteX104" fmla="*/ 315164 w 853994"/>
              <a:gd name="connsiteY104" fmla="*/ 269017 h 656022"/>
              <a:gd name="connsiteX105" fmla="*/ 315164 w 853994"/>
              <a:gd name="connsiteY105" fmla="*/ 387005 h 656022"/>
              <a:gd name="connsiteX106" fmla="*/ 348205 w 853994"/>
              <a:gd name="connsiteY106" fmla="*/ 353964 h 656022"/>
              <a:gd name="connsiteX107" fmla="*/ 381247 w 853994"/>
              <a:gd name="connsiteY107" fmla="*/ 387005 h 656022"/>
              <a:gd name="connsiteX108" fmla="*/ 348205 w 853994"/>
              <a:gd name="connsiteY108" fmla="*/ 420047 h 656022"/>
              <a:gd name="connsiteX109" fmla="*/ 315164 w 853994"/>
              <a:gd name="connsiteY109" fmla="*/ 387005 h 656022"/>
              <a:gd name="connsiteX110" fmla="*/ 315164 w 853994"/>
              <a:gd name="connsiteY110" fmla="*/ 504993 h 656022"/>
              <a:gd name="connsiteX111" fmla="*/ 348205 w 853994"/>
              <a:gd name="connsiteY111" fmla="*/ 471951 h 656022"/>
              <a:gd name="connsiteX112" fmla="*/ 381247 w 853994"/>
              <a:gd name="connsiteY112" fmla="*/ 504993 h 656022"/>
              <a:gd name="connsiteX113" fmla="*/ 348205 w 853994"/>
              <a:gd name="connsiteY113" fmla="*/ 538035 h 656022"/>
              <a:gd name="connsiteX114" fmla="*/ 315164 w 853994"/>
              <a:gd name="connsiteY114" fmla="*/ 504993 h 656022"/>
              <a:gd name="connsiteX115" fmla="*/ 315164 w 853994"/>
              <a:gd name="connsiteY115" fmla="*/ 622981 h 656022"/>
              <a:gd name="connsiteX116" fmla="*/ 348205 w 853994"/>
              <a:gd name="connsiteY116" fmla="*/ 589939 h 656022"/>
              <a:gd name="connsiteX117" fmla="*/ 381247 w 853994"/>
              <a:gd name="connsiteY117" fmla="*/ 622981 h 656022"/>
              <a:gd name="connsiteX118" fmla="*/ 348205 w 853994"/>
              <a:gd name="connsiteY118" fmla="*/ 656022 h 656022"/>
              <a:gd name="connsiteX119" fmla="*/ 315164 w 853994"/>
              <a:gd name="connsiteY119" fmla="*/ 622981 h 656022"/>
              <a:gd name="connsiteX120" fmla="*/ 157582 w 853994"/>
              <a:gd name="connsiteY120" fmla="*/ 33041 h 656022"/>
              <a:gd name="connsiteX121" fmla="*/ 190624 w 853994"/>
              <a:gd name="connsiteY121" fmla="*/ 0 h 656022"/>
              <a:gd name="connsiteX122" fmla="*/ 223665 w 853994"/>
              <a:gd name="connsiteY122" fmla="*/ 33041 h 656022"/>
              <a:gd name="connsiteX123" fmla="*/ 190624 w 853994"/>
              <a:gd name="connsiteY123" fmla="*/ 66083 h 656022"/>
              <a:gd name="connsiteX124" fmla="*/ 157582 w 853994"/>
              <a:gd name="connsiteY124" fmla="*/ 33041 h 656022"/>
              <a:gd name="connsiteX125" fmla="*/ 157582 w 853994"/>
              <a:gd name="connsiteY125" fmla="*/ 151029 h 656022"/>
              <a:gd name="connsiteX126" fmla="*/ 190624 w 853994"/>
              <a:gd name="connsiteY126" fmla="*/ 117987 h 656022"/>
              <a:gd name="connsiteX127" fmla="*/ 223665 w 853994"/>
              <a:gd name="connsiteY127" fmla="*/ 151029 h 656022"/>
              <a:gd name="connsiteX128" fmla="*/ 190624 w 853994"/>
              <a:gd name="connsiteY128" fmla="*/ 184071 h 656022"/>
              <a:gd name="connsiteX129" fmla="*/ 157582 w 853994"/>
              <a:gd name="connsiteY129" fmla="*/ 151029 h 656022"/>
              <a:gd name="connsiteX130" fmla="*/ 157582 w 853994"/>
              <a:gd name="connsiteY130" fmla="*/ 269017 h 656022"/>
              <a:gd name="connsiteX131" fmla="*/ 190624 w 853994"/>
              <a:gd name="connsiteY131" fmla="*/ 235975 h 656022"/>
              <a:gd name="connsiteX132" fmla="*/ 223665 w 853994"/>
              <a:gd name="connsiteY132" fmla="*/ 269017 h 656022"/>
              <a:gd name="connsiteX133" fmla="*/ 190624 w 853994"/>
              <a:gd name="connsiteY133" fmla="*/ 302058 h 656022"/>
              <a:gd name="connsiteX134" fmla="*/ 157582 w 853994"/>
              <a:gd name="connsiteY134" fmla="*/ 269017 h 656022"/>
              <a:gd name="connsiteX135" fmla="*/ 157582 w 853994"/>
              <a:gd name="connsiteY135" fmla="*/ 387005 h 656022"/>
              <a:gd name="connsiteX136" fmla="*/ 190624 w 853994"/>
              <a:gd name="connsiteY136" fmla="*/ 353964 h 656022"/>
              <a:gd name="connsiteX137" fmla="*/ 223665 w 853994"/>
              <a:gd name="connsiteY137" fmla="*/ 387005 h 656022"/>
              <a:gd name="connsiteX138" fmla="*/ 190624 w 853994"/>
              <a:gd name="connsiteY138" fmla="*/ 420047 h 656022"/>
              <a:gd name="connsiteX139" fmla="*/ 157582 w 853994"/>
              <a:gd name="connsiteY139" fmla="*/ 387005 h 656022"/>
              <a:gd name="connsiteX140" fmla="*/ 157582 w 853994"/>
              <a:gd name="connsiteY140" fmla="*/ 504993 h 656022"/>
              <a:gd name="connsiteX141" fmla="*/ 190624 w 853994"/>
              <a:gd name="connsiteY141" fmla="*/ 471951 h 656022"/>
              <a:gd name="connsiteX142" fmla="*/ 223665 w 853994"/>
              <a:gd name="connsiteY142" fmla="*/ 504993 h 656022"/>
              <a:gd name="connsiteX143" fmla="*/ 190624 w 853994"/>
              <a:gd name="connsiteY143" fmla="*/ 538035 h 656022"/>
              <a:gd name="connsiteX144" fmla="*/ 157582 w 853994"/>
              <a:gd name="connsiteY144" fmla="*/ 504993 h 656022"/>
              <a:gd name="connsiteX145" fmla="*/ 157582 w 853994"/>
              <a:gd name="connsiteY145" fmla="*/ 622981 h 656022"/>
              <a:gd name="connsiteX146" fmla="*/ 190624 w 853994"/>
              <a:gd name="connsiteY146" fmla="*/ 589939 h 656022"/>
              <a:gd name="connsiteX147" fmla="*/ 223665 w 853994"/>
              <a:gd name="connsiteY147" fmla="*/ 622981 h 656022"/>
              <a:gd name="connsiteX148" fmla="*/ 190624 w 853994"/>
              <a:gd name="connsiteY148" fmla="*/ 656022 h 656022"/>
              <a:gd name="connsiteX149" fmla="*/ 157582 w 853994"/>
              <a:gd name="connsiteY149" fmla="*/ 622981 h 656022"/>
              <a:gd name="connsiteX150" fmla="*/ 0 w 853994"/>
              <a:gd name="connsiteY150" fmla="*/ 33042 h 656022"/>
              <a:gd name="connsiteX151" fmla="*/ 33042 w 853994"/>
              <a:gd name="connsiteY151" fmla="*/ 0 h 656022"/>
              <a:gd name="connsiteX152" fmla="*/ 66084 w 853994"/>
              <a:gd name="connsiteY152" fmla="*/ 33042 h 656022"/>
              <a:gd name="connsiteX153" fmla="*/ 33042 w 853994"/>
              <a:gd name="connsiteY153" fmla="*/ 66084 h 656022"/>
              <a:gd name="connsiteX154" fmla="*/ 0 w 853994"/>
              <a:gd name="connsiteY154" fmla="*/ 33042 h 656022"/>
              <a:gd name="connsiteX155" fmla="*/ 0 w 853994"/>
              <a:gd name="connsiteY155" fmla="*/ 151029 h 656022"/>
              <a:gd name="connsiteX156" fmla="*/ 33042 w 853994"/>
              <a:gd name="connsiteY156" fmla="*/ 117987 h 656022"/>
              <a:gd name="connsiteX157" fmla="*/ 66084 w 853994"/>
              <a:gd name="connsiteY157" fmla="*/ 151029 h 656022"/>
              <a:gd name="connsiteX158" fmla="*/ 33042 w 853994"/>
              <a:gd name="connsiteY158" fmla="*/ 184071 h 656022"/>
              <a:gd name="connsiteX159" fmla="*/ 0 w 853994"/>
              <a:gd name="connsiteY159" fmla="*/ 151029 h 656022"/>
              <a:gd name="connsiteX160" fmla="*/ 0 w 853994"/>
              <a:gd name="connsiteY160" fmla="*/ 269017 h 656022"/>
              <a:gd name="connsiteX161" fmla="*/ 33042 w 853994"/>
              <a:gd name="connsiteY161" fmla="*/ 235975 h 656022"/>
              <a:gd name="connsiteX162" fmla="*/ 66084 w 853994"/>
              <a:gd name="connsiteY162" fmla="*/ 269017 h 656022"/>
              <a:gd name="connsiteX163" fmla="*/ 33042 w 853994"/>
              <a:gd name="connsiteY163" fmla="*/ 302058 h 656022"/>
              <a:gd name="connsiteX164" fmla="*/ 0 w 853994"/>
              <a:gd name="connsiteY164" fmla="*/ 269017 h 656022"/>
              <a:gd name="connsiteX165" fmla="*/ 0 w 853994"/>
              <a:gd name="connsiteY165" fmla="*/ 387005 h 656022"/>
              <a:gd name="connsiteX166" fmla="*/ 33042 w 853994"/>
              <a:gd name="connsiteY166" fmla="*/ 353964 h 656022"/>
              <a:gd name="connsiteX167" fmla="*/ 66084 w 853994"/>
              <a:gd name="connsiteY167" fmla="*/ 387005 h 656022"/>
              <a:gd name="connsiteX168" fmla="*/ 33042 w 853994"/>
              <a:gd name="connsiteY168" fmla="*/ 420047 h 656022"/>
              <a:gd name="connsiteX169" fmla="*/ 0 w 853994"/>
              <a:gd name="connsiteY169" fmla="*/ 387005 h 656022"/>
              <a:gd name="connsiteX170" fmla="*/ 0 w 853994"/>
              <a:gd name="connsiteY170" fmla="*/ 504993 h 656022"/>
              <a:gd name="connsiteX171" fmla="*/ 33042 w 853994"/>
              <a:gd name="connsiteY171" fmla="*/ 471951 h 656022"/>
              <a:gd name="connsiteX172" fmla="*/ 66084 w 853994"/>
              <a:gd name="connsiteY172" fmla="*/ 504993 h 656022"/>
              <a:gd name="connsiteX173" fmla="*/ 33042 w 853994"/>
              <a:gd name="connsiteY173" fmla="*/ 538035 h 656022"/>
              <a:gd name="connsiteX174" fmla="*/ 0 w 853994"/>
              <a:gd name="connsiteY174" fmla="*/ 504993 h 656022"/>
              <a:gd name="connsiteX175" fmla="*/ 0 w 853994"/>
              <a:gd name="connsiteY175" fmla="*/ 622981 h 656022"/>
              <a:gd name="connsiteX176" fmla="*/ 33042 w 853994"/>
              <a:gd name="connsiteY176" fmla="*/ 589939 h 656022"/>
              <a:gd name="connsiteX177" fmla="*/ 66084 w 853994"/>
              <a:gd name="connsiteY177" fmla="*/ 622981 h 656022"/>
              <a:gd name="connsiteX178" fmla="*/ 33042 w 853994"/>
              <a:gd name="connsiteY178" fmla="*/ 656022 h 656022"/>
              <a:gd name="connsiteX179" fmla="*/ 0 w 853994"/>
              <a:gd name="connsiteY179" fmla="*/ 622981 h 656022"/>
            </a:gdLst>
            <a:rect l="l" t="t" r="r" b="b"/>
            <a:pathLst>
              <a:path w="853994" h="656022">
                <a:moveTo>
                  <a:pt x="787910" y="33041"/>
                </a:moveTo>
                <a:cubicBezTo>
                  <a:pt x="787910" y="14793"/>
                  <a:pt x="802704" y="0"/>
                  <a:pt x="820952" y="0"/>
                </a:cubicBezTo>
                <a:cubicBezTo>
                  <a:pt x="839200" y="0"/>
                  <a:pt x="853994" y="14793"/>
                  <a:pt x="853994" y="33041"/>
                </a:cubicBezTo>
                <a:cubicBezTo>
                  <a:pt x="853994" y="51289"/>
                  <a:pt x="839200" y="66083"/>
                  <a:pt x="820952" y="66083"/>
                </a:cubicBezTo>
                <a:cubicBezTo>
                  <a:pt x="802704" y="66083"/>
                  <a:pt x="787910" y="51289"/>
                  <a:pt x="787910" y="33041"/>
                </a:cubicBezTo>
                <a:close/>
                <a:moveTo>
                  <a:pt x="787910" y="151029"/>
                </a:moveTo>
                <a:cubicBezTo>
                  <a:pt x="787910" y="132781"/>
                  <a:pt x="802704" y="117987"/>
                  <a:pt x="820952" y="117987"/>
                </a:cubicBezTo>
                <a:cubicBezTo>
                  <a:pt x="839200" y="117987"/>
                  <a:pt x="853994" y="132781"/>
                  <a:pt x="853994" y="151029"/>
                </a:cubicBezTo>
                <a:cubicBezTo>
                  <a:pt x="853994" y="169277"/>
                  <a:pt x="839200" y="184071"/>
                  <a:pt x="820952" y="184071"/>
                </a:cubicBezTo>
                <a:cubicBezTo>
                  <a:pt x="802704" y="184071"/>
                  <a:pt x="787910" y="169277"/>
                  <a:pt x="787910" y="151029"/>
                </a:cubicBezTo>
                <a:close/>
                <a:moveTo>
                  <a:pt x="787910" y="269017"/>
                </a:moveTo>
                <a:cubicBezTo>
                  <a:pt x="787910" y="250769"/>
                  <a:pt x="802704" y="235975"/>
                  <a:pt x="820952" y="235975"/>
                </a:cubicBezTo>
                <a:cubicBezTo>
                  <a:pt x="839200" y="235975"/>
                  <a:pt x="853994" y="250769"/>
                  <a:pt x="853994" y="269017"/>
                </a:cubicBezTo>
                <a:cubicBezTo>
                  <a:pt x="853994" y="287265"/>
                  <a:pt x="839200" y="302058"/>
                  <a:pt x="820952" y="302058"/>
                </a:cubicBezTo>
                <a:cubicBezTo>
                  <a:pt x="802704" y="302058"/>
                  <a:pt x="787910" y="287265"/>
                  <a:pt x="787910" y="269017"/>
                </a:cubicBezTo>
                <a:close/>
                <a:moveTo>
                  <a:pt x="787910" y="387005"/>
                </a:moveTo>
                <a:cubicBezTo>
                  <a:pt x="787910" y="368757"/>
                  <a:pt x="802704" y="353964"/>
                  <a:pt x="820952" y="353964"/>
                </a:cubicBezTo>
                <a:cubicBezTo>
                  <a:pt x="839200" y="353964"/>
                  <a:pt x="853994" y="368757"/>
                  <a:pt x="853994" y="387005"/>
                </a:cubicBezTo>
                <a:cubicBezTo>
                  <a:pt x="853994" y="405253"/>
                  <a:pt x="839200" y="420047"/>
                  <a:pt x="820952" y="420047"/>
                </a:cubicBezTo>
                <a:cubicBezTo>
                  <a:pt x="802704" y="420047"/>
                  <a:pt x="787910" y="405253"/>
                  <a:pt x="787910" y="387005"/>
                </a:cubicBezTo>
                <a:close/>
                <a:moveTo>
                  <a:pt x="787910" y="504993"/>
                </a:moveTo>
                <a:cubicBezTo>
                  <a:pt x="787910" y="486745"/>
                  <a:pt x="802704" y="471951"/>
                  <a:pt x="820952" y="471951"/>
                </a:cubicBezTo>
                <a:cubicBezTo>
                  <a:pt x="839200" y="471951"/>
                  <a:pt x="853994" y="486745"/>
                  <a:pt x="853994" y="504993"/>
                </a:cubicBezTo>
                <a:cubicBezTo>
                  <a:pt x="853994" y="523241"/>
                  <a:pt x="839200" y="538035"/>
                  <a:pt x="820952" y="538035"/>
                </a:cubicBezTo>
                <a:cubicBezTo>
                  <a:pt x="802704" y="538035"/>
                  <a:pt x="787910" y="523241"/>
                  <a:pt x="787910" y="504993"/>
                </a:cubicBezTo>
                <a:close/>
                <a:moveTo>
                  <a:pt x="787910" y="622981"/>
                </a:moveTo>
                <a:cubicBezTo>
                  <a:pt x="787910" y="604733"/>
                  <a:pt x="802704" y="589939"/>
                  <a:pt x="820952" y="589939"/>
                </a:cubicBezTo>
                <a:cubicBezTo>
                  <a:pt x="839200" y="589939"/>
                  <a:pt x="853994" y="604733"/>
                  <a:pt x="853994" y="622981"/>
                </a:cubicBezTo>
                <a:cubicBezTo>
                  <a:pt x="853994" y="641229"/>
                  <a:pt x="839200" y="656022"/>
                  <a:pt x="820952" y="656022"/>
                </a:cubicBezTo>
                <a:cubicBezTo>
                  <a:pt x="802704" y="656022"/>
                  <a:pt x="787910" y="641229"/>
                  <a:pt x="787910" y="622981"/>
                </a:cubicBezTo>
                <a:close/>
                <a:moveTo>
                  <a:pt x="630328" y="33041"/>
                </a:moveTo>
                <a:cubicBezTo>
                  <a:pt x="630328" y="14793"/>
                  <a:pt x="645122" y="0"/>
                  <a:pt x="663370" y="0"/>
                </a:cubicBezTo>
                <a:cubicBezTo>
                  <a:pt x="681618" y="0"/>
                  <a:pt x="696412" y="14793"/>
                  <a:pt x="696412" y="33041"/>
                </a:cubicBezTo>
                <a:cubicBezTo>
                  <a:pt x="696412" y="51289"/>
                  <a:pt x="681618" y="66083"/>
                  <a:pt x="663370" y="66083"/>
                </a:cubicBezTo>
                <a:cubicBezTo>
                  <a:pt x="645122" y="66083"/>
                  <a:pt x="630328" y="51289"/>
                  <a:pt x="630328" y="33041"/>
                </a:cubicBezTo>
                <a:close/>
                <a:moveTo>
                  <a:pt x="630328" y="151029"/>
                </a:moveTo>
                <a:cubicBezTo>
                  <a:pt x="630328" y="132781"/>
                  <a:pt x="645122" y="117987"/>
                  <a:pt x="663370" y="117987"/>
                </a:cubicBezTo>
                <a:cubicBezTo>
                  <a:pt x="681618" y="117987"/>
                  <a:pt x="696412" y="132781"/>
                  <a:pt x="696412" y="151029"/>
                </a:cubicBezTo>
                <a:cubicBezTo>
                  <a:pt x="696412" y="169277"/>
                  <a:pt x="681618" y="184071"/>
                  <a:pt x="663370" y="184071"/>
                </a:cubicBezTo>
                <a:cubicBezTo>
                  <a:pt x="645122" y="184071"/>
                  <a:pt x="630328" y="169277"/>
                  <a:pt x="630328" y="151029"/>
                </a:cubicBezTo>
                <a:close/>
                <a:moveTo>
                  <a:pt x="630328" y="269017"/>
                </a:moveTo>
                <a:cubicBezTo>
                  <a:pt x="630328" y="250769"/>
                  <a:pt x="645122" y="235975"/>
                  <a:pt x="663370" y="235975"/>
                </a:cubicBezTo>
                <a:cubicBezTo>
                  <a:pt x="681618" y="235975"/>
                  <a:pt x="696412" y="250769"/>
                  <a:pt x="696412" y="269017"/>
                </a:cubicBezTo>
                <a:cubicBezTo>
                  <a:pt x="696412" y="287265"/>
                  <a:pt x="681618" y="302058"/>
                  <a:pt x="663370" y="302058"/>
                </a:cubicBezTo>
                <a:cubicBezTo>
                  <a:pt x="645122" y="302058"/>
                  <a:pt x="630328" y="287265"/>
                  <a:pt x="630328" y="269017"/>
                </a:cubicBezTo>
                <a:close/>
                <a:moveTo>
                  <a:pt x="630328" y="387005"/>
                </a:moveTo>
                <a:cubicBezTo>
                  <a:pt x="630328" y="368757"/>
                  <a:pt x="645122" y="353964"/>
                  <a:pt x="663370" y="353964"/>
                </a:cubicBezTo>
                <a:cubicBezTo>
                  <a:pt x="681618" y="353964"/>
                  <a:pt x="696412" y="368757"/>
                  <a:pt x="696412" y="387005"/>
                </a:cubicBezTo>
                <a:cubicBezTo>
                  <a:pt x="696412" y="405253"/>
                  <a:pt x="681618" y="420047"/>
                  <a:pt x="663370" y="420047"/>
                </a:cubicBezTo>
                <a:cubicBezTo>
                  <a:pt x="645122" y="420047"/>
                  <a:pt x="630328" y="405253"/>
                  <a:pt x="630328" y="387005"/>
                </a:cubicBezTo>
                <a:close/>
                <a:moveTo>
                  <a:pt x="630328" y="504993"/>
                </a:moveTo>
                <a:cubicBezTo>
                  <a:pt x="630328" y="486745"/>
                  <a:pt x="645122" y="471951"/>
                  <a:pt x="663370" y="471951"/>
                </a:cubicBezTo>
                <a:cubicBezTo>
                  <a:pt x="681618" y="471951"/>
                  <a:pt x="696412" y="486745"/>
                  <a:pt x="696412" y="504993"/>
                </a:cubicBezTo>
                <a:cubicBezTo>
                  <a:pt x="696412" y="523241"/>
                  <a:pt x="681618" y="538035"/>
                  <a:pt x="663370" y="538035"/>
                </a:cubicBezTo>
                <a:cubicBezTo>
                  <a:pt x="645122" y="538035"/>
                  <a:pt x="630328" y="523241"/>
                  <a:pt x="630328" y="504993"/>
                </a:cubicBezTo>
                <a:close/>
                <a:moveTo>
                  <a:pt x="630328" y="622981"/>
                </a:moveTo>
                <a:cubicBezTo>
                  <a:pt x="630328" y="604733"/>
                  <a:pt x="645122" y="589939"/>
                  <a:pt x="663370" y="589939"/>
                </a:cubicBezTo>
                <a:cubicBezTo>
                  <a:pt x="681618" y="589939"/>
                  <a:pt x="696412" y="604733"/>
                  <a:pt x="696412" y="622981"/>
                </a:cubicBezTo>
                <a:cubicBezTo>
                  <a:pt x="696412" y="641229"/>
                  <a:pt x="681618" y="656022"/>
                  <a:pt x="663370" y="656022"/>
                </a:cubicBezTo>
                <a:cubicBezTo>
                  <a:pt x="645122" y="656022"/>
                  <a:pt x="630328" y="641229"/>
                  <a:pt x="630328" y="622981"/>
                </a:cubicBezTo>
                <a:close/>
                <a:moveTo>
                  <a:pt x="472746" y="33041"/>
                </a:moveTo>
                <a:cubicBezTo>
                  <a:pt x="472746" y="14793"/>
                  <a:pt x="487540" y="0"/>
                  <a:pt x="505788" y="0"/>
                </a:cubicBezTo>
                <a:cubicBezTo>
                  <a:pt x="524036" y="0"/>
                  <a:pt x="538830" y="14793"/>
                  <a:pt x="538830" y="33041"/>
                </a:cubicBezTo>
                <a:cubicBezTo>
                  <a:pt x="538830" y="51289"/>
                  <a:pt x="524036" y="66083"/>
                  <a:pt x="505788" y="66083"/>
                </a:cubicBezTo>
                <a:cubicBezTo>
                  <a:pt x="487540" y="66083"/>
                  <a:pt x="472746" y="51289"/>
                  <a:pt x="472746" y="33041"/>
                </a:cubicBezTo>
                <a:close/>
                <a:moveTo>
                  <a:pt x="472746" y="151029"/>
                </a:moveTo>
                <a:cubicBezTo>
                  <a:pt x="472746" y="132781"/>
                  <a:pt x="487540" y="117987"/>
                  <a:pt x="505788" y="117987"/>
                </a:cubicBezTo>
                <a:cubicBezTo>
                  <a:pt x="524036" y="117987"/>
                  <a:pt x="538830" y="132781"/>
                  <a:pt x="538830" y="151029"/>
                </a:cubicBezTo>
                <a:cubicBezTo>
                  <a:pt x="538830" y="169277"/>
                  <a:pt x="524036" y="184071"/>
                  <a:pt x="505788" y="184071"/>
                </a:cubicBezTo>
                <a:cubicBezTo>
                  <a:pt x="487540" y="184071"/>
                  <a:pt x="472746" y="169277"/>
                  <a:pt x="472746" y="151029"/>
                </a:cubicBezTo>
                <a:close/>
                <a:moveTo>
                  <a:pt x="472746" y="269017"/>
                </a:moveTo>
                <a:cubicBezTo>
                  <a:pt x="472746" y="250769"/>
                  <a:pt x="487540" y="235975"/>
                  <a:pt x="505788" y="235975"/>
                </a:cubicBezTo>
                <a:cubicBezTo>
                  <a:pt x="524036" y="235975"/>
                  <a:pt x="538830" y="250769"/>
                  <a:pt x="538830" y="269017"/>
                </a:cubicBezTo>
                <a:cubicBezTo>
                  <a:pt x="538830" y="287265"/>
                  <a:pt x="524036" y="302058"/>
                  <a:pt x="505788" y="302058"/>
                </a:cubicBezTo>
                <a:cubicBezTo>
                  <a:pt x="487540" y="302058"/>
                  <a:pt x="472746" y="287265"/>
                  <a:pt x="472746" y="269017"/>
                </a:cubicBezTo>
                <a:close/>
                <a:moveTo>
                  <a:pt x="472746" y="387005"/>
                </a:moveTo>
                <a:cubicBezTo>
                  <a:pt x="472746" y="368757"/>
                  <a:pt x="487540" y="353964"/>
                  <a:pt x="505788" y="353964"/>
                </a:cubicBezTo>
                <a:cubicBezTo>
                  <a:pt x="524036" y="353964"/>
                  <a:pt x="538830" y="368757"/>
                  <a:pt x="538830" y="387005"/>
                </a:cubicBezTo>
                <a:cubicBezTo>
                  <a:pt x="538830" y="405253"/>
                  <a:pt x="524036" y="420047"/>
                  <a:pt x="505788" y="420047"/>
                </a:cubicBezTo>
                <a:cubicBezTo>
                  <a:pt x="487540" y="420047"/>
                  <a:pt x="472746" y="405253"/>
                  <a:pt x="472746" y="387005"/>
                </a:cubicBezTo>
                <a:close/>
                <a:moveTo>
                  <a:pt x="472746" y="504993"/>
                </a:moveTo>
                <a:cubicBezTo>
                  <a:pt x="472746" y="486745"/>
                  <a:pt x="487540" y="471951"/>
                  <a:pt x="505788" y="471951"/>
                </a:cubicBezTo>
                <a:cubicBezTo>
                  <a:pt x="524036" y="471951"/>
                  <a:pt x="538830" y="486745"/>
                  <a:pt x="538830" y="504993"/>
                </a:cubicBezTo>
                <a:cubicBezTo>
                  <a:pt x="538830" y="523241"/>
                  <a:pt x="524036" y="538035"/>
                  <a:pt x="505788" y="538035"/>
                </a:cubicBezTo>
                <a:cubicBezTo>
                  <a:pt x="487540" y="538035"/>
                  <a:pt x="472746" y="523241"/>
                  <a:pt x="472746" y="504993"/>
                </a:cubicBezTo>
                <a:close/>
                <a:moveTo>
                  <a:pt x="472746" y="622981"/>
                </a:moveTo>
                <a:cubicBezTo>
                  <a:pt x="472746" y="604733"/>
                  <a:pt x="487540" y="589939"/>
                  <a:pt x="505788" y="589939"/>
                </a:cubicBezTo>
                <a:cubicBezTo>
                  <a:pt x="524036" y="589939"/>
                  <a:pt x="538830" y="604733"/>
                  <a:pt x="538830" y="622981"/>
                </a:cubicBezTo>
                <a:cubicBezTo>
                  <a:pt x="538830" y="641229"/>
                  <a:pt x="524036" y="656022"/>
                  <a:pt x="505788" y="656022"/>
                </a:cubicBezTo>
                <a:cubicBezTo>
                  <a:pt x="487540" y="656022"/>
                  <a:pt x="472746" y="641229"/>
                  <a:pt x="472746" y="622981"/>
                </a:cubicBezTo>
                <a:close/>
                <a:moveTo>
                  <a:pt x="315164" y="33043"/>
                </a:moveTo>
                <a:cubicBezTo>
                  <a:pt x="315164" y="14795"/>
                  <a:pt x="329957" y="1"/>
                  <a:pt x="348205" y="1"/>
                </a:cubicBezTo>
                <a:cubicBezTo>
                  <a:pt x="366453" y="1"/>
                  <a:pt x="381247" y="14795"/>
                  <a:pt x="381247" y="33043"/>
                </a:cubicBezTo>
                <a:cubicBezTo>
                  <a:pt x="381247" y="51291"/>
                  <a:pt x="366453" y="66085"/>
                  <a:pt x="348205" y="66085"/>
                </a:cubicBezTo>
                <a:cubicBezTo>
                  <a:pt x="329957" y="66085"/>
                  <a:pt x="315164" y="51291"/>
                  <a:pt x="315164" y="33043"/>
                </a:cubicBezTo>
                <a:close/>
                <a:moveTo>
                  <a:pt x="315164" y="151029"/>
                </a:moveTo>
                <a:cubicBezTo>
                  <a:pt x="315164" y="132781"/>
                  <a:pt x="329957" y="117987"/>
                  <a:pt x="348205" y="117987"/>
                </a:cubicBezTo>
                <a:cubicBezTo>
                  <a:pt x="366453" y="117987"/>
                  <a:pt x="381247" y="132781"/>
                  <a:pt x="381247" y="151029"/>
                </a:cubicBezTo>
                <a:cubicBezTo>
                  <a:pt x="381247" y="169277"/>
                  <a:pt x="366453" y="184071"/>
                  <a:pt x="348205" y="184071"/>
                </a:cubicBezTo>
                <a:cubicBezTo>
                  <a:pt x="329957" y="184071"/>
                  <a:pt x="315164" y="169277"/>
                  <a:pt x="315164" y="151029"/>
                </a:cubicBezTo>
                <a:close/>
                <a:moveTo>
                  <a:pt x="315164" y="269017"/>
                </a:moveTo>
                <a:cubicBezTo>
                  <a:pt x="315164" y="250769"/>
                  <a:pt x="329957" y="235975"/>
                  <a:pt x="348205" y="235975"/>
                </a:cubicBezTo>
                <a:cubicBezTo>
                  <a:pt x="366453" y="235975"/>
                  <a:pt x="381247" y="250769"/>
                  <a:pt x="381247" y="269017"/>
                </a:cubicBezTo>
                <a:cubicBezTo>
                  <a:pt x="381247" y="287265"/>
                  <a:pt x="366453" y="302058"/>
                  <a:pt x="348205" y="302058"/>
                </a:cubicBezTo>
                <a:cubicBezTo>
                  <a:pt x="329957" y="302058"/>
                  <a:pt x="315164" y="287265"/>
                  <a:pt x="315164" y="269017"/>
                </a:cubicBezTo>
                <a:close/>
                <a:moveTo>
                  <a:pt x="315164" y="387005"/>
                </a:moveTo>
                <a:cubicBezTo>
                  <a:pt x="315164" y="368757"/>
                  <a:pt x="329957" y="353964"/>
                  <a:pt x="348205" y="353964"/>
                </a:cubicBezTo>
                <a:cubicBezTo>
                  <a:pt x="366453" y="353964"/>
                  <a:pt x="381247" y="368757"/>
                  <a:pt x="381247" y="387005"/>
                </a:cubicBezTo>
                <a:cubicBezTo>
                  <a:pt x="381247" y="405253"/>
                  <a:pt x="366453" y="420047"/>
                  <a:pt x="348205" y="420047"/>
                </a:cubicBezTo>
                <a:cubicBezTo>
                  <a:pt x="329957" y="420047"/>
                  <a:pt x="315164" y="405253"/>
                  <a:pt x="315164" y="387005"/>
                </a:cubicBezTo>
                <a:close/>
                <a:moveTo>
                  <a:pt x="315164" y="504993"/>
                </a:moveTo>
                <a:cubicBezTo>
                  <a:pt x="315164" y="486745"/>
                  <a:pt x="329957" y="471951"/>
                  <a:pt x="348205" y="471951"/>
                </a:cubicBezTo>
                <a:cubicBezTo>
                  <a:pt x="366453" y="471951"/>
                  <a:pt x="381247" y="486745"/>
                  <a:pt x="381247" y="504993"/>
                </a:cubicBezTo>
                <a:cubicBezTo>
                  <a:pt x="381247" y="523241"/>
                  <a:pt x="366453" y="538035"/>
                  <a:pt x="348205" y="538035"/>
                </a:cubicBezTo>
                <a:cubicBezTo>
                  <a:pt x="329957" y="538035"/>
                  <a:pt x="315164" y="523241"/>
                  <a:pt x="315164" y="504993"/>
                </a:cubicBezTo>
                <a:close/>
                <a:moveTo>
                  <a:pt x="315164" y="622981"/>
                </a:moveTo>
                <a:cubicBezTo>
                  <a:pt x="315164" y="604733"/>
                  <a:pt x="329957" y="589939"/>
                  <a:pt x="348205" y="589939"/>
                </a:cubicBezTo>
                <a:cubicBezTo>
                  <a:pt x="366453" y="589939"/>
                  <a:pt x="381247" y="604733"/>
                  <a:pt x="381247" y="622981"/>
                </a:cubicBezTo>
                <a:cubicBezTo>
                  <a:pt x="381247" y="641229"/>
                  <a:pt x="366453" y="656022"/>
                  <a:pt x="348205" y="656022"/>
                </a:cubicBezTo>
                <a:cubicBezTo>
                  <a:pt x="329957" y="656022"/>
                  <a:pt x="315164" y="641229"/>
                  <a:pt x="315164" y="622981"/>
                </a:cubicBezTo>
                <a:close/>
                <a:moveTo>
                  <a:pt x="157582" y="33041"/>
                </a:moveTo>
                <a:cubicBezTo>
                  <a:pt x="157582" y="14793"/>
                  <a:pt x="172376" y="0"/>
                  <a:pt x="190624" y="0"/>
                </a:cubicBezTo>
                <a:cubicBezTo>
                  <a:pt x="208872" y="0"/>
                  <a:pt x="223665" y="14793"/>
                  <a:pt x="223665" y="33041"/>
                </a:cubicBezTo>
                <a:cubicBezTo>
                  <a:pt x="223665" y="51289"/>
                  <a:pt x="208872" y="66083"/>
                  <a:pt x="190624" y="66083"/>
                </a:cubicBezTo>
                <a:cubicBezTo>
                  <a:pt x="172376" y="66083"/>
                  <a:pt x="157582" y="51289"/>
                  <a:pt x="157582" y="33041"/>
                </a:cubicBezTo>
                <a:close/>
                <a:moveTo>
                  <a:pt x="157582" y="151029"/>
                </a:moveTo>
                <a:cubicBezTo>
                  <a:pt x="157582" y="132781"/>
                  <a:pt x="172376" y="117987"/>
                  <a:pt x="190624" y="117987"/>
                </a:cubicBezTo>
                <a:cubicBezTo>
                  <a:pt x="208872" y="117987"/>
                  <a:pt x="223665" y="132781"/>
                  <a:pt x="223665" y="151029"/>
                </a:cubicBezTo>
                <a:cubicBezTo>
                  <a:pt x="223665" y="169277"/>
                  <a:pt x="208872" y="184071"/>
                  <a:pt x="190624" y="184071"/>
                </a:cubicBezTo>
                <a:cubicBezTo>
                  <a:pt x="172376" y="184071"/>
                  <a:pt x="157582" y="169277"/>
                  <a:pt x="157582" y="151029"/>
                </a:cubicBezTo>
                <a:close/>
                <a:moveTo>
                  <a:pt x="157582" y="269017"/>
                </a:moveTo>
                <a:cubicBezTo>
                  <a:pt x="157582" y="250769"/>
                  <a:pt x="172376" y="235975"/>
                  <a:pt x="190624" y="235975"/>
                </a:cubicBezTo>
                <a:cubicBezTo>
                  <a:pt x="208872" y="235975"/>
                  <a:pt x="223665" y="250769"/>
                  <a:pt x="223665" y="269017"/>
                </a:cubicBezTo>
                <a:cubicBezTo>
                  <a:pt x="223665" y="287265"/>
                  <a:pt x="208872" y="302058"/>
                  <a:pt x="190624" y="302058"/>
                </a:cubicBezTo>
                <a:cubicBezTo>
                  <a:pt x="172376" y="302058"/>
                  <a:pt x="157582" y="287265"/>
                  <a:pt x="157582" y="269017"/>
                </a:cubicBezTo>
                <a:close/>
                <a:moveTo>
                  <a:pt x="157582" y="387005"/>
                </a:moveTo>
                <a:cubicBezTo>
                  <a:pt x="157582" y="368757"/>
                  <a:pt x="172376" y="353964"/>
                  <a:pt x="190624" y="353964"/>
                </a:cubicBezTo>
                <a:cubicBezTo>
                  <a:pt x="208872" y="353964"/>
                  <a:pt x="223665" y="368757"/>
                  <a:pt x="223665" y="387005"/>
                </a:cubicBezTo>
                <a:cubicBezTo>
                  <a:pt x="223665" y="405253"/>
                  <a:pt x="208872" y="420047"/>
                  <a:pt x="190624" y="420047"/>
                </a:cubicBezTo>
                <a:cubicBezTo>
                  <a:pt x="172376" y="420047"/>
                  <a:pt x="157582" y="405253"/>
                  <a:pt x="157582" y="387005"/>
                </a:cubicBezTo>
                <a:close/>
                <a:moveTo>
                  <a:pt x="157582" y="504993"/>
                </a:moveTo>
                <a:cubicBezTo>
                  <a:pt x="157582" y="486745"/>
                  <a:pt x="172376" y="471951"/>
                  <a:pt x="190624" y="471951"/>
                </a:cubicBezTo>
                <a:cubicBezTo>
                  <a:pt x="208872" y="471951"/>
                  <a:pt x="223665" y="486745"/>
                  <a:pt x="223665" y="504993"/>
                </a:cubicBezTo>
                <a:cubicBezTo>
                  <a:pt x="223665" y="523241"/>
                  <a:pt x="208872" y="538035"/>
                  <a:pt x="190624" y="538035"/>
                </a:cubicBezTo>
                <a:cubicBezTo>
                  <a:pt x="172376" y="538035"/>
                  <a:pt x="157582" y="523241"/>
                  <a:pt x="157582" y="504993"/>
                </a:cubicBezTo>
                <a:close/>
                <a:moveTo>
                  <a:pt x="157582" y="622981"/>
                </a:moveTo>
                <a:cubicBezTo>
                  <a:pt x="157582" y="604733"/>
                  <a:pt x="172376" y="589939"/>
                  <a:pt x="190624" y="589939"/>
                </a:cubicBezTo>
                <a:cubicBezTo>
                  <a:pt x="208872" y="589939"/>
                  <a:pt x="223665" y="604733"/>
                  <a:pt x="223665" y="622981"/>
                </a:cubicBezTo>
                <a:cubicBezTo>
                  <a:pt x="223665" y="641229"/>
                  <a:pt x="208872" y="656022"/>
                  <a:pt x="190624" y="656022"/>
                </a:cubicBezTo>
                <a:cubicBezTo>
                  <a:pt x="172376" y="656022"/>
                  <a:pt x="157582" y="641229"/>
                  <a:pt x="157582" y="622981"/>
                </a:cubicBezTo>
                <a:close/>
                <a:moveTo>
                  <a:pt x="0" y="33042"/>
                </a:moveTo>
                <a:cubicBezTo>
                  <a:pt x="0" y="14794"/>
                  <a:pt x="14794" y="0"/>
                  <a:pt x="33042" y="0"/>
                </a:cubicBezTo>
                <a:cubicBezTo>
                  <a:pt x="51290" y="0"/>
                  <a:pt x="66084" y="14794"/>
                  <a:pt x="66084" y="33042"/>
                </a:cubicBezTo>
                <a:cubicBezTo>
                  <a:pt x="66084" y="51290"/>
                  <a:pt x="51290" y="66084"/>
                  <a:pt x="33042" y="66084"/>
                </a:cubicBezTo>
                <a:cubicBezTo>
                  <a:pt x="14794" y="66084"/>
                  <a:pt x="0" y="51290"/>
                  <a:pt x="0" y="33042"/>
                </a:cubicBezTo>
                <a:close/>
                <a:moveTo>
                  <a:pt x="0" y="151029"/>
                </a:moveTo>
                <a:cubicBezTo>
                  <a:pt x="0" y="132781"/>
                  <a:pt x="14794" y="117987"/>
                  <a:pt x="33042" y="117987"/>
                </a:cubicBezTo>
                <a:cubicBezTo>
                  <a:pt x="51290" y="117987"/>
                  <a:pt x="66084" y="132781"/>
                  <a:pt x="66084" y="151029"/>
                </a:cubicBezTo>
                <a:cubicBezTo>
                  <a:pt x="66084" y="169277"/>
                  <a:pt x="51290" y="184071"/>
                  <a:pt x="33042" y="184071"/>
                </a:cubicBezTo>
                <a:cubicBezTo>
                  <a:pt x="14794" y="184071"/>
                  <a:pt x="0" y="169277"/>
                  <a:pt x="0" y="151029"/>
                </a:cubicBezTo>
                <a:close/>
                <a:moveTo>
                  <a:pt x="0" y="269017"/>
                </a:moveTo>
                <a:cubicBezTo>
                  <a:pt x="0" y="250769"/>
                  <a:pt x="14794" y="235975"/>
                  <a:pt x="33042" y="235975"/>
                </a:cubicBezTo>
                <a:cubicBezTo>
                  <a:pt x="51290" y="235975"/>
                  <a:pt x="66084" y="250769"/>
                  <a:pt x="66084" y="269017"/>
                </a:cubicBezTo>
                <a:cubicBezTo>
                  <a:pt x="66084" y="287265"/>
                  <a:pt x="51290" y="302058"/>
                  <a:pt x="33042" y="302058"/>
                </a:cubicBezTo>
                <a:cubicBezTo>
                  <a:pt x="14794" y="302058"/>
                  <a:pt x="0" y="287265"/>
                  <a:pt x="0" y="269017"/>
                </a:cubicBezTo>
                <a:close/>
                <a:moveTo>
                  <a:pt x="0" y="387005"/>
                </a:moveTo>
                <a:cubicBezTo>
                  <a:pt x="0" y="368757"/>
                  <a:pt x="14794" y="353964"/>
                  <a:pt x="33042" y="353964"/>
                </a:cubicBezTo>
                <a:cubicBezTo>
                  <a:pt x="51290" y="353964"/>
                  <a:pt x="66084" y="368757"/>
                  <a:pt x="66084" y="387005"/>
                </a:cubicBezTo>
                <a:cubicBezTo>
                  <a:pt x="66084" y="405253"/>
                  <a:pt x="51290" y="420047"/>
                  <a:pt x="33042" y="420047"/>
                </a:cubicBezTo>
                <a:cubicBezTo>
                  <a:pt x="14794" y="420047"/>
                  <a:pt x="0" y="405253"/>
                  <a:pt x="0" y="387005"/>
                </a:cubicBezTo>
                <a:close/>
                <a:moveTo>
                  <a:pt x="0" y="504993"/>
                </a:moveTo>
                <a:cubicBezTo>
                  <a:pt x="0" y="486745"/>
                  <a:pt x="14794" y="471951"/>
                  <a:pt x="33042" y="471951"/>
                </a:cubicBezTo>
                <a:cubicBezTo>
                  <a:pt x="51290" y="471951"/>
                  <a:pt x="66084" y="486745"/>
                  <a:pt x="66084" y="504993"/>
                </a:cubicBezTo>
                <a:cubicBezTo>
                  <a:pt x="66084" y="523241"/>
                  <a:pt x="51290" y="538035"/>
                  <a:pt x="33042" y="538035"/>
                </a:cubicBezTo>
                <a:cubicBezTo>
                  <a:pt x="14794" y="538035"/>
                  <a:pt x="0" y="523241"/>
                  <a:pt x="0" y="504993"/>
                </a:cubicBezTo>
                <a:close/>
                <a:moveTo>
                  <a:pt x="0" y="622981"/>
                </a:moveTo>
                <a:cubicBezTo>
                  <a:pt x="0" y="604733"/>
                  <a:pt x="14794" y="589939"/>
                  <a:pt x="33042" y="589939"/>
                </a:cubicBezTo>
                <a:cubicBezTo>
                  <a:pt x="51290" y="589939"/>
                  <a:pt x="66084" y="604733"/>
                  <a:pt x="66084" y="622981"/>
                </a:cubicBezTo>
                <a:cubicBezTo>
                  <a:pt x="66084" y="641229"/>
                  <a:pt x="51290" y="656022"/>
                  <a:pt x="33042" y="656022"/>
                </a:cubicBezTo>
                <a:cubicBezTo>
                  <a:pt x="14794" y="656022"/>
                  <a:pt x="0" y="641229"/>
                  <a:pt x="0" y="622981"/>
                </a:cubicBezTo>
                <a:close/>
              </a:path>
            </a:pathLst>
          </a:custGeom>
          <a:gradFill>
            <a:gsLst>
              <a:gs pos="28000">
                <a:schemeClr val="accent1"/>
              </a:gs>
              <a:gs pos="100000">
                <a:schemeClr val="accent1">
                  <a:lumMod val="20000"/>
                  <a:lumOff val="80000"/>
                  <a:alpha val="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0" name="标题 1"/>
          <p:cNvSpPr txBox="1"/>
          <p:nvPr/>
        </p:nvSpPr>
        <p:spPr>
          <a:xfrm rot="0" flipH="0" flipV="0">
            <a:off x="968288" y="177422"/>
            <a:ext cx="10550612" cy="753382"/>
          </a:xfrm>
          <a:prstGeom prst="rect">
            <a:avLst/>
          </a:prstGeom>
          <a:noFill/>
          <a:ln>
            <a:noFill/>
          </a:ln>
        </p:spPr>
        <p:txBody>
          <a:bodyPr vert="horz" wrap="square" lIns="0" tIns="0" rIns="0" bIns="0" rtlCol="0" anchor="ctr"/>
          <a:lstStyle/>
          <a:p>
            <a:pPr algn="l">
              <a:lnSpc>
                <a:spcPct val="110000"/>
              </a:lnSpc>
            </a:pPr>
            <a:r>
              <a:rPr kumimoji="1" lang="en-US" altLang="zh-CN" sz="2800">
                <a:ln w="25400">
                  <a:noFill/>
                </a:ln>
                <a:solidFill>
                  <a:srgbClr val="262626">
                    <a:alpha val="100000"/>
                  </a:srgbClr>
                </a:solidFill>
                <a:latin typeface="Source Han Sans CN Bold"/>
                <a:ea typeface="Source Han Sans CN Bold"/>
                <a:cs typeface="Source Han Sans CN Bold"/>
              </a:rPr>
              <a:t>面向AI摘要的答案优化</a:t>
            </a:r>
            <a:endParaRPr kumimoji="1" lang="zh-CN" altLang="en-US"/>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2"/>
          <p:cNvSpPr txBox="1"/>
          <p:nvPr/>
        </p:nvSpPr>
        <p:spPr>
          <a:xfrm rot="0" flipH="0" flipV="0">
            <a:off x="0" y="0"/>
            <a:ext cx="12192000" cy="6858000"/>
          </a:xfrm>
          <a:prstGeom prst="rect">
            <a:avLst/>
          </a:prstGeom>
          <a:gradFill>
            <a:gsLst>
              <a:gs pos="0">
                <a:schemeClr val="bg1"/>
              </a:gs>
              <a:gs pos="100000">
                <a:schemeClr val="accent1">
                  <a:lumMod val="20000"/>
                  <a:lumOff val="80000"/>
                </a:schemeClr>
              </a:gs>
            </a:gsLst>
            <a:lin ang="5400000" scaled="1"/>
          </a:gradFill>
          <a:ln w="12700" cap="sq">
            <a:noFill/>
            <a:prstDash val="solid"/>
            <a:miter/>
          </a:ln>
        </p:spPr>
        <p:txBody>
          <a:bodyPr vert="horz" wrap="square" lIns="0" tIns="0" rIns="0" bIns="0" rtlCol="0" anchor="ctr"/>
          <a:lstStyle/>
          <a:p>
            <a:pPr algn="ctr">
              <a:lnSpc>
                <a:spcPct val="110000"/>
              </a:lnSpc>
            </a:pPr>
            <a:endParaRPr kumimoji="1" lang="zh-CN" altLang="en-US"/>
          </a:p>
        </p:txBody>
      </p:sp>
      <p:sp>
        <p:nvSpPr>
          <p:cNvPr id="3" name="标题 1"/>
          <p:cNvSpPr txBox="1"/>
          <p:nvPr/>
        </p:nvSpPr>
        <p:spPr>
          <a:xfrm rot="0" flipH="0" flipV="0">
            <a:off x="678115" y="1731278"/>
            <a:ext cx="2246086" cy="1008000"/>
          </a:xfrm>
          <a:custGeom>
            <a:avLst/>
            <a:gdLst>
              <a:gd name="connsiteX0" fmla="*/ 1952625 w 1952625"/>
              <a:gd name="connsiteY0" fmla="*/ 595503 h 876300"/>
              <a:gd name="connsiteX1" fmla="*/ 0 w 1952625"/>
              <a:gd name="connsiteY1" fmla="*/ 876300 h 876300"/>
              <a:gd name="connsiteX2" fmla="*/ 0 w 1952625"/>
              <a:gd name="connsiteY2" fmla="*/ 160211 h 876300"/>
              <a:gd name="connsiteX3" fmla="*/ 160211 w 1952625"/>
              <a:gd name="connsiteY3" fmla="*/ 0 h 876300"/>
              <a:gd name="connsiteX4" fmla="*/ 1328357 w 1952625"/>
              <a:gd name="connsiteY4" fmla="*/ 0 h 876300"/>
              <a:gd name="connsiteX5" fmla="*/ 1454753 w 1952625"/>
              <a:gd name="connsiteY5" fmla="*/ 61817 h 876300"/>
              <a:gd name="connsiteX6" fmla="*/ 1619250 w 1952625"/>
              <a:gd name="connsiteY6" fmla="*/ 285750 h 876300"/>
              <a:gd name="connsiteX7" fmla="*/ 1952625 w 1952625"/>
              <a:gd name="connsiteY7" fmla="*/ 595503 h 876300"/>
            </a:gdLst>
            <a:rect l="l" t="t" r="r" b="b"/>
            <a:pathLst>
              <a:path w="1952625" h="876300">
                <a:moveTo>
                  <a:pt x="1952625" y="595503"/>
                </a:moveTo>
                <a:lnTo>
                  <a:pt x="0" y="876300"/>
                </a:lnTo>
                <a:lnTo>
                  <a:pt x="0" y="160211"/>
                </a:lnTo>
                <a:cubicBezTo>
                  <a:pt x="0" y="71729"/>
                  <a:pt x="71729" y="0"/>
                  <a:pt x="160211" y="0"/>
                </a:cubicBezTo>
                <a:lnTo>
                  <a:pt x="1328357" y="0"/>
                </a:lnTo>
                <a:cubicBezTo>
                  <a:pt x="1377763" y="12"/>
                  <a:pt x="1424407" y="22823"/>
                  <a:pt x="1454753" y="61817"/>
                </a:cubicBezTo>
                <a:lnTo>
                  <a:pt x="1619250" y="285750"/>
                </a:lnTo>
                <a:cubicBezTo>
                  <a:pt x="1701165" y="391001"/>
                  <a:pt x="1781175" y="561975"/>
                  <a:pt x="1952625" y="595503"/>
                </a:cubicBezTo>
                <a:close/>
              </a:path>
            </a:pathLst>
          </a:custGeom>
          <a:gradFill>
            <a:gsLst>
              <a:gs pos="0">
                <a:schemeClr val="accent1"/>
              </a:gs>
              <a:gs pos="90000">
                <a:schemeClr val="accent1">
                  <a:lumMod val="60000"/>
                  <a:lumOff val="40000"/>
                </a:schemeClr>
              </a:gs>
            </a:gsLst>
            <a:lin ang="0" scaled="0"/>
          </a:gradFill>
          <a:ln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4" name="标题 1"/>
          <p:cNvSpPr txBox="1"/>
          <p:nvPr/>
        </p:nvSpPr>
        <p:spPr>
          <a:xfrm rot="0" flipH="0" flipV="0">
            <a:off x="667941" y="2409513"/>
            <a:ext cx="3240000" cy="3060000"/>
          </a:xfrm>
          <a:prstGeom prst="roundRect">
            <a:avLst>
              <a:gd name="adj" fmla="val 6740"/>
            </a:avLst>
          </a:prstGeom>
          <a:solidFill>
            <a:schemeClr val="bg1"/>
          </a:solidFill>
          <a:ln cap="sq">
            <a:noFill/>
            <a:prstDash val="solid"/>
            <a:miter/>
          </a:ln>
          <a:effectLst>
            <a:outerShdw dist="0" blurRad="317500" dir="5400000" sx="100000" sy="100000" kx="0" ky="0" algn="ctr" rotWithShape="0">
              <a:schemeClr val="accent1">
                <a:alpha val="1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912839" y="1912331"/>
            <a:ext cx="1415332" cy="360000"/>
          </a:xfrm>
          <a:prstGeom prst="rect">
            <a:avLst/>
          </a:prstGeom>
          <a:noFill/>
          <a:ln>
            <a:noFill/>
          </a:ln>
        </p:spPr>
        <p:txBody>
          <a:bodyPr vert="horz" wrap="square" lIns="0" tIns="0" rIns="0" bIns="0" rtlCol="0" anchor="ctr"/>
          <a:lstStyle/>
          <a:p>
            <a:pPr algn="l">
              <a:lnSpc>
                <a:spcPct val="110000"/>
              </a:lnSpc>
            </a:pPr>
            <a:r>
              <a:rPr kumimoji="1" lang="en-US" altLang="zh-CN" sz="2400">
                <a:ln w="12700">
                  <a:noFill/>
                </a:ln>
                <a:solidFill>
                  <a:srgbClr val="FFFFFF">
                    <a:alpha val="100000"/>
                  </a:srgbClr>
                </a:solidFill>
                <a:latin typeface="OPPOSans H"/>
                <a:ea typeface="OPPOSans H"/>
                <a:cs typeface="OPPOSans H"/>
              </a:rPr>
              <a:t>Part 01</a:t>
            </a:r>
            <a:endParaRPr kumimoji="1" lang="zh-CN" altLang="en-US"/>
          </a:p>
        </p:txBody>
      </p:sp>
      <p:sp>
        <p:nvSpPr>
          <p:cNvPr id="6" name="标题 1"/>
          <p:cNvSpPr txBox="1"/>
          <p:nvPr/>
        </p:nvSpPr>
        <p:spPr>
          <a:xfrm rot="0" flipH="0" flipV="0">
            <a:off x="4474588" y="1731278"/>
            <a:ext cx="2246086" cy="1008000"/>
          </a:xfrm>
          <a:custGeom>
            <a:avLst/>
            <a:gdLst>
              <a:gd name="connsiteX0" fmla="*/ 1952625 w 1952625"/>
              <a:gd name="connsiteY0" fmla="*/ 595503 h 876300"/>
              <a:gd name="connsiteX1" fmla="*/ 0 w 1952625"/>
              <a:gd name="connsiteY1" fmla="*/ 876300 h 876300"/>
              <a:gd name="connsiteX2" fmla="*/ 0 w 1952625"/>
              <a:gd name="connsiteY2" fmla="*/ 160211 h 876300"/>
              <a:gd name="connsiteX3" fmla="*/ 160211 w 1952625"/>
              <a:gd name="connsiteY3" fmla="*/ 0 h 876300"/>
              <a:gd name="connsiteX4" fmla="*/ 1328357 w 1952625"/>
              <a:gd name="connsiteY4" fmla="*/ 0 h 876300"/>
              <a:gd name="connsiteX5" fmla="*/ 1454753 w 1952625"/>
              <a:gd name="connsiteY5" fmla="*/ 61817 h 876300"/>
              <a:gd name="connsiteX6" fmla="*/ 1619250 w 1952625"/>
              <a:gd name="connsiteY6" fmla="*/ 285750 h 876300"/>
              <a:gd name="connsiteX7" fmla="*/ 1952625 w 1952625"/>
              <a:gd name="connsiteY7" fmla="*/ 595503 h 876300"/>
            </a:gdLst>
            <a:rect l="l" t="t" r="r" b="b"/>
            <a:pathLst>
              <a:path w="1952625" h="876300">
                <a:moveTo>
                  <a:pt x="1952625" y="595503"/>
                </a:moveTo>
                <a:lnTo>
                  <a:pt x="0" y="876300"/>
                </a:lnTo>
                <a:lnTo>
                  <a:pt x="0" y="160211"/>
                </a:lnTo>
                <a:cubicBezTo>
                  <a:pt x="0" y="71729"/>
                  <a:pt x="71729" y="0"/>
                  <a:pt x="160211" y="0"/>
                </a:cubicBezTo>
                <a:lnTo>
                  <a:pt x="1328357" y="0"/>
                </a:lnTo>
                <a:cubicBezTo>
                  <a:pt x="1377763" y="12"/>
                  <a:pt x="1424407" y="22823"/>
                  <a:pt x="1454753" y="61817"/>
                </a:cubicBezTo>
                <a:lnTo>
                  <a:pt x="1619250" y="285750"/>
                </a:lnTo>
                <a:cubicBezTo>
                  <a:pt x="1701165" y="391001"/>
                  <a:pt x="1781175" y="561975"/>
                  <a:pt x="1952625" y="595503"/>
                </a:cubicBezTo>
                <a:close/>
              </a:path>
            </a:pathLst>
          </a:custGeom>
          <a:gradFill>
            <a:gsLst>
              <a:gs pos="0">
                <a:schemeClr val="accent1"/>
              </a:gs>
              <a:gs pos="90000">
                <a:schemeClr val="accent1">
                  <a:lumMod val="60000"/>
                  <a:lumOff val="40000"/>
                </a:schemeClr>
              </a:gs>
            </a:gsLst>
            <a:lin ang="0" scaled="0"/>
          </a:gradFill>
          <a:ln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7" name="标题 1"/>
          <p:cNvSpPr txBox="1"/>
          <p:nvPr/>
        </p:nvSpPr>
        <p:spPr>
          <a:xfrm rot="0" flipH="0" flipV="0">
            <a:off x="4473421" y="2409513"/>
            <a:ext cx="3240000" cy="3060000"/>
          </a:xfrm>
          <a:prstGeom prst="roundRect">
            <a:avLst>
              <a:gd name="adj" fmla="val 6740"/>
            </a:avLst>
          </a:prstGeom>
          <a:solidFill>
            <a:schemeClr val="bg1"/>
          </a:solidFill>
          <a:ln cap="sq">
            <a:noFill/>
            <a:prstDash val="solid"/>
            <a:miter/>
          </a:ln>
          <a:effectLst>
            <a:outerShdw dist="0" blurRad="317500" dir="5400000" sx="100000" sy="100000" kx="0" ky="0" algn="ctr" rotWithShape="0">
              <a:schemeClr val="accent1">
                <a:alpha val="1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4718319" y="1912331"/>
            <a:ext cx="1415332" cy="360000"/>
          </a:xfrm>
          <a:prstGeom prst="rect">
            <a:avLst/>
          </a:prstGeom>
          <a:noFill/>
          <a:ln>
            <a:noFill/>
          </a:ln>
        </p:spPr>
        <p:txBody>
          <a:bodyPr vert="horz" wrap="square" lIns="0" tIns="0" rIns="0" bIns="0" rtlCol="0" anchor="ctr"/>
          <a:lstStyle/>
          <a:p>
            <a:pPr algn="l">
              <a:lnSpc>
                <a:spcPct val="110000"/>
              </a:lnSpc>
            </a:pPr>
            <a:r>
              <a:rPr kumimoji="1" lang="en-US" altLang="zh-CN" sz="2400">
                <a:ln w="12700">
                  <a:noFill/>
                </a:ln>
                <a:solidFill>
                  <a:srgbClr val="FFFFFF">
                    <a:alpha val="100000"/>
                  </a:srgbClr>
                </a:solidFill>
                <a:latin typeface="OPPOSans H"/>
                <a:ea typeface="OPPOSans H"/>
                <a:cs typeface="OPPOSans H"/>
              </a:rPr>
              <a:t>Part 02</a:t>
            </a:r>
            <a:endParaRPr kumimoji="1" lang="zh-CN" altLang="en-US"/>
          </a:p>
        </p:txBody>
      </p:sp>
      <p:sp>
        <p:nvSpPr>
          <p:cNvPr id="9" name="标题 1"/>
          <p:cNvSpPr txBox="1"/>
          <p:nvPr/>
        </p:nvSpPr>
        <p:spPr>
          <a:xfrm rot="0" flipH="0" flipV="0">
            <a:off x="8280067" y="1731278"/>
            <a:ext cx="2246086" cy="1008000"/>
          </a:xfrm>
          <a:custGeom>
            <a:avLst/>
            <a:gdLst>
              <a:gd name="connsiteX0" fmla="*/ 1952625 w 1952625"/>
              <a:gd name="connsiteY0" fmla="*/ 595503 h 876300"/>
              <a:gd name="connsiteX1" fmla="*/ 0 w 1952625"/>
              <a:gd name="connsiteY1" fmla="*/ 876300 h 876300"/>
              <a:gd name="connsiteX2" fmla="*/ 0 w 1952625"/>
              <a:gd name="connsiteY2" fmla="*/ 160211 h 876300"/>
              <a:gd name="connsiteX3" fmla="*/ 160211 w 1952625"/>
              <a:gd name="connsiteY3" fmla="*/ 0 h 876300"/>
              <a:gd name="connsiteX4" fmla="*/ 1328357 w 1952625"/>
              <a:gd name="connsiteY4" fmla="*/ 0 h 876300"/>
              <a:gd name="connsiteX5" fmla="*/ 1454753 w 1952625"/>
              <a:gd name="connsiteY5" fmla="*/ 61817 h 876300"/>
              <a:gd name="connsiteX6" fmla="*/ 1619250 w 1952625"/>
              <a:gd name="connsiteY6" fmla="*/ 285750 h 876300"/>
              <a:gd name="connsiteX7" fmla="*/ 1952625 w 1952625"/>
              <a:gd name="connsiteY7" fmla="*/ 595503 h 876300"/>
            </a:gdLst>
            <a:rect l="l" t="t" r="r" b="b"/>
            <a:pathLst>
              <a:path w="1952625" h="876300">
                <a:moveTo>
                  <a:pt x="1952625" y="595503"/>
                </a:moveTo>
                <a:lnTo>
                  <a:pt x="0" y="876300"/>
                </a:lnTo>
                <a:lnTo>
                  <a:pt x="0" y="160211"/>
                </a:lnTo>
                <a:cubicBezTo>
                  <a:pt x="0" y="71729"/>
                  <a:pt x="71729" y="0"/>
                  <a:pt x="160211" y="0"/>
                </a:cubicBezTo>
                <a:lnTo>
                  <a:pt x="1328357" y="0"/>
                </a:lnTo>
                <a:cubicBezTo>
                  <a:pt x="1377763" y="12"/>
                  <a:pt x="1424407" y="22823"/>
                  <a:pt x="1454753" y="61817"/>
                </a:cubicBezTo>
                <a:lnTo>
                  <a:pt x="1619250" y="285750"/>
                </a:lnTo>
                <a:cubicBezTo>
                  <a:pt x="1701165" y="391001"/>
                  <a:pt x="1781175" y="561975"/>
                  <a:pt x="1952625" y="595503"/>
                </a:cubicBezTo>
                <a:close/>
              </a:path>
            </a:pathLst>
          </a:custGeom>
          <a:gradFill>
            <a:gsLst>
              <a:gs pos="0">
                <a:schemeClr val="accent1"/>
              </a:gs>
              <a:gs pos="90000">
                <a:schemeClr val="accent1">
                  <a:lumMod val="60000"/>
                  <a:lumOff val="40000"/>
                </a:schemeClr>
              </a:gs>
            </a:gsLst>
            <a:lin ang="0" scaled="0"/>
          </a:gradFill>
          <a:ln cap="flat">
            <a:noFill/>
            <a:prstDash val="solid"/>
            <a:miter/>
          </a:ln>
        </p:spPr>
        <p:txBody>
          <a:bodyPr vert="horz" wrap="square" lIns="91440" tIns="45720" rIns="91440" bIns="45720" rtlCol="0" anchor="ctr"/>
          <a:lstStyle/>
          <a:p>
            <a:pPr algn="l">
              <a:lnSpc>
                <a:spcPct val="110000"/>
              </a:lnSpc>
            </a:pPr>
            <a:endParaRPr kumimoji="1" lang="zh-CN" altLang="en-US"/>
          </a:p>
        </p:txBody>
      </p:sp>
      <p:sp>
        <p:nvSpPr>
          <p:cNvPr id="10" name="标题 1"/>
          <p:cNvSpPr txBox="1"/>
          <p:nvPr/>
        </p:nvSpPr>
        <p:spPr>
          <a:xfrm rot="0" flipH="0" flipV="0">
            <a:off x="8278900" y="2409513"/>
            <a:ext cx="3240000" cy="3060000"/>
          </a:xfrm>
          <a:prstGeom prst="roundRect">
            <a:avLst>
              <a:gd name="adj" fmla="val 6740"/>
            </a:avLst>
          </a:prstGeom>
          <a:solidFill>
            <a:schemeClr val="bg1"/>
          </a:solidFill>
          <a:ln cap="sq">
            <a:noFill/>
            <a:prstDash val="solid"/>
            <a:miter/>
          </a:ln>
          <a:effectLst>
            <a:outerShdw dist="0" blurRad="317500" dir="5400000" sx="100000" sy="100000" kx="0" ky="0" algn="ctr" rotWithShape="0">
              <a:schemeClr val="accent1">
                <a:alpha val="1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1" name="标题 1"/>
          <p:cNvSpPr txBox="1"/>
          <p:nvPr/>
        </p:nvSpPr>
        <p:spPr>
          <a:xfrm rot="0" flipH="0" flipV="0">
            <a:off x="8523798" y="1912331"/>
            <a:ext cx="1415332" cy="360000"/>
          </a:xfrm>
          <a:prstGeom prst="rect">
            <a:avLst/>
          </a:prstGeom>
          <a:noFill/>
          <a:ln>
            <a:noFill/>
          </a:ln>
        </p:spPr>
        <p:txBody>
          <a:bodyPr vert="horz" wrap="square" lIns="0" tIns="0" rIns="0" bIns="0" rtlCol="0" anchor="ctr"/>
          <a:lstStyle/>
          <a:p>
            <a:pPr algn="l">
              <a:lnSpc>
                <a:spcPct val="110000"/>
              </a:lnSpc>
            </a:pPr>
            <a:r>
              <a:rPr kumimoji="1" lang="en-US" altLang="zh-CN" sz="2400">
                <a:ln w="12700">
                  <a:noFill/>
                </a:ln>
                <a:solidFill>
                  <a:srgbClr val="FFFFFF">
                    <a:alpha val="100000"/>
                  </a:srgbClr>
                </a:solidFill>
                <a:latin typeface="OPPOSans H"/>
                <a:ea typeface="OPPOSans H"/>
                <a:cs typeface="OPPOSans H"/>
              </a:rPr>
              <a:t>Part 03</a:t>
            </a:r>
            <a:endParaRPr kumimoji="1" lang="zh-CN" altLang="en-US"/>
          </a:p>
        </p:txBody>
      </p:sp>
      <p:sp>
        <p:nvSpPr>
          <p:cNvPr id="12" name="标题 1"/>
          <p:cNvSpPr txBox="1"/>
          <p:nvPr/>
        </p:nvSpPr>
        <p:spPr>
          <a:xfrm rot="0" flipH="0" flipV="0">
            <a:off x="847941" y="2501900"/>
            <a:ext cx="2880000" cy="660400"/>
          </a:xfrm>
          <a:prstGeom prst="rect">
            <a:avLst/>
          </a:prstGeom>
          <a:noFill/>
          <a:ln w="12700" cap="sq">
            <a:noFill/>
            <a:miter/>
          </a:ln>
        </p:spPr>
        <p:txBody>
          <a:bodyPr vert="horz" wrap="square" lIns="0" tIns="0" rIns="0" bIns="0" rtlCol="0" anchor="b"/>
          <a:lstStyle/>
          <a:p>
            <a:pPr algn="l">
              <a:lnSpc>
                <a:spcPct val="130000"/>
              </a:lnSpc>
            </a:pPr>
            <a:r>
              <a:rPr kumimoji="1" lang="en-US" altLang="zh-CN" sz="1600">
                <a:ln w="12700">
                  <a:noFill/>
                </a:ln>
                <a:solidFill>
                  <a:srgbClr val="262626">
                    <a:alpha val="100000"/>
                  </a:srgbClr>
                </a:solidFill>
                <a:latin typeface="Source Han Sans CN Bold"/>
                <a:ea typeface="Source Han Sans CN Bold"/>
                <a:cs typeface="Source Han Sans CN Bold"/>
              </a:rPr>
              <a:t>批量内容生产的质量管控</a:t>
            </a:r>
            <a:endParaRPr kumimoji="1" lang="zh-CN" altLang="en-US"/>
          </a:p>
        </p:txBody>
      </p:sp>
      <p:sp>
        <p:nvSpPr>
          <p:cNvPr id="13" name="标题 1"/>
          <p:cNvSpPr txBox="1"/>
          <p:nvPr/>
        </p:nvSpPr>
        <p:spPr>
          <a:xfrm rot="0" flipH="0" flipV="0">
            <a:off x="847941" y="3218367"/>
            <a:ext cx="2880000" cy="1980000"/>
          </a:xfrm>
          <a:prstGeom prst="rect">
            <a:avLst/>
          </a:prstGeom>
          <a:noFill/>
          <a:ln>
            <a:noFill/>
          </a:ln>
        </p:spPr>
        <p:txBody>
          <a:bodyPr vert="horz" wrap="square" lIns="0" tIns="0" rIns="0" bIns="0" rtlCol="0" anchor="t"/>
          <a:lstStyle/>
          <a:p>
            <a:pPr algn="l">
              <a:lnSpc>
                <a:spcPct val="150000"/>
              </a:lnSpc>
            </a:pPr>
            <a:r>
              <a:rPr kumimoji="1" lang="en-US" altLang="zh-CN" sz="1299">
                <a:ln w="12700">
                  <a:noFill/>
                </a:ln>
                <a:solidFill>
                  <a:srgbClr val="262626">
                    <a:alpha val="100000"/>
                  </a:srgbClr>
                </a:solidFill>
                <a:latin typeface="Source Han Sans"/>
                <a:ea typeface="Source Han Sans"/>
                <a:cs typeface="Source Han Sans"/>
              </a:rPr>
              <a:t>AI可大幅提升产量但易稀释质量，需建立标准化SOP与质检体系。制定详细的Prompt模板库限定输出风格与信息边界，设置人工复审环节检查事实准确性与原创度；采用A/B测试验证不同AI生成版本的用户反馈数据，持续迭代提示词策略，实现规模化与高品质的平衡。</a:t>
            </a:r>
            <a:endParaRPr kumimoji="1" lang="zh-CN" altLang="en-US"/>
          </a:p>
        </p:txBody>
      </p:sp>
      <p:sp>
        <p:nvSpPr>
          <p:cNvPr id="14" name="标题 1"/>
          <p:cNvSpPr txBox="1"/>
          <p:nvPr/>
        </p:nvSpPr>
        <p:spPr>
          <a:xfrm rot="0" flipH="0" flipV="0">
            <a:off x="4653421" y="2501900"/>
            <a:ext cx="2880000" cy="660400"/>
          </a:xfrm>
          <a:prstGeom prst="rect">
            <a:avLst/>
          </a:prstGeom>
          <a:noFill/>
          <a:ln w="12700" cap="sq">
            <a:noFill/>
            <a:miter/>
          </a:ln>
        </p:spPr>
        <p:txBody>
          <a:bodyPr vert="horz" wrap="square" lIns="0" tIns="0" rIns="0" bIns="0" rtlCol="0" anchor="b"/>
          <a:lstStyle/>
          <a:p>
            <a:pPr algn="l">
              <a:lnSpc>
                <a:spcPct val="130000"/>
              </a:lnSpc>
            </a:pPr>
            <a:r>
              <a:rPr kumimoji="1" lang="en-US" altLang="zh-CN" sz="1600">
                <a:ln w="12700">
                  <a:noFill/>
                </a:ln>
                <a:solidFill>
                  <a:srgbClr val="262626">
                    <a:alpha val="100000"/>
                  </a:srgbClr>
                </a:solidFill>
                <a:latin typeface="Source Han Sans CN Bold"/>
                <a:ea typeface="Source Han Sans CN Bold"/>
                <a:cs typeface="Source Han Sans CN Bold"/>
              </a:rPr>
              <a:t>智能数据分析与洞察挖掘</a:t>
            </a:r>
            <a:endParaRPr kumimoji="1" lang="zh-CN" altLang="en-US"/>
          </a:p>
        </p:txBody>
      </p:sp>
      <p:sp>
        <p:nvSpPr>
          <p:cNvPr id="15" name="标题 1"/>
          <p:cNvSpPr txBox="1"/>
          <p:nvPr/>
        </p:nvSpPr>
        <p:spPr>
          <a:xfrm rot="0" flipH="0" flipV="0">
            <a:off x="4653421" y="3218367"/>
            <a:ext cx="2880000" cy="1980000"/>
          </a:xfrm>
          <a:prstGeom prst="rect">
            <a:avLst/>
          </a:prstGeom>
          <a:noFill/>
          <a:ln>
            <a:noFill/>
          </a:ln>
        </p:spPr>
        <p:txBody>
          <a:bodyPr vert="horz" wrap="square" lIns="0" tIns="0" rIns="0" bIns="0" rtlCol="0" anchor="t"/>
          <a:lstStyle/>
          <a:p>
            <a:pPr algn="l">
              <a:lnSpc>
                <a:spcPct val="150000"/>
              </a:lnSpc>
            </a:pPr>
            <a:r>
              <a:rPr kumimoji="1" lang="en-US" altLang="zh-CN" sz="1299">
                <a:ln w="12700">
                  <a:noFill/>
                </a:ln>
                <a:solidFill>
                  <a:srgbClr val="262626">
                    <a:alpha val="100000"/>
                  </a:srgbClr>
                </a:solidFill>
                <a:latin typeface="Source Han Sans"/>
                <a:ea typeface="Source Han Sans"/>
                <a:cs typeface="Source Han Sans"/>
              </a:rPr>
              <a:t>传统SEO分析耗时费力，AI工具可实现自动化深度洞察。利用大模型处理海量搜索日志与竞品数据，自动识别流量波动归因、内容缺口机会及用户情绪变化趋势，将分析师从繁琐报表中解放出来聚焦策略制定，使SEO决策响应速度从周级缩短至小时级。</a:t>
            </a:r>
            <a:endParaRPr kumimoji="1" lang="zh-CN" altLang="en-US"/>
          </a:p>
        </p:txBody>
      </p:sp>
      <p:sp>
        <p:nvSpPr>
          <p:cNvPr id="16" name="标题 1"/>
          <p:cNvSpPr txBox="1"/>
          <p:nvPr/>
        </p:nvSpPr>
        <p:spPr>
          <a:xfrm rot="0" flipH="0" flipV="0">
            <a:off x="8458900" y="2501900"/>
            <a:ext cx="2880000" cy="656625"/>
          </a:xfrm>
          <a:prstGeom prst="rect">
            <a:avLst/>
          </a:prstGeom>
          <a:noFill/>
          <a:ln w="12700" cap="sq">
            <a:noFill/>
            <a:miter/>
          </a:ln>
        </p:spPr>
        <p:txBody>
          <a:bodyPr vert="horz" wrap="square" lIns="0" tIns="0" rIns="0" bIns="0" rtlCol="0" anchor="b"/>
          <a:lstStyle/>
          <a:p>
            <a:pPr algn="l">
              <a:lnSpc>
                <a:spcPct val="130000"/>
              </a:lnSpc>
            </a:pPr>
            <a:r>
              <a:rPr kumimoji="1" lang="en-US" altLang="zh-CN" sz="1600">
                <a:ln w="12700">
                  <a:noFill/>
                </a:ln>
                <a:solidFill>
                  <a:srgbClr val="262626">
                    <a:alpha val="100000"/>
                  </a:srgbClr>
                </a:solidFill>
                <a:latin typeface="Source Han Sans CN Bold"/>
                <a:ea typeface="Source Han Sans CN Bold"/>
                <a:cs typeface="Source Han Sans CN Bold"/>
              </a:rPr>
              <a:t>个性化内容动态生成</a:t>
            </a:r>
            <a:endParaRPr kumimoji="1" lang="zh-CN" altLang="en-US"/>
          </a:p>
        </p:txBody>
      </p:sp>
      <p:sp>
        <p:nvSpPr>
          <p:cNvPr id="17" name="标题 1"/>
          <p:cNvSpPr txBox="1"/>
          <p:nvPr/>
        </p:nvSpPr>
        <p:spPr>
          <a:xfrm rot="0" flipH="0" flipV="0">
            <a:off x="8458900" y="3218367"/>
            <a:ext cx="2880000" cy="1980000"/>
          </a:xfrm>
          <a:prstGeom prst="rect">
            <a:avLst/>
          </a:prstGeom>
          <a:noFill/>
          <a:ln>
            <a:noFill/>
          </a:ln>
        </p:spPr>
        <p:txBody>
          <a:bodyPr vert="horz" wrap="square" lIns="0" tIns="0" rIns="0" bIns="0" rtlCol="0" anchor="t"/>
          <a:lstStyle/>
          <a:p>
            <a:pPr algn="l">
              <a:lnSpc>
                <a:spcPct val="150000"/>
              </a:lnSpc>
            </a:pPr>
            <a:r>
              <a:rPr kumimoji="1" lang="en-US" altLang="zh-CN" sz="1299">
                <a:ln w="12700">
                  <a:noFill/>
                </a:ln>
                <a:solidFill>
                  <a:srgbClr val="262626">
                    <a:alpha val="100000"/>
                  </a:srgbClr>
                </a:solidFill>
                <a:latin typeface="Source Han Sans"/>
                <a:ea typeface="Source Han Sans"/>
                <a:cs typeface="Source Han Sans"/>
              </a:rPr>
              <a:t>千人千面是未来搜索体验的核心，AI使动态内容成为可能。基于用户地域、设备、历史行为等上下文信号，实时调整页面标题、摘要及推荐模块，为不同受众呈现最相关的信息组合；这种自适应能力显著提升点击率与转化率，同时向搜索引擎传递高度匹配的正向信号。</a:t>
            </a:r>
            <a:endParaRPr kumimoji="1" lang="zh-CN" altLang="en-US"/>
          </a:p>
        </p:txBody>
      </p:sp>
      <p:sp>
        <p:nvSpPr>
          <p:cNvPr id="18" name="标题 1"/>
          <p:cNvSpPr txBox="1"/>
          <p:nvPr/>
        </p:nvSpPr>
        <p:spPr>
          <a:xfrm rot="19256368" flipH="0" flipV="0">
            <a:off x="-102701" y="64127"/>
            <a:ext cx="928813" cy="479602"/>
          </a:xfrm>
          <a:custGeom>
            <a:avLst/>
            <a:gdLst>
              <a:gd name="connsiteX0" fmla="*/ 706920 w 928813"/>
              <a:gd name="connsiteY0" fmla="*/ 45191 h 479602"/>
              <a:gd name="connsiteX1" fmla="*/ 928813 w 928813"/>
              <a:gd name="connsiteY1" fmla="*/ 225266 h 479602"/>
              <a:gd name="connsiteX2" fmla="*/ 924883 w 928813"/>
              <a:gd name="connsiteY2" fmla="*/ 232507 h 479602"/>
              <a:gd name="connsiteX3" fmla="*/ 460153 w 928813"/>
              <a:gd name="connsiteY3" fmla="*/ 479602 h 479602"/>
              <a:gd name="connsiteX4" fmla="*/ 63859 w 928813"/>
              <a:gd name="connsiteY4" fmla="*/ 315452 h 479602"/>
              <a:gd name="connsiteX5" fmla="*/ 0 w 928813"/>
              <a:gd name="connsiteY5" fmla="*/ 238054 h 479602"/>
              <a:gd name="connsiteX6" fmla="*/ 193188 w 928813"/>
              <a:gd name="connsiteY6" fmla="*/ 0 h 479602"/>
              <a:gd name="connsiteX7" fmla="*/ 201952 w 928813"/>
              <a:gd name="connsiteY7" fmla="*/ 28232 h 479602"/>
              <a:gd name="connsiteX8" fmla="*/ 460153 w 928813"/>
              <a:gd name="connsiteY8" fmla="*/ 199380 h 479602"/>
              <a:gd name="connsiteX9" fmla="*/ 658300 w 928813"/>
              <a:gd name="connsiteY9" fmla="*/ 117304 h 479602"/>
            </a:gdLst>
            <a:rect l="l" t="t" r="r" b="b"/>
            <a:pathLst>
              <a:path w="928813" h="479602">
                <a:moveTo>
                  <a:pt x="706920" y="45191"/>
                </a:moveTo>
                <a:lnTo>
                  <a:pt x="928813" y="225266"/>
                </a:lnTo>
                <a:lnTo>
                  <a:pt x="924883" y="232507"/>
                </a:lnTo>
                <a:cubicBezTo>
                  <a:pt x="824167" y="381587"/>
                  <a:pt x="653606" y="479602"/>
                  <a:pt x="460153" y="479602"/>
                </a:cubicBezTo>
                <a:cubicBezTo>
                  <a:pt x="305390" y="479602"/>
                  <a:pt x="165279" y="416872"/>
                  <a:pt x="63859" y="315452"/>
                </a:cubicBezTo>
                <a:lnTo>
                  <a:pt x="0" y="238054"/>
                </a:lnTo>
                <a:lnTo>
                  <a:pt x="193188" y="0"/>
                </a:lnTo>
                <a:lnTo>
                  <a:pt x="201952" y="28232"/>
                </a:lnTo>
                <a:cubicBezTo>
                  <a:pt x="244492" y="128808"/>
                  <a:pt x="344082" y="199380"/>
                  <a:pt x="460153" y="199380"/>
                </a:cubicBezTo>
                <a:cubicBezTo>
                  <a:pt x="537534" y="199380"/>
                  <a:pt x="607590" y="168015"/>
                  <a:pt x="658300" y="117304"/>
                </a:cubicBezTo>
                <a:close/>
              </a:path>
            </a:pathLst>
          </a:custGeom>
          <a:gradFill>
            <a:gsLst>
              <a:gs pos="0">
                <a:schemeClr val="accent1">
                  <a:lumMod val="80000"/>
                  <a:lumOff val="20000"/>
                </a:schemeClr>
              </a:gs>
              <a:gs pos="86000">
                <a:schemeClr val="accent1">
                  <a:lumMod val="75000"/>
                </a:schemeClr>
              </a:gs>
            </a:gsLst>
            <a:path path="circle">
              <a:fillToRect b="100000" r="100000"/>
            </a:path>
            <a:tileRect t="-100000" l="-100000"/>
          </a:gradFill>
          <a:ln w="9525" cap="sq">
            <a:noFill/>
            <a:miter/>
          </a:ln>
          <a:effectLst/>
        </p:spPr>
        <p:txBody>
          <a:bodyPr vert="horz" wrap="square" lIns="91440" tIns="45720" rIns="91440" bIns="45720" rtlCol="0" anchor="ctr"/>
          <a:lstStyle/>
          <a:p>
            <a:pPr algn="ctr">
              <a:lnSpc>
                <a:spcPct val="110000"/>
              </a:lnSpc>
            </a:pPr>
            <a:endParaRPr kumimoji="1" lang="zh-CN" altLang="en-US"/>
          </a:p>
        </p:txBody>
      </p:sp>
      <p:sp>
        <p:nvSpPr>
          <p:cNvPr id="19" name="标题 1"/>
          <p:cNvSpPr txBox="1"/>
          <p:nvPr/>
        </p:nvSpPr>
        <p:spPr>
          <a:xfrm rot="5400000" flipH="0" flipV="0">
            <a:off x="223823" y="372994"/>
            <a:ext cx="753381" cy="578733"/>
          </a:xfrm>
          <a:custGeom>
            <a:avLst/>
            <a:gdLst>
              <a:gd name="connsiteX0" fmla="*/ 787910 w 853994"/>
              <a:gd name="connsiteY0" fmla="*/ 33041 h 656022"/>
              <a:gd name="connsiteX1" fmla="*/ 820952 w 853994"/>
              <a:gd name="connsiteY1" fmla="*/ 0 h 656022"/>
              <a:gd name="connsiteX2" fmla="*/ 853994 w 853994"/>
              <a:gd name="connsiteY2" fmla="*/ 33041 h 656022"/>
              <a:gd name="connsiteX3" fmla="*/ 820952 w 853994"/>
              <a:gd name="connsiteY3" fmla="*/ 66083 h 656022"/>
              <a:gd name="connsiteX4" fmla="*/ 787910 w 853994"/>
              <a:gd name="connsiteY4" fmla="*/ 33041 h 656022"/>
              <a:gd name="connsiteX5" fmla="*/ 787910 w 853994"/>
              <a:gd name="connsiteY5" fmla="*/ 151029 h 656022"/>
              <a:gd name="connsiteX6" fmla="*/ 820952 w 853994"/>
              <a:gd name="connsiteY6" fmla="*/ 117987 h 656022"/>
              <a:gd name="connsiteX7" fmla="*/ 853994 w 853994"/>
              <a:gd name="connsiteY7" fmla="*/ 151029 h 656022"/>
              <a:gd name="connsiteX8" fmla="*/ 820952 w 853994"/>
              <a:gd name="connsiteY8" fmla="*/ 184071 h 656022"/>
              <a:gd name="connsiteX9" fmla="*/ 787910 w 853994"/>
              <a:gd name="connsiteY9" fmla="*/ 151029 h 656022"/>
              <a:gd name="connsiteX10" fmla="*/ 787910 w 853994"/>
              <a:gd name="connsiteY10" fmla="*/ 269017 h 656022"/>
              <a:gd name="connsiteX11" fmla="*/ 820952 w 853994"/>
              <a:gd name="connsiteY11" fmla="*/ 235975 h 656022"/>
              <a:gd name="connsiteX12" fmla="*/ 853994 w 853994"/>
              <a:gd name="connsiteY12" fmla="*/ 269017 h 656022"/>
              <a:gd name="connsiteX13" fmla="*/ 820952 w 853994"/>
              <a:gd name="connsiteY13" fmla="*/ 302058 h 656022"/>
              <a:gd name="connsiteX14" fmla="*/ 787910 w 853994"/>
              <a:gd name="connsiteY14" fmla="*/ 269017 h 656022"/>
              <a:gd name="connsiteX15" fmla="*/ 787910 w 853994"/>
              <a:gd name="connsiteY15" fmla="*/ 387005 h 656022"/>
              <a:gd name="connsiteX16" fmla="*/ 820952 w 853994"/>
              <a:gd name="connsiteY16" fmla="*/ 353964 h 656022"/>
              <a:gd name="connsiteX17" fmla="*/ 853994 w 853994"/>
              <a:gd name="connsiteY17" fmla="*/ 387005 h 656022"/>
              <a:gd name="connsiteX18" fmla="*/ 820952 w 853994"/>
              <a:gd name="connsiteY18" fmla="*/ 420047 h 656022"/>
              <a:gd name="connsiteX19" fmla="*/ 787910 w 853994"/>
              <a:gd name="connsiteY19" fmla="*/ 387005 h 656022"/>
              <a:gd name="connsiteX20" fmla="*/ 787910 w 853994"/>
              <a:gd name="connsiteY20" fmla="*/ 504993 h 656022"/>
              <a:gd name="connsiteX21" fmla="*/ 820952 w 853994"/>
              <a:gd name="connsiteY21" fmla="*/ 471951 h 656022"/>
              <a:gd name="connsiteX22" fmla="*/ 853994 w 853994"/>
              <a:gd name="connsiteY22" fmla="*/ 504993 h 656022"/>
              <a:gd name="connsiteX23" fmla="*/ 820952 w 853994"/>
              <a:gd name="connsiteY23" fmla="*/ 538035 h 656022"/>
              <a:gd name="connsiteX24" fmla="*/ 787910 w 853994"/>
              <a:gd name="connsiteY24" fmla="*/ 504993 h 656022"/>
              <a:gd name="connsiteX25" fmla="*/ 787910 w 853994"/>
              <a:gd name="connsiteY25" fmla="*/ 622981 h 656022"/>
              <a:gd name="connsiteX26" fmla="*/ 820952 w 853994"/>
              <a:gd name="connsiteY26" fmla="*/ 589939 h 656022"/>
              <a:gd name="connsiteX27" fmla="*/ 853994 w 853994"/>
              <a:gd name="connsiteY27" fmla="*/ 622981 h 656022"/>
              <a:gd name="connsiteX28" fmla="*/ 820952 w 853994"/>
              <a:gd name="connsiteY28" fmla="*/ 656022 h 656022"/>
              <a:gd name="connsiteX29" fmla="*/ 787910 w 853994"/>
              <a:gd name="connsiteY29" fmla="*/ 622981 h 656022"/>
              <a:gd name="connsiteX30" fmla="*/ 630328 w 853994"/>
              <a:gd name="connsiteY30" fmla="*/ 33041 h 656022"/>
              <a:gd name="connsiteX31" fmla="*/ 663370 w 853994"/>
              <a:gd name="connsiteY31" fmla="*/ 0 h 656022"/>
              <a:gd name="connsiteX32" fmla="*/ 696412 w 853994"/>
              <a:gd name="connsiteY32" fmla="*/ 33041 h 656022"/>
              <a:gd name="connsiteX33" fmla="*/ 663370 w 853994"/>
              <a:gd name="connsiteY33" fmla="*/ 66083 h 656022"/>
              <a:gd name="connsiteX34" fmla="*/ 630328 w 853994"/>
              <a:gd name="connsiteY34" fmla="*/ 33041 h 656022"/>
              <a:gd name="connsiteX35" fmla="*/ 630328 w 853994"/>
              <a:gd name="connsiteY35" fmla="*/ 151029 h 656022"/>
              <a:gd name="connsiteX36" fmla="*/ 663370 w 853994"/>
              <a:gd name="connsiteY36" fmla="*/ 117987 h 656022"/>
              <a:gd name="connsiteX37" fmla="*/ 696412 w 853994"/>
              <a:gd name="connsiteY37" fmla="*/ 151029 h 656022"/>
              <a:gd name="connsiteX38" fmla="*/ 663370 w 853994"/>
              <a:gd name="connsiteY38" fmla="*/ 184071 h 656022"/>
              <a:gd name="connsiteX39" fmla="*/ 630328 w 853994"/>
              <a:gd name="connsiteY39" fmla="*/ 151029 h 656022"/>
              <a:gd name="connsiteX40" fmla="*/ 630328 w 853994"/>
              <a:gd name="connsiteY40" fmla="*/ 269017 h 656022"/>
              <a:gd name="connsiteX41" fmla="*/ 663370 w 853994"/>
              <a:gd name="connsiteY41" fmla="*/ 235975 h 656022"/>
              <a:gd name="connsiteX42" fmla="*/ 696412 w 853994"/>
              <a:gd name="connsiteY42" fmla="*/ 269017 h 656022"/>
              <a:gd name="connsiteX43" fmla="*/ 663370 w 853994"/>
              <a:gd name="connsiteY43" fmla="*/ 302058 h 656022"/>
              <a:gd name="connsiteX44" fmla="*/ 630328 w 853994"/>
              <a:gd name="connsiteY44" fmla="*/ 269017 h 656022"/>
              <a:gd name="connsiteX45" fmla="*/ 630328 w 853994"/>
              <a:gd name="connsiteY45" fmla="*/ 387005 h 656022"/>
              <a:gd name="connsiteX46" fmla="*/ 663370 w 853994"/>
              <a:gd name="connsiteY46" fmla="*/ 353964 h 656022"/>
              <a:gd name="connsiteX47" fmla="*/ 696412 w 853994"/>
              <a:gd name="connsiteY47" fmla="*/ 387005 h 656022"/>
              <a:gd name="connsiteX48" fmla="*/ 663370 w 853994"/>
              <a:gd name="connsiteY48" fmla="*/ 420047 h 656022"/>
              <a:gd name="connsiteX49" fmla="*/ 630328 w 853994"/>
              <a:gd name="connsiteY49" fmla="*/ 387005 h 656022"/>
              <a:gd name="connsiteX50" fmla="*/ 630328 w 853994"/>
              <a:gd name="connsiteY50" fmla="*/ 504993 h 656022"/>
              <a:gd name="connsiteX51" fmla="*/ 663370 w 853994"/>
              <a:gd name="connsiteY51" fmla="*/ 471951 h 656022"/>
              <a:gd name="connsiteX52" fmla="*/ 696412 w 853994"/>
              <a:gd name="connsiteY52" fmla="*/ 504993 h 656022"/>
              <a:gd name="connsiteX53" fmla="*/ 663370 w 853994"/>
              <a:gd name="connsiteY53" fmla="*/ 538035 h 656022"/>
              <a:gd name="connsiteX54" fmla="*/ 630328 w 853994"/>
              <a:gd name="connsiteY54" fmla="*/ 504993 h 656022"/>
              <a:gd name="connsiteX55" fmla="*/ 630328 w 853994"/>
              <a:gd name="connsiteY55" fmla="*/ 622981 h 656022"/>
              <a:gd name="connsiteX56" fmla="*/ 663370 w 853994"/>
              <a:gd name="connsiteY56" fmla="*/ 589939 h 656022"/>
              <a:gd name="connsiteX57" fmla="*/ 696412 w 853994"/>
              <a:gd name="connsiteY57" fmla="*/ 622981 h 656022"/>
              <a:gd name="connsiteX58" fmla="*/ 663370 w 853994"/>
              <a:gd name="connsiteY58" fmla="*/ 656022 h 656022"/>
              <a:gd name="connsiteX59" fmla="*/ 630328 w 853994"/>
              <a:gd name="connsiteY59" fmla="*/ 622981 h 656022"/>
              <a:gd name="connsiteX60" fmla="*/ 472746 w 853994"/>
              <a:gd name="connsiteY60" fmla="*/ 33041 h 656022"/>
              <a:gd name="connsiteX61" fmla="*/ 505788 w 853994"/>
              <a:gd name="connsiteY61" fmla="*/ 0 h 656022"/>
              <a:gd name="connsiteX62" fmla="*/ 538830 w 853994"/>
              <a:gd name="connsiteY62" fmla="*/ 33041 h 656022"/>
              <a:gd name="connsiteX63" fmla="*/ 505788 w 853994"/>
              <a:gd name="connsiteY63" fmla="*/ 66083 h 656022"/>
              <a:gd name="connsiteX64" fmla="*/ 472746 w 853994"/>
              <a:gd name="connsiteY64" fmla="*/ 33041 h 656022"/>
              <a:gd name="connsiteX65" fmla="*/ 472746 w 853994"/>
              <a:gd name="connsiteY65" fmla="*/ 151029 h 656022"/>
              <a:gd name="connsiteX66" fmla="*/ 505788 w 853994"/>
              <a:gd name="connsiteY66" fmla="*/ 117987 h 656022"/>
              <a:gd name="connsiteX67" fmla="*/ 538830 w 853994"/>
              <a:gd name="connsiteY67" fmla="*/ 151029 h 656022"/>
              <a:gd name="connsiteX68" fmla="*/ 505788 w 853994"/>
              <a:gd name="connsiteY68" fmla="*/ 184071 h 656022"/>
              <a:gd name="connsiteX69" fmla="*/ 472746 w 853994"/>
              <a:gd name="connsiteY69" fmla="*/ 151029 h 656022"/>
              <a:gd name="connsiteX70" fmla="*/ 472746 w 853994"/>
              <a:gd name="connsiteY70" fmla="*/ 269017 h 656022"/>
              <a:gd name="connsiteX71" fmla="*/ 505788 w 853994"/>
              <a:gd name="connsiteY71" fmla="*/ 235975 h 656022"/>
              <a:gd name="connsiteX72" fmla="*/ 538830 w 853994"/>
              <a:gd name="connsiteY72" fmla="*/ 269017 h 656022"/>
              <a:gd name="connsiteX73" fmla="*/ 505788 w 853994"/>
              <a:gd name="connsiteY73" fmla="*/ 302058 h 656022"/>
              <a:gd name="connsiteX74" fmla="*/ 472746 w 853994"/>
              <a:gd name="connsiteY74" fmla="*/ 269017 h 656022"/>
              <a:gd name="connsiteX75" fmla="*/ 472746 w 853994"/>
              <a:gd name="connsiteY75" fmla="*/ 387005 h 656022"/>
              <a:gd name="connsiteX76" fmla="*/ 505788 w 853994"/>
              <a:gd name="connsiteY76" fmla="*/ 353964 h 656022"/>
              <a:gd name="connsiteX77" fmla="*/ 538830 w 853994"/>
              <a:gd name="connsiteY77" fmla="*/ 387005 h 656022"/>
              <a:gd name="connsiteX78" fmla="*/ 505788 w 853994"/>
              <a:gd name="connsiteY78" fmla="*/ 420047 h 656022"/>
              <a:gd name="connsiteX79" fmla="*/ 472746 w 853994"/>
              <a:gd name="connsiteY79" fmla="*/ 387005 h 656022"/>
              <a:gd name="connsiteX80" fmla="*/ 472746 w 853994"/>
              <a:gd name="connsiteY80" fmla="*/ 504993 h 656022"/>
              <a:gd name="connsiteX81" fmla="*/ 505788 w 853994"/>
              <a:gd name="connsiteY81" fmla="*/ 471951 h 656022"/>
              <a:gd name="connsiteX82" fmla="*/ 538830 w 853994"/>
              <a:gd name="connsiteY82" fmla="*/ 504993 h 656022"/>
              <a:gd name="connsiteX83" fmla="*/ 505788 w 853994"/>
              <a:gd name="connsiteY83" fmla="*/ 538035 h 656022"/>
              <a:gd name="connsiteX84" fmla="*/ 472746 w 853994"/>
              <a:gd name="connsiteY84" fmla="*/ 504993 h 656022"/>
              <a:gd name="connsiteX85" fmla="*/ 472746 w 853994"/>
              <a:gd name="connsiteY85" fmla="*/ 622981 h 656022"/>
              <a:gd name="connsiteX86" fmla="*/ 505788 w 853994"/>
              <a:gd name="connsiteY86" fmla="*/ 589939 h 656022"/>
              <a:gd name="connsiteX87" fmla="*/ 538830 w 853994"/>
              <a:gd name="connsiteY87" fmla="*/ 622981 h 656022"/>
              <a:gd name="connsiteX88" fmla="*/ 505788 w 853994"/>
              <a:gd name="connsiteY88" fmla="*/ 656022 h 656022"/>
              <a:gd name="connsiteX89" fmla="*/ 472746 w 853994"/>
              <a:gd name="connsiteY89" fmla="*/ 622981 h 656022"/>
              <a:gd name="connsiteX90" fmla="*/ 315164 w 853994"/>
              <a:gd name="connsiteY90" fmla="*/ 33043 h 656022"/>
              <a:gd name="connsiteX91" fmla="*/ 348205 w 853994"/>
              <a:gd name="connsiteY91" fmla="*/ 1 h 656022"/>
              <a:gd name="connsiteX92" fmla="*/ 381247 w 853994"/>
              <a:gd name="connsiteY92" fmla="*/ 33043 h 656022"/>
              <a:gd name="connsiteX93" fmla="*/ 348205 w 853994"/>
              <a:gd name="connsiteY93" fmla="*/ 66085 h 656022"/>
              <a:gd name="connsiteX94" fmla="*/ 315164 w 853994"/>
              <a:gd name="connsiteY94" fmla="*/ 33043 h 656022"/>
              <a:gd name="connsiteX95" fmla="*/ 315164 w 853994"/>
              <a:gd name="connsiteY95" fmla="*/ 151029 h 656022"/>
              <a:gd name="connsiteX96" fmla="*/ 348205 w 853994"/>
              <a:gd name="connsiteY96" fmla="*/ 117987 h 656022"/>
              <a:gd name="connsiteX97" fmla="*/ 381247 w 853994"/>
              <a:gd name="connsiteY97" fmla="*/ 151029 h 656022"/>
              <a:gd name="connsiteX98" fmla="*/ 348205 w 853994"/>
              <a:gd name="connsiteY98" fmla="*/ 184071 h 656022"/>
              <a:gd name="connsiteX99" fmla="*/ 315164 w 853994"/>
              <a:gd name="connsiteY99" fmla="*/ 151029 h 656022"/>
              <a:gd name="connsiteX100" fmla="*/ 315164 w 853994"/>
              <a:gd name="connsiteY100" fmla="*/ 269017 h 656022"/>
              <a:gd name="connsiteX101" fmla="*/ 348205 w 853994"/>
              <a:gd name="connsiteY101" fmla="*/ 235975 h 656022"/>
              <a:gd name="connsiteX102" fmla="*/ 381247 w 853994"/>
              <a:gd name="connsiteY102" fmla="*/ 269017 h 656022"/>
              <a:gd name="connsiteX103" fmla="*/ 348205 w 853994"/>
              <a:gd name="connsiteY103" fmla="*/ 302058 h 656022"/>
              <a:gd name="connsiteX104" fmla="*/ 315164 w 853994"/>
              <a:gd name="connsiteY104" fmla="*/ 269017 h 656022"/>
              <a:gd name="connsiteX105" fmla="*/ 315164 w 853994"/>
              <a:gd name="connsiteY105" fmla="*/ 387005 h 656022"/>
              <a:gd name="connsiteX106" fmla="*/ 348205 w 853994"/>
              <a:gd name="connsiteY106" fmla="*/ 353964 h 656022"/>
              <a:gd name="connsiteX107" fmla="*/ 381247 w 853994"/>
              <a:gd name="connsiteY107" fmla="*/ 387005 h 656022"/>
              <a:gd name="connsiteX108" fmla="*/ 348205 w 853994"/>
              <a:gd name="connsiteY108" fmla="*/ 420047 h 656022"/>
              <a:gd name="connsiteX109" fmla="*/ 315164 w 853994"/>
              <a:gd name="connsiteY109" fmla="*/ 387005 h 656022"/>
              <a:gd name="connsiteX110" fmla="*/ 315164 w 853994"/>
              <a:gd name="connsiteY110" fmla="*/ 504993 h 656022"/>
              <a:gd name="connsiteX111" fmla="*/ 348205 w 853994"/>
              <a:gd name="connsiteY111" fmla="*/ 471951 h 656022"/>
              <a:gd name="connsiteX112" fmla="*/ 381247 w 853994"/>
              <a:gd name="connsiteY112" fmla="*/ 504993 h 656022"/>
              <a:gd name="connsiteX113" fmla="*/ 348205 w 853994"/>
              <a:gd name="connsiteY113" fmla="*/ 538035 h 656022"/>
              <a:gd name="connsiteX114" fmla="*/ 315164 w 853994"/>
              <a:gd name="connsiteY114" fmla="*/ 504993 h 656022"/>
              <a:gd name="connsiteX115" fmla="*/ 315164 w 853994"/>
              <a:gd name="connsiteY115" fmla="*/ 622981 h 656022"/>
              <a:gd name="connsiteX116" fmla="*/ 348205 w 853994"/>
              <a:gd name="connsiteY116" fmla="*/ 589939 h 656022"/>
              <a:gd name="connsiteX117" fmla="*/ 381247 w 853994"/>
              <a:gd name="connsiteY117" fmla="*/ 622981 h 656022"/>
              <a:gd name="connsiteX118" fmla="*/ 348205 w 853994"/>
              <a:gd name="connsiteY118" fmla="*/ 656022 h 656022"/>
              <a:gd name="connsiteX119" fmla="*/ 315164 w 853994"/>
              <a:gd name="connsiteY119" fmla="*/ 622981 h 656022"/>
              <a:gd name="connsiteX120" fmla="*/ 157582 w 853994"/>
              <a:gd name="connsiteY120" fmla="*/ 33041 h 656022"/>
              <a:gd name="connsiteX121" fmla="*/ 190624 w 853994"/>
              <a:gd name="connsiteY121" fmla="*/ 0 h 656022"/>
              <a:gd name="connsiteX122" fmla="*/ 223665 w 853994"/>
              <a:gd name="connsiteY122" fmla="*/ 33041 h 656022"/>
              <a:gd name="connsiteX123" fmla="*/ 190624 w 853994"/>
              <a:gd name="connsiteY123" fmla="*/ 66083 h 656022"/>
              <a:gd name="connsiteX124" fmla="*/ 157582 w 853994"/>
              <a:gd name="connsiteY124" fmla="*/ 33041 h 656022"/>
              <a:gd name="connsiteX125" fmla="*/ 157582 w 853994"/>
              <a:gd name="connsiteY125" fmla="*/ 151029 h 656022"/>
              <a:gd name="connsiteX126" fmla="*/ 190624 w 853994"/>
              <a:gd name="connsiteY126" fmla="*/ 117987 h 656022"/>
              <a:gd name="connsiteX127" fmla="*/ 223665 w 853994"/>
              <a:gd name="connsiteY127" fmla="*/ 151029 h 656022"/>
              <a:gd name="connsiteX128" fmla="*/ 190624 w 853994"/>
              <a:gd name="connsiteY128" fmla="*/ 184071 h 656022"/>
              <a:gd name="connsiteX129" fmla="*/ 157582 w 853994"/>
              <a:gd name="connsiteY129" fmla="*/ 151029 h 656022"/>
              <a:gd name="connsiteX130" fmla="*/ 157582 w 853994"/>
              <a:gd name="connsiteY130" fmla="*/ 269017 h 656022"/>
              <a:gd name="connsiteX131" fmla="*/ 190624 w 853994"/>
              <a:gd name="connsiteY131" fmla="*/ 235975 h 656022"/>
              <a:gd name="connsiteX132" fmla="*/ 223665 w 853994"/>
              <a:gd name="connsiteY132" fmla="*/ 269017 h 656022"/>
              <a:gd name="connsiteX133" fmla="*/ 190624 w 853994"/>
              <a:gd name="connsiteY133" fmla="*/ 302058 h 656022"/>
              <a:gd name="connsiteX134" fmla="*/ 157582 w 853994"/>
              <a:gd name="connsiteY134" fmla="*/ 269017 h 656022"/>
              <a:gd name="connsiteX135" fmla="*/ 157582 w 853994"/>
              <a:gd name="connsiteY135" fmla="*/ 387005 h 656022"/>
              <a:gd name="connsiteX136" fmla="*/ 190624 w 853994"/>
              <a:gd name="connsiteY136" fmla="*/ 353964 h 656022"/>
              <a:gd name="connsiteX137" fmla="*/ 223665 w 853994"/>
              <a:gd name="connsiteY137" fmla="*/ 387005 h 656022"/>
              <a:gd name="connsiteX138" fmla="*/ 190624 w 853994"/>
              <a:gd name="connsiteY138" fmla="*/ 420047 h 656022"/>
              <a:gd name="connsiteX139" fmla="*/ 157582 w 853994"/>
              <a:gd name="connsiteY139" fmla="*/ 387005 h 656022"/>
              <a:gd name="connsiteX140" fmla="*/ 157582 w 853994"/>
              <a:gd name="connsiteY140" fmla="*/ 504993 h 656022"/>
              <a:gd name="connsiteX141" fmla="*/ 190624 w 853994"/>
              <a:gd name="connsiteY141" fmla="*/ 471951 h 656022"/>
              <a:gd name="connsiteX142" fmla="*/ 223665 w 853994"/>
              <a:gd name="connsiteY142" fmla="*/ 504993 h 656022"/>
              <a:gd name="connsiteX143" fmla="*/ 190624 w 853994"/>
              <a:gd name="connsiteY143" fmla="*/ 538035 h 656022"/>
              <a:gd name="connsiteX144" fmla="*/ 157582 w 853994"/>
              <a:gd name="connsiteY144" fmla="*/ 504993 h 656022"/>
              <a:gd name="connsiteX145" fmla="*/ 157582 w 853994"/>
              <a:gd name="connsiteY145" fmla="*/ 622981 h 656022"/>
              <a:gd name="connsiteX146" fmla="*/ 190624 w 853994"/>
              <a:gd name="connsiteY146" fmla="*/ 589939 h 656022"/>
              <a:gd name="connsiteX147" fmla="*/ 223665 w 853994"/>
              <a:gd name="connsiteY147" fmla="*/ 622981 h 656022"/>
              <a:gd name="connsiteX148" fmla="*/ 190624 w 853994"/>
              <a:gd name="connsiteY148" fmla="*/ 656022 h 656022"/>
              <a:gd name="connsiteX149" fmla="*/ 157582 w 853994"/>
              <a:gd name="connsiteY149" fmla="*/ 622981 h 656022"/>
              <a:gd name="connsiteX150" fmla="*/ 0 w 853994"/>
              <a:gd name="connsiteY150" fmla="*/ 33042 h 656022"/>
              <a:gd name="connsiteX151" fmla="*/ 33042 w 853994"/>
              <a:gd name="connsiteY151" fmla="*/ 0 h 656022"/>
              <a:gd name="connsiteX152" fmla="*/ 66084 w 853994"/>
              <a:gd name="connsiteY152" fmla="*/ 33042 h 656022"/>
              <a:gd name="connsiteX153" fmla="*/ 33042 w 853994"/>
              <a:gd name="connsiteY153" fmla="*/ 66084 h 656022"/>
              <a:gd name="connsiteX154" fmla="*/ 0 w 853994"/>
              <a:gd name="connsiteY154" fmla="*/ 33042 h 656022"/>
              <a:gd name="connsiteX155" fmla="*/ 0 w 853994"/>
              <a:gd name="connsiteY155" fmla="*/ 151029 h 656022"/>
              <a:gd name="connsiteX156" fmla="*/ 33042 w 853994"/>
              <a:gd name="connsiteY156" fmla="*/ 117987 h 656022"/>
              <a:gd name="connsiteX157" fmla="*/ 66084 w 853994"/>
              <a:gd name="connsiteY157" fmla="*/ 151029 h 656022"/>
              <a:gd name="connsiteX158" fmla="*/ 33042 w 853994"/>
              <a:gd name="connsiteY158" fmla="*/ 184071 h 656022"/>
              <a:gd name="connsiteX159" fmla="*/ 0 w 853994"/>
              <a:gd name="connsiteY159" fmla="*/ 151029 h 656022"/>
              <a:gd name="connsiteX160" fmla="*/ 0 w 853994"/>
              <a:gd name="connsiteY160" fmla="*/ 269017 h 656022"/>
              <a:gd name="connsiteX161" fmla="*/ 33042 w 853994"/>
              <a:gd name="connsiteY161" fmla="*/ 235975 h 656022"/>
              <a:gd name="connsiteX162" fmla="*/ 66084 w 853994"/>
              <a:gd name="connsiteY162" fmla="*/ 269017 h 656022"/>
              <a:gd name="connsiteX163" fmla="*/ 33042 w 853994"/>
              <a:gd name="connsiteY163" fmla="*/ 302058 h 656022"/>
              <a:gd name="connsiteX164" fmla="*/ 0 w 853994"/>
              <a:gd name="connsiteY164" fmla="*/ 269017 h 656022"/>
              <a:gd name="connsiteX165" fmla="*/ 0 w 853994"/>
              <a:gd name="connsiteY165" fmla="*/ 387005 h 656022"/>
              <a:gd name="connsiteX166" fmla="*/ 33042 w 853994"/>
              <a:gd name="connsiteY166" fmla="*/ 353964 h 656022"/>
              <a:gd name="connsiteX167" fmla="*/ 66084 w 853994"/>
              <a:gd name="connsiteY167" fmla="*/ 387005 h 656022"/>
              <a:gd name="connsiteX168" fmla="*/ 33042 w 853994"/>
              <a:gd name="connsiteY168" fmla="*/ 420047 h 656022"/>
              <a:gd name="connsiteX169" fmla="*/ 0 w 853994"/>
              <a:gd name="connsiteY169" fmla="*/ 387005 h 656022"/>
              <a:gd name="connsiteX170" fmla="*/ 0 w 853994"/>
              <a:gd name="connsiteY170" fmla="*/ 504993 h 656022"/>
              <a:gd name="connsiteX171" fmla="*/ 33042 w 853994"/>
              <a:gd name="connsiteY171" fmla="*/ 471951 h 656022"/>
              <a:gd name="connsiteX172" fmla="*/ 66084 w 853994"/>
              <a:gd name="connsiteY172" fmla="*/ 504993 h 656022"/>
              <a:gd name="connsiteX173" fmla="*/ 33042 w 853994"/>
              <a:gd name="connsiteY173" fmla="*/ 538035 h 656022"/>
              <a:gd name="connsiteX174" fmla="*/ 0 w 853994"/>
              <a:gd name="connsiteY174" fmla="*/ 504993 h 656022"/>
              <a:gd name="connsiteX175" fmla="*/ 0 w 853994"/>
              <a:gd name="connsiteY175" fmla="*/ 622981 h 656022"/>
              <a:gd name="connsiteX176" fmla="*/ 33042 w 853994"/>
              <a:gd name="connsiteY176" fmla="*/ 589939 h 656022"/>
              <a:gd name="connsiteX177" fmla="*/ 66084 w 853994"/>
              <a:gd name="connsiteY177" fmla="*/ 622981 h 656022"/>
              <a:gd name="connsiteX178" fmla="*/ 33042 w 853994"/>
              <a:gd name="connsiteY178" fmla="*/ 656022 h 656022"/>
              <a:gd name="connsiteX179" fmla="*/ 0 w 853994"/>
              <a:gd name="connsiteY179" fmla="*/ 622981 h 656022"/>
            </a:gdLst>
            <a:rect l="l" t="t" r="r" b="b"/>
            <a:pathLst>
              <a:path w="853994" h="656022">
                <a:moveTo>
                  <a:pt x="787910" y="33041"/>
                </a:moveTo>
                <a:cubicBezTo>
                  <a:pt x="787910" y="14793"/>
                  <a:pt x="802704" y="0"/>
                  <a:pt x="820952" y="0"/>
                </a:cubicBezTo>
                <a:cubicBezTo>
                  <a:pt x="839200" y="0"/>
                  <a:pt x="853994" y="14793"/>
                  <a:pt x="853994" y="33041"/>
                </a:cubicBezTo>
                <a:cubicBezTo>
                  <a:pt x="853994" y="51289"/>
                  <a:pt x="839200" y="66083"/>
                  <a:pt x="820952" y="66083"/>
                </a:cubicBezTo>
                <a:cubicBezTo>
                  <a:pt x="802704" y="66083"/>
                  <a:pt x="787910" y="51289"/>
                  <a:pt x="787910" y="33041"/>
                </a:cubicBezTo>
                <a:close/>
                <a:moveTo>
                  <a:pt x="787910" y="151029"/>
                </a:moveTo>
                <a:cubicBezTo>
                  <a:pt x="787910" y="132781"/>
                  <a:pt x="802704" y="117987"/>
                  <a:pt x="820952" y="117987"/>
                </a:cubicBezTo>
                <a:cubicBezTo>
                  <a:pt x="839200" y="117987"/>
                  <a:pt x="853994" y="132781"/>
                  <a:pt x="853994" y="151029"/>
                </a:cubicBezTo>
                <a:cubicBezTo>
                  <a:pt x="853994" y="169277"/>
                  <a:pt x="839200" y="184071"/>
                  <a:pt x="820952" y="184071"/>
                </a:cubicBezTo>
                <a:cubicBezTo>
                  <a:pt x="802704" y="184071"/>
                  <a:pt x="787910" y="169277"/>
                  <a:pt x="787910" y="151029"/>
                </a:cubicBezTo>
                <a:close/>
                <a:moveTo>
                  <a:pt x="787910" y="269017"/>
                </a:moveTo>
                <a:cubicBezTo>
                  <a:pt x="787910" y="250769"/>
                  <a:pt x="802704" y="235975"/>
                  <a:pt x="820952" y="235975"/>
                </a:cubicBezTo>
                <a:cubicBezTo>
                  <a:pt x="839200" y="235975"/>
                  <a:pt x="853994" y="250769"/>
                  <a:pt x="853994" y="269017"/>
                </a:cubicBezTo>
                <a:cubicBezTo>
                  <a:pt x="853994" y="287265"/>
                  <a:pt x="839200" y="302058"/>
                  <a:pt x="820952" y="302058"/>
                </a:cubicBezTo>
                <a:cubicBezTo>
                  <a:pt x="802704" y="302058"/>
                  <a:pt x="787910" y="287265"/>
                  <a:pt x="787910" y="269017"/>
                </a:cubicBezTo>
                <a:close/>
                <a:moveTo>
                  <a:pt x="787910" y="387005"/>
                </a:moveTo>
                <a:cubicBezTo>
                  <a:pt x="787910" y="368757"/>
                  <a:pt x="802704" y="353964"/>
                  <a:pt x="820952" y="353964"/>
                </a:cubicBezTo>
                <a:cubicBezTo>
                  <a:pt x="839200" y="353964"/>
                  <a:pt x="853994" y="368757"/>
                  <a:pt x="853994" y="387005"/>
                </a:cubicBezTo>
                <a:cubicBezTo>
                  <a:pt x="853994" y="405253"/>
                  <a:pt x="839200" y="420047"/>
                  <a:pt x="820952" y="420047"/>
                </a:cubicBezTo>
                <a:cubicBezTo>
                  <a:pt x="802704" y="420047"/>
                  <a:pt x="787910" y="405253"/>
                  <a:pt x="787910" y="387005"/>
                </a:cubicBezTo>
                <a:close/>
                <a:moveTo>
                  <a:pt x="787910" y="504993"/>
                </a:moveTo>
                <a:cubicBezTo>
                  <a:pt x="787910" y="486745"/>
                  <a:pt x="802704" y="471951"/>
                  <a:pt x="820952" y="471951"/>
                </a:cubicBezTo>
                <a:cubicBezTo>
                  <a:pt x="839200" y="471951"/>
                  <a:pt x="853994" y="486745"/>
                  <a:pt x="853994" y="504993"/>
                </a:cubicBezTo>
                <a:cubicBezTo>
                  <a:pt x="853994" y="523241"/>
                  <a:pt x="839200" y="538035"/>
                  <a:pt x="820952" y="538035"/>
                </a:cubicBezTo>
                <a:cubicBezTo>
                  <a:pt x="802704" y="538035"/>
                  <a:pt x="787910" y="523241"/>
                  <a:pt x="787910" y="504993"/>
                </a:cubicBezTo>
                <a:close/>
                <a:moveTo>
                  <a:pt x="787910" y="622981"/>
                </a:moveTo>
                <a:cubicBezTo>
                  <a:pt x="787910" y="604733"/>
                  <a:pt x="802704" y="589939"/>
                  <a:pt x="820952" y="589939"/>
                </a:cubicBezTo>
                <a:cubicBezTo>
                  <a:pt x="839200" y="589939"/>
                  <a:pt x="853994" y="604733"/>
                  <a:pt x="853994" y="622981"/>
                </a:cubicBezTo>
                <a:cubicBezTo>
                  <a:pt x="853994" y="641229"/>
                  <a:pt x="839200" y="656022"/>
                  <a:pt x="820952" y="656022"/>
                </a:cubicBezTo>
                <a:cubicBezTo>
                  <a:pt x="802704" y="656022"/>
                  <a:pt x="787910" y="641229"/>
                  <a:pt x="787910" y="622981"/>
                </a:cubicBezTo>
                <a:close/>
                <a:moveTo>
                  <a:pt x="630328" y="33041"/>
                </a:moveTo>
                <a:cubicBezTo>
                  <a:pt x="630328" y="14793"/>
                  <a:pt x="645122" y="0"/>
                  <a:pt x="663370" y="0"/>
                </a:cubicBezTo>
                <a:cubicBezTo>
                  <a:pt x="681618" y="0"/>
                  <a:pt x="696412" y="14793"/>
                  <a:pt x="696412" y="33041"/>
                </a:cubicBezTo>
                <a:cubicBezTo>
                  <a:pt x="696412" y="51289"/>
                  <a:pt x="681618" y="66083"/>
                  <a:pt x="663370" y="66083"/>
                </a:cubicBezTo>
                <a:cubicBezTo>
                  <a:pt x="645122" y="66083"/>
                  <a:pt x="630328" y="51289"/>
                  <a:pt x="630328" y="33041"/>
                </a:cubicBezTo>
                <a:close/>
                <a:moveTo>
                  <a:pt x="630328" y="151029"/>
                </a:moveTo>
                <a:cubicBezTo>
                  <a:pt x="630328" y="132781"/>
                  <a:pt x="645122" y="117987"/>
                  <a:pt x="663370" y="117987"/>
                </a:cubicBezTo>
                <a:cubicBezTo>
                  <a:pt x="681618" y="117987"/>
                  <a:pt x="696412" y="132781"/>
                  <a:pt x="696412" y="151029"/>
                </a:cubicBezTo>
                <a:cubicBezTo>
                  <a:pt x="696412" y="169277"/>
                  <a:pt x="681618" y="184071"/>
                  <a:pt x="663370" y="184071"/>
                </a:cubicBezTo>
                <a:cubicBezTo>
                  <a:pt x="645122" y="184071"/>
                  <a:pt x="630328" y="169277"/>
                  <a:pt x="630328" y="151029"/>
                </a:cubicBezTo>
                <a:close/>
                <a:moveTo>
                  <a:pt x="630328" y="269017"/>
                </a:moveTo>
                <a:cubicBezTo>
                  <a:pt x="630328" y="250769"/>
                  <a:pt x="645122" y="235975"/>
                  <a:pt x="663370" y="235975"/>
                </a:cubicBezTo>
                <a:cubicBezTo>
                  <a:pt x="681618" y="235975"/>
                  <a:pt x="696412" y="250769"/>
                  <a:pt x="696412" y="269017"/>
                </a:cubicBezTo>
                <a:cubicBezTo>
                  <a:pt x="696412" y="287265"/>
                  <a:pt x="681618" y="302058"/>
                  <a:pt x="663370" y="302058"/>
                </a:cubicBezTo>
                <a:cubicBezTo>
                  <a:pt x="645122" y="302058"/>
                  <a:pt x="630328" y="287265"/>
                  <a:pt x="630328" y="269017"/>
                </a:cubicBezTo>
                <a:close/>
                <a:moveTo>
                  <a:pt x="630328" y="387005"/>
                </a:moveTo>
                <a:cubicBezTo>
                  <a:pt x="630328" y="368757"/>
                  <a:pt x="645122" y="353964"/>
                  <a:pt x="663370" y="353964"/>
                </a:cubicBezTo>
                <a:cubicBezTo>
                  <a:pt x="681618" y="353964"/>
                  <a:pt x="696412" y="368757"/>
                  <a:pt x="696412" y="387005"/>
                </a:cubicBezTo>
                <a:cubicBezTo>
                  <a:pt x="696412" y="405253"/>
                  <a:pt x="681618" y="420047"/>
                  <a:pt x="663370" y="420047"/>
                </a:cubicBezTo>
                <a:cubicBezTo>
                  <a:pt x="645122" y="420047"/>
                  <a:pt x="630328" y="405253"/>
                  <a:pt x="630328" y="387005"/>
                </a:cubicBezTo>
                <a:close/>
                <a:moveTo>
                  <a:pt x="630328" y="504993"/>
                </a:moveTo>
                <a:cubicBezTo>
                  <a:pt x="630328" y="486745"/>
                  <a:pt x="645122" y="471951"/>
                  <a:pt x="663370" y="471951"/>
                </a:cubicBezTo>
                <a:cubicBezTo>
                  <a:pt x="681618" y="471951"/>
                  <a:pt x="696412" y="486745"/>
                  <a:pt x="696412" y="504993"/>
                </a:cubicBezTo>
                <a:cubicBezTo>
                  <a:pt x="696412" y="523241"/>
                  <a:pt x="681618" y="538035"/>
                  <a:pt x="663370" y="538035"/>
                </a:cubicBezTo>
                <a:cubicBezTo>
                  <a:pt x="645122" y="538035"/>
                  <a:pt x="630328" y="523241"/>
                  <a:pt x="630328" y="504993"/>
                </a:cubicBezTo>
                <a:close/>
                <a:moveTo>
                  <a:pt x="630328" y="622981"/>
                </a:moveTo>
                <a:cubicBezTo>
                  <a:pt x="630328" y="604733"/>
                  <a:pt x="645122" y="589939"/>
                  <a:pt x="663370" y="589939"/>
                </a:cubicBezTo>
                <a:cubicBezTo>
                  <a:pt x="681618" y="589939"/>
                  <a:pt x="696412" y="604733"/>
                  <a:pt x="696412" y="622981"/>
                </a:cubicBezTo>
                <a:cubicBezTo>
                  <a:pt x="696412" y="641229"/>
                  <a:pt x="681618" y="656022"/>
                  <a:pt x="663370" y="656022"/>
                </a:cubicBezTo>
                <a:cubicBezTo>
                  <a:pt x="645122" y="656022"/>
                  <a:pt x="630328" y="641229"/>
                  <a:pt x="630328" y="622981"/>
                </a:cubicBezTo>
                <a:close/>
                <a:moveTo>
                  <a:pt x="472746" y="33041"/>
                </a:moveTo>
                <a:cubicBezTo>
                  <a:pt x="472746" y="14793"/>
                  <a:pt x="487540" y="0"/>
                  <a:pt x="505788" y="0"/>
                </a:cubicBezTo>
                <a:cubicBezTo>
                  <a:pt x="524036" y="0"/>
                  <a:pt x="538830" y="14793"/>
                  <a:pt x="538830" y="33041"/>
                </a:cubicBezTo>
                <a:cubicBezTo>
                  <a:pt x="538830" y="51289"/>
                  <a:pt x="524036" y="66083"/>
                  <a:pt x="505788" y="66083"/>
                </a:cubicBezTo>
                <a:cubicBezTo>
                  <a:pt x="487540" y="66083"/>
                  <a:pt x="472746" y="51289"/>
                  <a:pt x="472746" y="33041"/>
                </a:cubicBezTo>
                <a:close/>
                <a:moveTo>
                  <a:pt x="472746" y="151029"/>
                </a:moveTo>
                <a:cubicBezTo>
                  <a:pt x="472746" y="132781"/>
                  <a:pt x="487540" y="117987"/>
                  <a:pt x="505788" y="117987"/>
                </a:cubicBezTo>
                <a:cubicBezTo>
                  <a:pt x="524036" y="117987"/>
                  <a:pt x="538830" y="132781"/>
                  <a:pt x="538830" y="151029"/>
                </a:cubicBezTo>
                <a:cubicBezTo>
                  <a:pt x="538830" y="169277"/>
                  <a:pt x="524036" y="184071"/>
                  <a:pt x="505788" y="184071"/>
                </a:cubicBezTo>
                <a:cubicBezTo>
                  <a:pt x="487540" y="184071"/>
                  <a:pt x="472746" y="169277"/>
                  <a:pt x="472746" y="151029"/>
                </a:cubicBezTo>
                <a:close/>
                <a:moveTo>
                  <a:pt x="472746" y="269017"/>
                </a:moveTo>
                <a:cubicBezTo>
                  <a:pt x="472746" y="250769"/>
                  <a:pt x="487540" y="235975"/>
                  <a:pt x="505788" y="235975"/>
                </a:cubicBezTo>
                <a:cubicBezTo>
                  <a:pt x="524036" y="235975"/>
                  <a:pt x="538830" y="250769"/>
                  <a:pt x="538830" y="269017"/>
                </a:cubicBezTo>
                <a:cubicBezTo>
                  <a:pt x="538830" y="287265"/>
                  <a:pt x="524036" y="302058"/>
                  <a:pt x="505788" y="302058"/>
                </a:cubicBezTo>
                <a:cubicBezTo>
                  <a:pt x="487540" y="302058"/>
                  <a:pt x="472746" y="287265"/>
                  <a:pt x="472746" y="269017"/>
                </a:cubicBezTo>
                <a:close/>
                <a:moveTo>
                  <a:pt x="472746" y="387005"/>
                </a:moveTo>
                <a:cubicBezTo>
                  <a:pt x="472746" y="368757"/>
                  <a:pt x="487540" y="353964"/>
                  <a:pt x="505788" y="353964"/>
                </a:cubicBezTo>
                <a:cubicBezTo>
                  <a:pt x="524036" y="353964"/>
                  <a:pt x="538830" y="368757"/>
                  <a:pt x="538830" y="387005"/>
                </a:cubicBezTo>
                <a:cubicBezTo>
                  <a:pt x="538830" y="405253"/>
                  <a:pt x="524036" y="420047"/>
                  <a:pt x="505788" y="420047"/>
                </a:cubicBezTo>
                <a:cubicBezTo>
                  <a:pt x="487540" y="420047"/>
                  <a:pt x="472746" y="405253"/>
                  <a:pt x="472746" y="387005"/>
                </a:cubicBezTo>
                <a:close/>
                <a:moveTo>
                  <a:pt x="472746" y="504993"/>
                </a:moveTo>
                <a:cubicBezTo>
                  <a:pt x="472746" y="486745"/>
                  <a:pt x="487540" y="471951"/>
                  <a:pt x="505788" y="471951"/>
                </a:cubicBezTo>
                <a:cubicBezTo>
                  <a:pt x="524036" y="471951"/>
                  <a:pt x="538830" y="486745"/>
                  <a:pt x="538830" y="504993"/>
                </a:cubicBezTo>
                <a:cubicBezTo>
                  <a:pt x="538830" y="523241"/>
                  <a:pt x="524036" y="538035"/>
                  <a:pt x="505788" y="538035"/>
                </a:cubicBezTo>
                <a:cubicBezTo>
                  <a:pt x="487540" y="538035"/>
                  <a:pt x="472746" y="523241"/>
                  <a:pt x="472746" y="504993"/>
                </a:cubicBezTo>
                <a:close/>
                <a:moveTo>
                  <a:pt x="472746" y="622981"/>
                </a:moveTo>
                <a:cubicBezTo>
                  <a:pt x="472746" y="604733"/>
                  <a:pt x="487540" y="589939"/>
                  <a:pt x="505788" y="589939"/>
                </a:cubicBezTo>
                <a:cubicBezTo>
                  <a:pt x="524036" y="589939"/>
                  <a:pt x="538830" y="604733"/>
                  <a:pt x="538830" y="622981"/>
                </a:cubicBezTo>
                <a:cubicBezTo>
                  <a:pt x="538830" y="641229"/>
                  <a:pt x="524036" y="656022"/>
                  <a:pt x="505788" y="656022"/>
                </a:cubicBezTo>
                <a:cubicBezTo>
                  <a:pt x="487540" y="656022"/>
                  <a:pt x="472746" y="641229"/>
                  <a:pt x="472746" y="622981"/>
                </a:cubicBezTo>
                <a:close/>
                <a:moveTo>
                  <a:pt x="315164" y="33043"/>
                </a:moveTo>
                <a:cubicBezTo>
                  <a:pt x="315164" y="14795"/>
                  <a:pt x="329957" y="1"/>
                  <a:pt x="348205" y="1"/>
                </a:cubicBezTo>
                <a:cubicBezTo>
                  <a:pt x="366453" y="1"/>
                  <a:pt x="381247" y="14795"/>
                  <a:pt x="381247" y="33043"/>
                </a:cubicBezTo>
                <a:cubicBezTo>
                  <a:pt x="381247" y="51291"/>
                  <a:pt x="366453" y="66085"/>
                  <a:pt x="348205" y="66085"/>
                </a:cubicBezTo>
                <a:cubicBezTo>
                  <a:pt x="329957" y="66085"/>
                  <a:pt x="315164" y="51291"/>
                  <a:pt x="315164" y="33043"/>
                </a:cubicBezTo>
                <a:close/>
                <a:moveTo>
                  <a:pt x="315164" y="151029"/>
                </a:moveTo>
                <a:cubicBezTo>
                  <a:pt x="315164" y="132781"/>
                  <a:pt x="329957" y="117987"/>
                  <a:pt x="348205" y="117987"/>
                </a:cubicBezTo>
                <a:cubicBezTo>
                  <a:pt x="366453" y="117987"/>
                  <a:pt x="381247" y="132781"/>
                  <a:pt x="381247" y="151029"/>
                </a:cubicBezTo>
                <a:cubicBezTo>
                  <a:pt x="381247" y="169277"/>
                  <a:pt x="366453" y="184071"/>
                  <a:pt x="348205" y="184071"/>
                </a:cubicBezTo>
                <a:cubicBezTo>
                  <a:pt x="329957" y="184071"/>
                  <a:pt x="315164" y="169277"/>
                  <a:pt x="315164" y="151029"/>
                </a:cubicBezTo>
                <a:close/>
                <a:moveTo>
                  <a:pt x="315164" y="269017"/>
                </a:moveTo>
                <a:cubicBezTo>
                  <a:pt x="315164" y="250769"/>
                  <a:pt x="329957" y="235975"/>
                  <a:pt x="348205" y="235975"/>
                </a:cubicBezTo>
                <a:cubicBezTo>
                  <a:pt x="366453" y="235975"/>
                  <a:pt x="381247" y="250769"/>
                  <a:pt x="381247" y="269017"/>
                </a:cubicBezTo>
                <a:cubicBezTo>
                  <a:pt x="381247" y="287265"/>
                  <a:pt x="366453" y="302058"/>
                  <a:pt x="348205" y="302058"/>
                </a:cubicBezTo>
                <a:cubicBezTo>
                  <a:pt x="329957" y="302058"/>
                  <a:pt x="315164" y="287265"/>
                  <a:pt x="315164" y="269017"/>
                </a:cubicBezTo>
                <a:close/>
                <a:moveTo>
                  <a:pt x="315164" y="387005"/>
                </a:moveTo>
                <a:cubicBezTo>
                  <a:pt x="315164" y="368757"/>
                  <a:pt x="329957" y="353964"/>
                  <a:pt x="348205" y="353964"/>
                </a:cubicBezTo>
                <a:cubicBezTo>
                  <a:pt x="366453" y="353964"/>
                  <a:pt x="381247" y="368757"/>
                  <a:pt x="381247" y="387005"/>
                </a:cubicBezTo>
                <a:cubicBezTo>
                  <a:pt x="381247" y="405253"/>
                  <a:pt x="366453" y="420047"/>
                  <a:pt x="348205" y="420047"/>
                </a:cubicBezTo>
                <a:cubicBezTo>
                  <a:pt x="329957" y="420047"/>
                  <a:pt x="315164" y="405253"/>
                  <a:pt x="315164" y="387005"/>
                </a:cubicBezTo>
                <a:close/>
                <a:moveTo>
                  <a:pt x="315164" y="504993"/>
                </a:moveTo>
                <a:cubicBezTo>
                  <a:pt x="315164" y="486745"/>
                  <a:pt x="329957" y="471951"/>
                  <a:pt x="348205" y="471951"/>
                </a:cubicBezTo>
                <a:cubicBezTo>
                  <a:pt x="366453" y="471951"/>
                  <a:pt x="381247" y="486745"/>
                  <a:pt x="381247" y="504993"/>
                </a:cubicBezTo>
                <a:cubicBezTo>
                  <a:pt x="381247" y="523241"/>
                  <a:pt x="366453" y="538035"/>
                  <a:pt x="348205" y="538035"/>
                </a:cubicBezTo>
                <a:cubicBezTo>
                  <a:pt x="329957" y="538035"/>
                  <a:pt x="315164" y="523241"/>
                  <a:pt x="315164" y="504993"/>
                </a:cubicBezTo>
                <a:close/>
                <a:moveTo>
                  <a:pt x="315164" y="622981"/>
                </a:moveTo>
                <a:cubicBezTo>
                  <a:pt x="315164" y="604733"/>
                  <a:pt x="329957" y="589939"/>
                  <a:pt x="348205" y="589939"/>
                </a:cubicBezTo>
                <a:cubicBezTo>
                  <a:pt x="366453" y="589939"/>
                  <a:pt x="381247" y="604733"/>
                  <a:pt x="381247" y="622981"/>
                </a:cubicBezTo>
                <a:cubicBezTo>
                  <a:pt x="381247" y="641229"/>
                  <a:pt x="366453" y="656022"/>
                  <a:pt x="348205" y="656022"/>
                </a:cubicBezTo>
                <a:cubicBezTo>
                  <a:pt x="329957" y="656022"/>
                  <a:pt x="315164" y="641229"/>
                  <a:pt x="315164" y="622981"/>
                </a:cubicBezTo>
                <a:close/>
                <a:moveTo>
                  <a:pt x="157582" y="33041"/>
                </a:moveTo>
                <a:cubicBezTo>
                  <a:pt x="157582" y="14793"/>
                  <a:pt x="172376" y="0"/>
                  <a:pt x="190624" y="0"/>
                </a:cubicBezTo>
                <a:cubicBezTo>
                  <a:pt x="208872" y="0"/>
                  <a:pt x="223665" y="14793"/>
                  <a:pt x="223665" y="33041"/>
                </a:cubicBezTo>
                <a:cubicBezTo>
                  <a:pt x="223665" y="51289"/>
                  <a:pt x="208872" y="66083"/>
                  <a:pt x="190624" y="66083"/>
                </a:cubicBezTo>
                <a:cubicBezTo>
                  <a:pt x="172376" y="66083"/>
                  <a:pt x="157582" y="51289"/>
                  <a:pt x="157582" y="33041"/>
                </a:cubicBezTo>
                <a:close/>
                <a:moveTo>
                  <a:pt x="157582" y="151029"/>
                </a:moveTo>
                <a:cubicBezTo>
                  <a:pt x="157582" y="132781"/>
                  <a:pt x="172376" y="117987"/>
                  <a:pt x="190624" y="117987"/>
                </a:cubicBezTo>
                <a:cubicBezTo>
                  <a:pt x="208872" y="117987"/>
                  <a:pt x="223665" y="132781"/>
                  <a:pt x="223665" y="151029"/>
                </a:cubicBezTo>
                <a:cubicBezTo>
                  <a:pt x="223665" y="169277"/>
                  <a:pt x="208872" y="184071"/>
                  <a:pt x="190624" y="184071"/>
                </a:cubicBezTo>
                <a:cubicBezTo>
                  <a:pt x="172376" y="184071"/>
                  <a:pt x="157582" y="169277"/>
                  <a:pt x="157582" y="151029"/>
                </a:cubicBezTo>
                <a:close/>
                <a:moveTo>
                  <a:pt x="157582" y="269017"/>
                </a:moveTo>
                <a:cubicBezTo>
                  <a:pt x="157582" y="250769"/>
                  <a:pt x="172376" y="235975"/>
                  <a:pt x="190624" y="235975"/>
                </a:cubicBezTo>
                <a:cubicBezTo>
                  <a:pt x="208872" y="235975"/>
                  <a:pt x="223665" y="250769"/>
                  <a:pt x="223665" y="269017"/>
                </a:cubicBezTo>
                <a:cubicBezTo>
                  <a:pt x="223665" y="287265"/>
                  <a:pt x="208872" y="302058"/>
                  <a:pt x="190624" y="302058"/>
                </a:cubicBezTo>
                <a:cubicBezTo>
                  <a:pt x="172376" y="302058"/>
                  <a:pt x="157582" y="287265"/>
                  <a:pt x="157582" y="269017"/>
                </a:cubicBezTo>
                <a:close/>
                <a:moveTo>
                  <a:pt x="157582" y="387005"/>
                </a:moveTo>
                <a:cubicBezTo>
                  <a:pt x="157582" y="368757"/>
                  <a:pt x="172376" y="353964"/>
                  <a:pt x="190624" y="353964"/>
                </a:cubicBezTo>
                <a:cubicBezTo>
                  <a:pt x="208872" y="353964"/>
                  <a:pt x="223665" y="368757"/>
                  <a:pt x="223665" y="387005"/>
                </a:cubicBezTo>
                <a:cubicBezTo>
                  <a:pt x="223665" y="405253"/>
                  <a:pt x="208872" y="420047"/>
                  <a:pt x="190624" y="420047"/>
                </a:cubicBezTo>
                <a:cubicBezTo>
                  <a:pt x="172376" y="420047"/>
                  <a:pt x="157582" y="405253"/>
                  <a:pt x="157582" y="387005"/>
                </a:cubicBezTo>
                <a:close/>
                <a:moveTo>
                  <a:pt x="157582" y="504993"/>
                </a:moveTo>
                <a:cubicBezTo>
                  <a:pt x="157582" y="486745"/>
                  <a:pt x="172376" y="471951"/>
                  <a:pt x="190624" y="471951"/>
                </a:cubicBezTo>
                <a:cubicBezTo>
                  <a:pt x="208872" y="471951"/>
                  <a:pt x="223665" y="486745"/>
                  <a:pt x="223665" y="504993"/>
                </a:cubicBezTo>
                <a:cubicBezTo>
                  <a:pt x="223665" y="523241"/>
                  <a:pt x="208872" y="538035"/>
                  <a:pt x="190624" y="538035"/>
                </a:cubicBezTo>
                <a:cubicBezTo>
                  <a:pt x="172376" y="538035"/>
                  <a:pt x="157582" y="523241"/>
                  <a:pt x="157582" y="504993"/>
                </a:cubicBezTo>
                <a:close/>
                <a:moveTo>
                  <a:pt x="157582" y="622981"/>
                </a:moveTo>
                <a:cubicBezTo>
                  <a:pt x="157582" y="604733"/>
                  <a:pt x="172376" y="589939"/>
                  <a:pt x="190624" y="589939"/>
                </a:cubicBezTo>
                <a:cubicBezTo>
                  <a:pt x="208872" y="589939"/>
                  <a:pt x="223665" y="604733"/>
                  <a:pt x="223665" y="622981"/>
                </a:cubicBezTo>
                <a:cubicBezTo>
                  <a:pt x="223665" y="641229"/>
                  <a:pt x="208872" y="656022"/>
                  <a:pt x="190624" y="656022"/>
                </a:cubicBezTo>
                <a:cubicBezTo>
                  <a:pt x="172376" y="656022"/>
                  <a:pt x="157582" y="641229"/>
                  <a:pt x="157582" y="622981"/>
                </a:cubicBezTo>
                <a:close/>
                <a:moveTo>
                  <a:pt x="0" y="33042"/>
                </a:moveTo>
                <a:cubicBezTo>
                  <a:pt x="0" y="14794"/>
                  <a:pt x="14794" y="0"/>
                  <a:pt x="33042" y="0"/>
                </a:cubicBezTo>
                <a:cubicBezTo>
                  <a:pt x="51290" y="0"/>
                  <a:pt x="66084" y="14794"/>
                  <a:pt x="66084" y="33042"/>
                </a:cubicBezTo>
                <a:cubicBezTo>
                  <a:pt x="66084" y="51290"/>
                  <a:pt x="51290" y="66084"/>
                  <a:pt x="33042" y="66084"/>
                </a:cubicBezTo>
                <a:cubicBezTo>
                  <a:pt x="14794" y="66084"/>
                  <a:pt x="0" y="51290"/>
                  <a:pt x="0" y="33042"/>
                </a:cubicBezTo>
                <a:close/>
                <a:moveTo>
                  <a:pt x="0" y="151029"/>
                </a:moveTo>
                <a:cubicBezTo>
                  <a:pt x="0" y="132781"/>
                  <a:pt x="14794" y="117987"/>
                  <a:pt x="33042" y="117987"/>
                </a:cubicBezTo>
                <a:cubicBezTo>
                  <a:pt x="51290" y="117987"/>
                  <a:pt x="66084" y="132781"/>
                  <a:pt x="66084" y="151029"/>
                </a:cubicBezTo>
                <a:cubicBezTo>
                  <a:pt x="66084" y="169277"/>
                  <a:pt x="51290" y="184071"/>
                  <a:pt x="33042" y="184071"/>
                </a:cubicBezTo>
                <a:cubicBezTo>
                  <a:pt x="14794" y="184071"/>
                  <a:pt x="0" y="169277"/>
                  <a:pt x="0" y="151029"/>
                </a:cubicBezTo>
                <a:close/>
                <a:moveTo>
                  <a:pt x="0" y="269017"/>
                </a:moveTo>
                <a:cubicBezTo>
                  <a:pt x="0" y="250769"/>
                  <a:pt x="14794" y="235975"/>
                  <a:pt x="33042" y="235975"/>
                </a:cubicBezTo>
                <a:cubicBezTo>
                  <a:pt x="51290" y="235975"/>
                  <a:pt x="66084" y="250769"/>
                  <a:pt x="66084" y="269017"/>
                </a:cubicBezTo>
                <a:cubicBezTo>
                  <a:pt x="66084" y="287265"/>
                  <a:pt x="51290" y="302058"/>
                  <a:pt x="33042" y="302058"/>
                </a:cubicBezTo>
                <a:cubicBezTo>
                  <a:pt x="14794" y="302058"/>
                  <a:pt x="0" y="287265"/>
                  <a:pt x="0" y="269017"/>
                </a:cubicBezTo>
                <a:close/>
                <a:moveTo>
                  <a:pt x="0" y="387005"/>
                </a:moveTo>
                <a:cubicBezTo>
                  <a:pt x="0" y="368757"/>
                  <a:pt x="14794" y="353964"/>
                  <a:pt x="33042" y="353964"/>
                </a:cubicBezTo>
                <a:cubicBezTo>
                  <a:pt x="51290" y="353964"/>
                  <a:pt x="66084" y="368757"/>
                  <a:pt x="66084" y="387005"/>
                </a:cubicBezTo>
                <a:cubicBezTo>
                  <a:pt x="66084" y="405253"/>
                  <a:pt x="51290" y="420047"/>
                  <a:pt x="33042" y="420047"/>
                </a:cubicBezTo>
                <a:cubicBezTo>
                  <a:pt x="14794" y="420047"/>
                  <a:pt x="0" y="405253"/>
                  <a:pt x="0" y="387005"/>
                </a:cubicBezTo>
                <a:close/>
                <a:moveTo>
                  <a:pt x="0" y="504993"/>
                </a:moveTo>
                <a:cubicBezTo>
                  <a:pt x="0" y="486745"/>
                  <a:pt x="14794" y="471951"/>
                  <a:pt x="33042" y="471951"/>
                </a:cubicBezTo>
                <a:cubicBezTo>
                  <a:pt x="51290" y="471951"/>
                  <a:pt x="66084" y="486745"/>
                  <a:pt x="66084" y="504993"/>
                </a:cubicBezTo>
                <a:cubicBezTo>
                  <a:pt x="66084" y="523241"/>
                  <a:pt x="51290" y="538035"/>
                  <a:pt x="33042" y="538035"/>
                </a:cubicBezTo>
                <a:cubicBezTo>
                  <a:pt x="14794" y="538035"/>
                  <a:pt x="0" y="523241"/>
                  <a:pt x="0" y="504993"/>
                </a:cubicBezTo>
                <a:close/>
                <a:moveTo>
                  <a:pt x="0" y="622981"/>
                </a:moveTo>
                <a:cubicBezTo>
                  <a:pt x="0" y="604733"/>
                  <a:pt x="14794" y="589939"/>
                  <a:pt x="33042" y="589939"/>
                </a:cubicBezTo>
                <a:cubicBezTo>
                  <a:pt x="51290" y="589939"/>
                  <a:pt x="66084" y="604733"/>
                  <a:pt x="66084" y="622981"/>
                </a:cubicBezTo>
                <a:cubicBezTo>
                  <a:pt x="66084" y="641229"/>
                  <a:pt x="51290" y="656022"/>
                  <a:pt x="33042" y="656022"/>
                </a:cubicBezTo>
                <a:cubicBezTo>
                  <a:pt x="14794" y="656022"/>
                  <a:pt x="0" y="641229"/>
                  <a:pt x="0" y="622981"/>
                </a:cubicBezTo>
                <a:close/>
              </a:path>
            </a:pathLst>
          </a:custGeom>
          <a:gradFill>
            <a:gsLst>
              <a:gs pos="28000">
                <a:schemeClr val="accent1"/>
              </a:gs>
              <a:gs pos="100000">
                <a:schemeClr val="accent1">
                  <a:lumMod val="20000"/>
                  <a:lumOff val="80000"/>
                  <a:alpha val="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0" name="标题 1"/>
          <p:cNvSpPr txBox="1"/>
          <p:nvPr/>
        </p:nvSpPr>
        <p:spPr>
          <a:xfrm rot="0" flipH="0" flipV="0">
            <a:off x="968288" y="177422"/>
            <a:ext cx="10550612" cy="753382"/>
          </a:xfrm>
          <a:prstGeom prst="rect">
            <a:avLst/>
          </a:prstGeom>
          <a:noFill/>
          <a:ln>
            <a:noFill/>
          </a:ln>
        </p:spPr>
        <p:txBody>
          <a:bodyPr vert="horz" wrap="square" lIns="0" tIns="0" rIns="0" bIns="0" rtlCol="0" anchor="ctr"/>
          <a:lstStyle/>
          <a:p>
            <a:pPr algn="l">
              <a:lnSpc>
                <a:spcPct val="110000"/>
              </a:lnSpc>
            </a:pPr>
            <a:r>
              <a:rPr kumimoji="1" lang="en-US" altLang="zh-CN" sz="2800">
                <a:ln w="25400">
                  <a:noFill/>
                </a:ln>
                <a:solidFill>
                  <a:srgbClr val="262626">
                    <a:alpha val="100000"/>
                  </a:srgbClr>
                </a:solidFill>
                <a:latin typeface="Source Han Sans CN Bold"/>
                <a:ea typeface="Source Han Sans CN Bold"/>
                <a:cs typeface="Source Han Sans CN Bold"/>
              </a:rPr>
              <a:t>AI工具赋能的效率革命</a:t>
            </a:r>
            <a:endParaRPr kumimoji="1" lang="zh-CN" altLang="en-US"/>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0"/>
          <p:cNvSpPr txBox="1"/>
          <p:nvPr/>
        </p:nvSpPr>
        <p:spPr>
          <a:xfrm rot="0" flipH="0" flipV="0">
            <a:off x="0" y="0"/>
            <a:ext cx="12192000" cy="6858000"/>
          </a:xfrm>
          <a:prstGeom prst="rect">
            <a:avLst/>
          </a:prstGeom>
          <a:gradFill>
            <a:gsLst>
              <a:gs pos="0">
                <a:schemeClr val="accent1"/>
              </a:gs>
              <a:gs pos="100000">
                <a:schemeClr val="accent1">
                  <a:lumMod val="75000"/>
                </a:schemeClr>
              </a:gs>
            </a:gsLst>
            <a:lin ang="2700000" scaled="1"/>
          </a:gra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矩形: 圆顶角 16"/>
          <p:cNvSpPr txBox="1"/>
          <p:nvPr/>
        </p:nvSpPr>
        <p:spPr>
          <a:xfrm rot="13440867" flipH="0" flipV="0">
            <a:off x="8919466" y="996661"/>
            <a:ext cx="3438744" cy="8736277"/>
          </a:xfrm>
          <a:prstGeom prst="round2SameRect">
            <a:avLst>
              <a:gd name="adj1" fmla="val 50000"/>
              <a:gd name="adj2" fmla="val 0"/>
            </a:avLst>
          </a:prstGeom>
          <a:noFill/>
          <a:ln w="228600" cap="sq">
            <a:solidFill>
              <a:schemeClr val="accent2">
                <a:lumMod val="60000"/>
                <a:lumOff val="40000"/>
                <a:alpha val="2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矩形: 圆顶角 17"/>
          <p:cNvSpPr txBox="1"/>
          <p:nvPr/>
        </p:nvSpPr>
        <p:spPr>
          <a:xfrm rot="13440867" flipH="0" flipV="0">
            <a:off x="9606959" y="2442862"/>
            <a:ext cx="1776211" cy="6427234"/>
          </a:xfrm>
          <a:prstGeom prst="round2SameRect">
            <a:avLst>
              <a:gd name="adj1" fmla="val 50000"/>
              <a:gd name="adj2" fmla="val 0"/>
            </a:avLst>
          </a:prstGeom>
          <a:noFill/>
          <a:ln w="228600" cap="sq">
            <a:solidFill>
              <a:schemeClr val="accent2">
                <a:lumMod val="60000"/>
                <a:lumOff val="40000"/>
                <a:alpha val="2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矩形: 圆顶角 19"/>
          <p:cNvSpPr txBox="1"/>
          <p:nvPr/>
        </p:nvSpPr>
        <p:spPr>
          <a:xfrm rot="2759133" flipH="1" flipV="0">
            <a:off x="-896084" y="-1461258"/>
            <a:ext cx="4229853" cy="8789548"/>
          </a:xfrm>
          <a:prstGeom prst="round2SameRect">
            <a:avLst>
              <a:gd name="adj1" fmla="val 50000"/>
              <a:gd name="adj2" fmla="val 0"/>
            </a:avLst>
          </a:prstGeom>
          <a:noFill/>
          <a:ln w="228600" cap="sq">
            <a:solidFill>
              <a:schemeClr val="accent1">
                <a:lumMod val="60000"/>
                <a:lumOff val="40000"/>
                <a:alpha val="2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矩形: 圆顶角 20"/>
          <p:cNvSpPr txBox="1"/>
          <p:nvPr/>
        </p:nvSpPr>
        <p:spPr>
          <a:xfrm rot="2759133" flipH="1" flipV="0">
            <a:off x="135223" y="-320314"/>
            <a:ext cx="2184842" cy="6466425"/>
          </a:xfrm>
          <a:prstGeom prst="round2SameRect">
            <a:avLst>
              <a:gd name="adj1" fmla="val 50000"/>
              <a:gd name="adj2" fmla="val 0"/>
            </a:avLst>
          </a:prstGeom>
          <a:noFill/>
          <a:ln w="228600" cap="sq">
            <a:solidFill>
              <a:schemeClr val="accent1">
                <a:lumMod val="60000"/>
                <a:lumOff val="40000"/>
                <a:alpha val="2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矩形: 圆顶角 1"/>
          <p:cNvSpPr txBox="1"/>
          <p:nvPr/>
        </p:nvSpPr>
        <p:spPr>
          <a:xfrm rot="2759133" flipH="1" flipV="0">
            <a:off x="-6941" y="3694190"/>
            <a:ext cx="2220606" cy="4614374"/>
          </a:xfrm>
          <a:prstGeom prst="round2SameRect">
            <a:avLst>
              <a:gd name="adj1" fmla="val 50000"/>
              <a:gd name="adj2" fmla="val 0"/>
            </a:avLst>
          </a:prstGeom>
          <a:noFill/>
          <a:ln w="127000" cap="sq">
            <a:solidFill>
              <a:schemeClr val="accent2">
                <a:lumMod val="60000"/>
                <a:lumOff val="4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矩形: 圆顶角 2"/>
          <p:cNvSpPr txBox="1"/>
          <p:nvPr/>
        </p:nvSpPr>
        <p:spPr>
          <a:xfrm rot="2759133" flipH="1" flipV="0">
            <a:off x="534479" y="4293167"/>
            <a:ext cx="1147007" cy="3394771"/>
          </a:xfrm>
          <a:prstGeom prst="round2SameRect">
            <a:avLst>
              <a:gd name="adj1" fmla="val 50000"/>
              <a:gd name="adj2" fmla="val 0"/>
            </a:avLst>
          </a:prstGeom>
          <a:noFill/>
          <a:ln w="127000" cap="sq">
            <a:solidFill>
              <a:schemeClr val="accent2">
                <a:lumMod val="60000"/>
                <a:lumOff val="40000"/>
                <a:alpha val="9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9" name="矩形: 圆顶角 4"/>
          <p:cNvSpPr txBox="1"/>
          <p:nvPr/>
        </p:nvSpPr>
        <p:spPr>
          <a:xfrm rot="13440867" flipH="0" flipV="0">
            <a:off x="10540353" y="-1159021"/>
            <a:ext cx="2220606" cy="5641545"/>
          </a:xfrm>
          <a:prstGeom prst="round2SameRect">
            <a:avLst>
              <a:gd name="adj1" fmla="val 50000"/>
              <a:gd name="adj2" fmla="val 0"/>
            </a:avLst>
          </a:prstGeom>
          <a:noFill/>
          <a:ln w="127000" cap="sq">
            <a:solidFill>
              <a:schemeClr val="accent1">
                <a:lumMod val="60000"/>
                <a:lumOff val="40000"/>
                <a:alpha val="10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矩形: 圆顶角 5"/>
          <p:cNvSpPr txBox="1"/>
          <p:nvPr/>
        </p:nvSpPr>
        <p:spPr>
          <a:xfrm rot="13440867" flipH="0" flipV="0">
            <a:off x="10984309" y="-225121"/>
            <a:ext cx="1147007" cy="4150456"/>
          </a:xfrm>
          <a:prstGeom prst="round2SameRect">
            <a:avLst>
              <a:gd name="adj1" fmla="val 50000"/>
              <a:gd name="adj2" fmla="val 0"/>
            </a:avLst>
          </a:prstGeom>
          <a:noFill/>
          <a:ln w="127000" cap="sq">
            <a:solidFill>
              <a:schemeClr val="accent1">
                <a:lumMod val="60000"/>
                <a:lumOff val="40000"/>
                <a:alpha val="10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矩形: 圆角 7"/>
          <p:cNvSpPr txBox="1"/>
          <p:nvPr/>
        </p:nvSpPr>
        <p:spPr>
          <a:xfrm rot="0" flipH="0" flipV="0">
            <a:off x="2315598" y="1727200"/>
            <a:ext cx="7560805" cy="4275951"/>
          </a:xfrm>
          <a:prstGeom prst="roundRect">
            <a:avLst>
              <a:gd name="adj" fmla="val 16667"/>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2" name="爱设计-4"/>
          <p:cNvSpPr txBox="1"/>
          <p:nvPr/>
        </p:nvSpPr>
        <p:spPr>
          <a:xfrm rot="0" flipH="0" flipV="0">
            <a:off x="4942404" y="742847"/>
            <a:ext cx="2307193" cy="3291430"/>
          </a:xfrm>
          <a:prstGeom prst="rect">
            <a:avLst/>
          </a:prstGeom>
          <a:noFill/>
          <a:ln>
            <a:noFill/>
          </a:ln>
        </p:spPr>
        <p:txBody>
          <a:bodyPr vert="horz" wrap="square" lIns="91440" tIns="45720" rIns="91440" bIns="45720" rtlCol="0" anchor="b"/>
          <a:lstStyle/>
          <a:p>
            <a:pPr algn="ctr">
              <a:lnSpc>
                <a:spcPct val="110000"/>
              </a:lnSpc>
            </a:pPr>
            <a:r>
              <a:rPr kumimoji="1" lang="en-US" altLang="zh-CN" sz="11500">
                <a:ln w="12700">
                  <a:noFill/>
                </a:ln>
                <a:solidFill>
                  <a:srgbClr val="063CE8">
                    <a:alpha val="100000"/>
                  </a:srgbClr>
                </a:solidFill>
                <a:latin typeface="OPPOSans H"/>
                <a:ea typeface="OPPOSans H"/>
                <a:cs typeface="OPPOSans H"/>
              </a:rPr>
              <a:t>03</a:t>
            </a:r>
            <a:endParaRPr kumimoji="1" lang="zh-CN" altLang="en-US"/>
          </a:p>
        </p:txBody>
      </p:sp>
      <p:sp>
        <p:nvSpPr>
          <p:cNvPr id="13" name="矩形 8"/>
          <p:cNvSpPr txBox="1"/>
          <p:nvPr/>
        </p:nvSpPr>
        <p:spPr>
          <a:xfrm rot="0" flipH="0" flipV="0">
            <a:off x="3224356" y="3789344"/>
            <a:ext cx="5743288" cy="1944501"/>
          </a:xfrm>
          <a:prstGeom prst="rect">
            <a:avLst/>
          </a:prstGeom>
          <a:noFill/>
          <a:ln>
            <a:noFill/>
          </a:ln>
        </p:spPr>
        <p:txBody>
          <a:bodyPr vert="horz" wrap="square" lIns="0" tIns="0" rIns="0" bIns="0" rtlCol="0" anchor="t"/>
          <a:lstStyle/>
          <a:p>
            <a:pPr algn="ctr">
              <a:lnSpc>
                <a:spcPct val="110000"/>
              </a:lnSpc>
            </a:pPr>
            <a:r>
              <a:rPr kumimoji="1" lang="en-US" altLang="zh-CN" sz="3600">
                <a:ln w="12700">
                  <a:noFill/>
                </a:ln>
                <a:solidFill>
                  <a:srgbClr val="262626">
                    <a:alpha val="100000"/>
                  </a:srgbClr>
                </a:solidFill>
                <a:latin typeface="Source Han Sans CN Bold"/>
                <a:ea typeface="Source Han Sans CN Bold"/>
                <a:cs typeface="Source Han Sans CN Bold"/>
              </a:rPr>
              <a:t>双轨融合的内容生产与优化</a:t>
            </a:r>
            <a:endParaRPr kumimoji="1" lang="zh-CN" altLang="en-US"/>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2"/>
          <p:cNvSpPr txBox="1"/>
          <p:nvPr/>
        </p:nvSpPr>
        <p:spPr>
          <a:xfrm rot="0" flipH="0" flipV="0">
            <a:off x="0" y="0"/>
            <a:ext cx="12192000" cy="6858000"/>
          </a:xfrm>
          <a:prstGeom prst="rect">
            <a:avLst/>
          </a:prstGeom>
          <a:gradFill>
            <a:gsLst>
              <a:gs pos="0">
                <a:schemeClr val="bg1"/>
              </a:gs>
              <a:gs pos="100000">
                <a:schemeClr val="accent1">
                  <a:lumMod val="20000"/>
                  <a:lumOff val="80000"/>
                </a:schemeClr>
              </a:gs>
            </a:gsLst>
            <a:lin ang="5400000" scaled="1"/>
          </a:gradFill>
          <a:ln w="12700" cap="sq">
            <a:noFill/>
            <a:prstDash val="solid"/>
            <a:miter/>
          </a:ln>
        </p:spPr>
        <p:txBody>
          <a:bodyPr vert="horz" wrap="square" lIns="0" tIns="0" rIns="0" bIns="0" rtlCol="0" anchor="ctr"/>
          <a:lstStyle/>
          <a:p>
            <a:pPr algn="ctr">
              <a:lnSpc>
                <a:spcPct val="110000"/>
              </a:lnSpc>
            </a:pPr>
            <a:endParaRPr kumimoji="1" lang="zh-CN" altLang="en-US"/>
          </a:p>
        </p:txBody>
      </p:sp>
      <p:sp>
        <p:nvSpPr>
          <p:cNvPr id="3" name="矩形 5"/>
          <p:cNvSpPr txBox="1"/>
          <p:nvPr/>
        </p:nvSpPr>
        <p:spPr>
          <a:xfrm rot="454536" flipH="0" flipV="0">
            <a:off x="1524358" y="1877866"/>
            <a:ext cx="2357303" cy="2509992"/>
          </a:xfrm>
          <a:prstGeom prst="rect">
            <a:avLst/>
          </a:prstGeom>
          <a:solidFill>
            <a:schemeClr val="accent1">
              <a:lumMod val="75000"/>
            </a:schemeClr>
          </a:soli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4" name="矩形: 圆角 1"/>
          <p:cNvSpPr txBox="1"/>
          <p:nvPr/>
        </p:nvSpPr>
        <p:spPr>
          <a:xfrm rot="0" flipH="0" flipV="0">
            <a:off x="1002986" y="1288486"/>
            <a:ext cx="2826529" cy="4692260"/>
          </a:xfrm>
          <a:prstGeom prst="roundRect">
            <a:avLst>
              <a:gd name="adj" fmla="val 5253"/>
            </a:avLst>
          </a:prstGeom>
          <a:solidFill>
            <a:schemeClr val="bg1"/>
          </a:solidFill>
          <a:ln w="15875" cap="sq">
            <a:gradFill>
              <a:gsLst>
                <a:gs pos="0">
                  <a:schemeClr val="accent1">
                    <a:lumMod val="5000"/>
                    <a:lumOff val="95000"/>
                  </a:schemeClr>
                </a:gs>
                <a:gs pos="36000">
                  <a:schemeClr val="accent1">
                    <a:lumMod val="45000"/>
                    <a:lumOff val="55000"/>
                  </a:schemeClr>
                </a:gs>
                <a:gs pos="68200">
                  <a:schemeClr val="bg1"/>
                </a:gs>
                <a:gs pos="100000">
                  <a:schemeClr val="accent1">
                    <a:lumMod val="30000"/>
                    <a:lumOff val="70000"/>
                  </a:schemeClr>
                </a:gs>
              </a:gsLst>
              <a:lin ang="2700000" scaled="0"/>
            </a:gradFill>
            <a:miter/>
          </a:ln>
          <a:effectLst>
            <a:outerShdw dist="0" blurRad="266700" dir="0" sx="102000" sy="102000" kx="0" ky="0" algn="ctr" rotWithShape="0">
              <a:schemeClr val="accent1">
                <a:alpha val="24000"/>
              </a:schemeClr>
            </a:outerShdw>
          </a:effectLst>
        </p:spPr>
        <p:txBody>
          <a:bodyPr vert="horz" wrap="square" lIns="91440" tIns="45720" rIns="91440" bIns="45720" rtlCol="0" anchor="ctr"/>
          <a:lstStyle/>
          <a:p>
            <a:pPr algn="ctr">
              <a:lnSpc>
                <a:spcPct val="110000"/>
              </a:lnSpc>
            </a:pPr>
            <a:endParaRPr kumimoji="1" lang="zh-CN" altLang="en-US"/>
          </a:p>
        </p:txBody>
      </p:sp>
      <p:sp>
        <p:nvSpPr>
          <p:cNvPr id="5" name="流程图: 手动输入 2"/>
          <p:cNvSpPr txBox="1"/>
          <p:nvPr/>
        </p:nvSpPr>
        <p:spPr>
          <a:xfrm rot="0" flipH="0" flipV="0">
            <a:off x="1369193" y="2048934"/>
            <a:ext cx="2665176" cy="4020584"/>
          </a:xfrm>
          <a:custGeom>
            <a:avLst/>
            <a:gdLst>
              <a:gd name="csX0" fmla="*/ 50 w 10000"/>
              <a:gd name="csY0" fmla="*/ 1284 h 10000"/>
              <a:gd name="csX1" fmla="*/ 10000 w 10000"/>
              <a:gd name="csY1" fmla="*/ 0 h 10000"/>
              <a:gd name="csX2" fmla="*/ 10000 w 10000"/>
              <a:gd name="csY2" fmla="*/ 10000 h 10000"/>
              <a:gd name="csX3" fmla="*/ 0 w 10000"/>
              <a:gd name="csY3" fmla="*/ 10000 h 10000"/>
              <a:gd name="csX4" fmla="*/ 50 w 10000"/>
              <a:gd name="csY4" fmla="*/ 1284 h 10000"/>
            </a:gdLst>
            <a:rect l="l" t="t" r="r" b="b"/>
            <a:pathLst>
              <a:path w="10000" h="10000">
                <a:moveTo>
                  <a:pt x="50" y="1284"/>
                </a:moveTo>
                <a:lnTo>
                  <a:pt x="10000" y="0"/>
                </a:lnTo>
                <a:lnTo>
                  <a:pt x="10000" y="10000"/>
                </a:lnTo>
                <a:lnTo>
                  <a:pt x="0" y="10000"/>
                </a:lnTo>
                <a:cubicBezTo>
                  <a:pt x="17" y="7095"/>
                  <a:pt x="33" y="4189"/>
                  <a:pt x="50" y="1284"/>
                </a:cubicBezTo>
                <a:close/>
              </a:path>
            </a:pathLst>
          </a:custGeom>
          <a:gradFill>
            <a:gsLst>
              <a:gs pos="0">
                <a:schemeClr val="accent1">
                  <a:lumMod val="60000"/>
                  <a:lumOff val="40000"/>
                </a:schemeClr>
              </a:gs>
              <a:gs pos="100000">
                <a:schemeClr val="accent1"/>
              </a:gs>
            </a:gsLst>
            <a:lin ang="16200000" scaled="0"/>
          </a:gra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6" name="AIPPT26"/>
          <p:cNvSpPr txBox="1"/>
          <p:nvPr/>
        </p:nvSpPr>
        <p:spPr>
          <a:xfrm rot="0" flipH="0" flipV="0">
            <a:off x="3209200" y="1525952"/>
            <a:ext cx="432038" cy="468000"/>
          </a:xfrm>
          <a:custGeom>
            <a:avLst/>
            <a:gdLst>
              <a:gd name="connsiteX0" fmla="*/ 332293 w 664672"/>
              <a:gd name="connsiteY0" fmla="*/ 387672 h 720001"/>
              <a:gd name="connsiteX1" fmla="*/ 660804 w 664672"/>
              <a:gd name="connsiteY1" fmla="*/ 598902 h 720001"/>
              <a:gd name="connsiteX2" fmla="*/ 563560 w 664672"/>
              <a:gd name="connsiteY2" fmla="*/ 720001 h 720001"/>
              <a:gd name="connsiteX3" fmla="*/ 101112 w 664672"/>
              <a:gd name="connsiteY3" fmla="*/ 720001 h 720001"/>
              <a:gd name="connsiteX4" fmla="*/ 3868 w 664672"/>
              <a:gd name="connsiteY4" fmla="*/ 598902 h 720001"/>
              <a:gd name="connsiteX5" fmla="*/ 332293 w 664672"/>
              <a:gd name="connsiteY5" fmla="*/ 387672 h 720001"/>
              <a:gd name="connsiteX6" fmla="*/ 332293 w 664672"/>
              <a:gd name="connsiteY6" fmla="*/ 0 h 720001"/>
              <a:gd name="connsiteX7" fmla="*/ 509517 w 664672"/>
              <a:gd name="connsiteY7" fmla="*/ 177224 h 720001"/>
              <a:gd name="connsiteX8" fmla="*/ 332293 w 664672"/>
              <a:gd name="connsiteY8" fmla="*/ 354448 h 720001"/>
              <a:gd name="connsiteX9" fmla="*/ 155069 w 664672"/>
              <a:gd name="connsiteY9" fmla="*/ 177224 h 720001"/>
              <a:gd name="connsiteX10" fmla="*/ 332293 w 664672"/>
              <a:gd name="connsiteY10" fmla="*/ 0 h 720001"/>
            </a:gdLst>
            <a:rect l="l" t="t" r="r" b="b"/>
            <a:pathLst>
              <a:path w="664672" h="720001">
                <a:moveTo>
                  <a:pt x="332293" y="387672"/>
                </a:moveTo>
                <a:cubicBezTo>
                  <a:pt x="550549" y="387672"/>
                  <a:pt x="628448" y="491162"/>
                  <a:pt x="660804" y="598902"/>
                </a:cubicBezTo>
                <a:cubicBezTo>
                  <a:pt x="679021" y="659624"/>
                  <a:pt x="630616" y="720001"/>
                  <a:pt x="563560" y="720001"/>
                </a:cubicBezTo>
                <a:lnTo>
                  <a:pt x="101112" y="720001"/>
                </a:lnTo>
                <a:cubicBezTo>
                  <a:pt x="34057" y="720001"/>
                  <a:pt x="-14348" y="659624"/>
                  <a:pt x="3868" y="598902"/>
                </a:cubicBezTo>
                <a:cubicBezTo>
                  <a:pt x="36138" y="491162"/>
                  <a:pt x="114037" y="387672"/>
                  <a:pt x="332293" y="387672"/>
                </a:cubicBezTo>
                <a:close/>
                <a:moveTo>
                  <a:pt x="332293" y="0"/>
                </a:moveTo>
                <a:cubicBezTo>
                  <a:pt x="430230" y="0"/>
                  <a:pt x="509604" y="79287"/>
                  <a:pt x="509517" y="177224"/>
                </a:cubicBezTo>
                <a:cubicBezTo>
                  <a:pt x="509517" y="275074"/>
                  <a:pt x="430144" y="354448"/>
                  <a:pt x="332293" y="354448"/>
                </a:cubicBezTo>
                <a:cubicBezTo>
                  <a:pt x="234442" y="354448"/>
                  <a:pt x="155069" y="275074"/>
                  <a:pt x="155069" y="177224"/>
                </a:cubicBezTo>
                <a:cubicBezTo>
                  <a:pt x="155069" y="79287"/>
                  <a:pt x="234442" y="0"/>
                  <a:pt x="332293" y="0"/>
                </a:cubicBezTo>
                <a:close/>
              </a:path>
            </a:pathLst>
          </a:custGeom>
          <a:solidFill>
            <a:schemeClr val="bg1">
              <a:lumMod val="95000"/>
            </a:schemeClr>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7" name="文本框 10"/>
          <p:cNvSpPr txBox="1"/>
          <p:nvPr/>
        </p:nvSpPr>
        <p:spPr>
          <a:xfrm rot="0" flipH="0" flipV="0">
            <a:off x="1184766" y="1493518"/>
            <a:ext cx="1936799" cy="715011"/>
          </a:xfrm>
          <a:prstGeom prst="rect">
            <a:avLst/>
          </a:prstGeom>
          <a:noFill/>
          <a:ln>
            <a:noFill/>
          </a:ln>
        </p:spPr>
        <p:txBody>
          <a:bodyPr vert="horz" wrap="square" lIns="0" tIns="0" rIns="0" bIns="0" rtlCol="0" anchor="ctr"/>
          <a:lstStyle/>
          <a:p>
            <a:pPr algn="l">
              <a:lnSpc>
                <a:spcPct val="120000"/>
              </a:lnSpc>
            </a:pPr>
            <a:r>
              <a:rPr kumimoji="1" lang="en-US" altLang="zh-CN" sz="1600">
                <a:ln w="12700">
                  <a:noFill/>
                </a:ln>
                <a:solidFill>
                  <a:srgbClr val="063CE8">
                    <a:alpha val="100000"/>
                  </a:srgbClr>
                </a:solidFill>
                <a:latin typeface="Source Han Sans CN Bold"/>
                <a:ea typeface="Source Han Sans CN Bold"/>
                <a:cs typeface="Source Han Sans CN Bold"/>
              </a:rPr>
              <a:t>AI辅助选题与关键词聚类</a:t>
            </a:r>
            <a:endParaRPr kumimoji="1" lang="zh-CN" altLang="en-US"/>
          </a:p>
        </p:txBody>
      </p:sp>
      <p:sp>
        <p:nvSpPr>
          <p:cNvPr id="8" name="文本框 11"/>
          <p:cNvSpPr txBox="1"/>
          <p:nvPr/>
        </p:nvSpPr>
        <p:spPr>
          <a:xfrm rot="0" flipH="0" flipV="0">
            <a:off x="1562231" y="2653477"/>
            <a:ext cx="2279098" cy="3254876"/>
          </a:xfrm>
          <a:prstGeom prst="rect">
            <a:avLst/>
          </a:prstGeom>
          <a:noFill/>
          <a:ln>
            <a:noFill/>
          </a:ln>
        </p:spPr>
        <p:txBody>
          <a:bodyPr vert="horz" wrap="square" lIns="0" tIns="0" rIns="0" bIns="0" rtlCol="0" anchor="t"/>
          <a:lstStyle/>
          <a:p>
            <a:pPr algn="l">
              <a:lnSpc>
                <a:spcPct val="150000"/>
              </a:lnSpc>
            </a:pPr>
            <a:r>
              <a:rPr kumimoji="1" lang="en-US" altLang="zh-CN" sz="1400">
                <a:ln w="12700">
                  <a:noFill/>
                </a:ln>
                <a:solidFill>
                  <a:srgbClr val="FFFFFF">
                    <a:alpha val="100000"/>
                  </a:srgbClr>
                </a:solidFill>
                <a:latin typeface="Source Han Sans"/>
                <a:ea typeface="Source Han Sans"/>
                <a:cs typeface="Source Han Sans"/>
              </a:rPr>
              <a:t>利用AI工具分析百度下拉框及相关搜索数据，快速生成覆盖用户长尾需求的选题矩阵，将传统关键词拓展效率提升三倍以上，确保内容规划既符合搜索热度又具备AI问答的语义完整性。</a:t>
            </a:r>
            <a:endParaRPr kumimoji="1" lang="zh-CN" altLang="en-US"/>
          </a:p>
        </p:txBody>
      </p:sp>
      <p:sp>
        <p:nvSpPr>
          <p:cNvPr id="9" name="矩形 19"/>
          <p:cNvSpPr txBox="1"/>
          <p:nvPr/>
        </p:nvSpPr>
        <p:spPr>
          <a:xfrm rot="454536" flipH="0" flipV="0">
            <a:off x="5095330" y="1877866"/>
            <a:ext cx="2357303" cy="2509992"/>
          </a:xfrm>
          <a:prstGeom prst="rect">
            <a:avLst/>
          </a:prstGeom>
          <a:solidFill>
            <a:schemeClr val="accent1">
              <a:lumMod val="75000"/>
            </a:schemeClr>
          </a:soli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10" name="矩形: 圆角 20"/>
          <p:cNvSpPr txBox="1"/>
          <p:nvPr/>
        </p:nvSpPr>
        <p:spPr>
          <a:xfrm rot="0" flipH="0" flipV="0">
            <a:off x="4573958" y="1288486"/>
            <a:ext cx="2826529" cy="4692260"/>
          </a:xfrm>
          <a:prstGeom prst="roundRect">
            <a:avLst>
              <a:gd name="adj" fmla="val 5253"/>
            </a:avLst>
          </a:prstGeom>
          <a:solidFill>
            <a:schemeClr val="bg1"/>
          </a:solidFill>
          <a:ln w="15875" cap="sq">
            <a:gradFill>
              <a:gsLst>
                <a:gs pos="0">
                  <a:schemeClr val="accent1">
                    <a:lumMod val="5000"/>
                    <a:lumOff val="95000"/>
                  </a:schemeClr>
                </a:gs>
                <a:gs pos="36000">
                  <a:schemeClr val="accent1">
                    <a:lumMod val="45000"/>
                    <a:lumOff val="55000"/>
                  </a:schemeClr>
                </a:gs>
                <a:gs pos="68200">
                  <a:schemeClr val="bg1"/>
                </a:gs>
                <a:gs pos="100000">
                  <a:schemeClr val="accent1">
                    <a:lumMod val="30000"/>
                    <a:lumOff val="70000"/>
                  </a:schemeClr>
                </a:gs>
              </a:gsLst>
              <a:lin ang="2700000" scaled="0"/>
            </a:gradFill>
            <a:miter/>
          </a:ln>
          <a:effectLst>
            <a:outerShdw dist="0" blurRad="266700" dir="0" sx="102000" sy="102000" kx="0" ky="0" algn="ctr" rotWithShape="0">
              <a:schemeClr val="accent1">
                <a:alpha val="24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1" name="流程图: 手动输入 2"/>
          <p:cNvSpPr txBox="1"/>
          <p:nvPr/>
        </p:nvSpPr>
        <p:spPr>
          <a:xfrm rot="0" flipH="0" flipV="0">
            <a:off x="4940165" y="2048934"/>
            <a:ext cx="2665176" cy="4020584"/>
          </a:xfrm>
          <a:custGeom>
            <a:avLst/>
            <a:gdLst>
              <a:gd name="csX0" fmla="*/ 50 w 10000"/>
              <a:gd name="csY0" fmla="*/ 1284 h 10000"/>
              <a:gd name="csX1" fmla="*/ 10000 w 10000"/>
              <a:gd name="csY1" fmla="*/ 0 h 10000"/>
              <a:gd name="csX2" fmla="*/ 10000 w 10000"/>
              <a:gd name="csY2" fmla="*/ 10000 h 10000"/>
              <a:gd name="csX3" fmla="*/ 0 w 10000"/>
              <a:gd name="csY3" fmla="*/ 10000 h 10000"/>
              <a:gd name="csX4" fmla="*/ 50 w 10000"/>
              <a:gd name="csY4" fmla="*/ 1284 h 10000"/>
            </a:gdLst>
            <a:rect l="l" t="t" r="r" b="b"/>
            <a:pathLst>
              <a:path w="10000" h="10000">
                <a:moveTo>
                  <a:pt x="50" y="1284"/>
                </a:moveTo>
                <a:lnTo>
                  <a:pt x="10000" y="0"/>
                </a:lnTo>
                <a:lnTo>
                  <a:pt x="10000" y="10000"/>
                </a:lnTo>
                <a:lnTo>
                  <a:pt x="0" y="10000"/>
                </a:lnTo>
                <a:cubicBezTo>
                  <a:pt x="17" y="7095"/>
                  <a:pt x="33" y="4189"/>
                  <a:pt x="50" y="1284"/>
                </a:cubicBezTo>
                <a:close/>
              </a:path>
            </a:pathLst>
          </a:custGeom>
          <a:gradFill>
            <a:gsLst>
              <a:gs pos="0">
                <a:schemeClr val="accent1">
                  <a:lumMod val="60000"/>
                  <a:lumOff val="40000"/>
                </a:schemeClr>
              </a:gs>
              <a:gs pos="100000">
                <a:schemeClr val="accent1"/>
              </a:gs>
            </a:gsLst>
            <a:lin ang="16200000" scaled="0"/>
          </a:gra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12" name="文本框 23"/>
          <p:cNvSpPr txBox="1"/>
          <p:nvPr/>
        </p:nvSpPr>
        <p:spPr>
          <a:xfrm rot="0" flipH="0" flipV="0">
            <a:off x="4755738" y="1493518"/>
            <a:ext cx="1936799" cy="715011"/>
          </a:xfrm>
          <a:prstGeom prst="rect">
            <a:avLst/>
          </a:prstGeom>
          <a:noFill/>
          <a:ln>
            <a:noFill/>
          </a:ln>
        </p:spPr>
        <p:txBody>
          <a:bodyPr vert="horz" wrap="square" lIns="0" tIns="0" rIns="0" bIns="0" rtlCol="0" anchor="ctr"/>
          <a:lstStyle/>
          <a:p>
            <a:pPr algn="l">
              <a:lnSpc>
                <a:spcPct val="120000"/>
              </a:lnSpc>
            </a:pPr>
            <a:r>
              <a:rPr kumimoji="1" lang="en-US" altLang="zh-CN" sz="1600">
                <a:ln w="12700">
                  <a:noFill/>
                </a:ln>
                <a:solidFill>
                  <a:srgbClr val="063CE8">
                    <a:alpha val="100000"/>
                  </a:srgbClr>
                </a:solidFill>
                <a:latin typeface="Source Han Sans CN Bold"/>
                <a:ea typeface="Source Han Sans CN Bold"/>
                <a:cs typeface="Source Han Sans CN Bold"/>
              </a:rPr>
              <a:t>结构化初稿生成与事实核查</a:t>
            </a:r>
            <a:endParaRPr kumimoji="1" lang="zh-CN" altLang="en-US"/>
          </a:p>
        </p:txBody>
      </p:sp>
      <p:sp>
        <p:nvSpPr>
          <p:cNvPr id="13" name="文本框 24"/>
          <p:cNvSpPr txBox="1"/>
          <p:nvPr/>
        </p:nvSpPr>
        <p:spPr>
          <a:xfrm rot="0" flipH="0" flipV="0">
            <a:off x="5133203" y="2653477"/>
            <a:ext cx="2279098" cy="3254876"/>
          </a:xfrm>
          <a:prstGeom prst="rect">
            <a:avLst/>
          </a:prstGeom>
          <a:noFill/>
          <a:ln>
            <a:noFill/>
          </a:ln>
        </p:spPr>
        <p:txBody>
          <a:bodyPr vert="horz" wrap="square" lIns="0" tIns="0" rIns="0" bIns="0" rtlCol="0" anchor="t"/>
          <a:lstStyle/>
          <a:p>
            <a:pPr algn="l">
              <a:lnSpc>
                <a:spcPct val="150000"/>
              </a:lnSpc>
            </a:pPr>
            <a:r>
              <a:rPr kumimoji="1" lang="en-US" altLang="zh-CN" sz="1400">
                <a:ln w="12700">
                  <a:noFill/>
                </a:ln>
                <a:solidFill>
                  <a:srgbClr val="FFFFFF">
                    <a:alpha val="100000"/>
                  </a:srgbClr>
                </a:solidFill>
                <a:latin typeface="Source Han Sans"/>
                <a:ea typeface="Source Han Sans"/>
                <a:cs typeface="Source Han Sans"/>
              </a:rPr>
              <a:t>通过预设Prompt让AI生成包含H2/H3标签的结构化初稿，但必须人工核对数据来源、政策时效性及品牌信息准确性，避免AI幻觉导致的内容失真，确保发布内容同时满足搜索引擎抓取标准与用户信任需求。</a:t>
            </a:r>
            <a:endParaRPr kumimoji="1" lang="zh-CN" altLang="en-US"/>
          </a:p>
        </p:txBody>
      </p:sp>
      <p:sp>
        <p:nvSpPr>
          <p:cNvPr id="14" name="矩形 25"/>
          <p:cNvSpPr txBox="1"/>
          <p:nvPr/>
        </p:nvSpPr>
        <p:spPr>
          <a:xfrm rot="454536" flipH="0" flipV="0">
            <a:off x="8666303" y="1877866"/>
            <a:ext cx="2357303" cy="2509992"/>
          </a:xfrm>
          <a:prstGeom prst="rect">
            <a:avLst/>
          </a:prstGeom>
          <a:solidFill>
            <a:schemeClr val="accent1">
              <a:lumMod val="75000"/>
            </a:schemeClr>
          </a:soli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15" name="矩形: 圆角 26"/>
          <p:cNvSpPr txBox="1"/>
          <p:nvPr/>
        </p:nvSpPr>
        <p:spPr>
          <a:xfrm rot="0" flipH="0" flipV="0">
            <a:off x="8144931" y="1288486"/>
            <a:ext cx="2826529" cy="4692260"/>
          </a:xfrm>
          <a:prstGeom prst="roundRect">
            <a:avLst>
              <a:gd name="adj" fmla="val 5253"/>
            </a:avLst>
          </a:prstGeom>
          <a:solidFill>
            <a:schemeClr val="bg1"/>
          </a:solidFill>
          <a:ln w="15875" cap="sq">
            <a:gradFill>
              <a:gsLst>
                <a:gs pos="0">
                  <a:schemeClr val="accent1">
                    <a:lumMod val="5000"/>
                    <a:lumOff val="95000"/>
                  </a:schemeClr>
                </a:gs>
                <a:gs pos="36000">
                  <a:schemeClr val="accent1">
                    <a:lumMod val="45000"/>
                    <a:lumOff val="55000"/>
                  </a:schemeClr>
                </a:gs>
                <a:gs pos="68200">
                  <a:schemeClr val="bg1"/>
                </a:gs>
                <a:gs pos="100000">
                  <a:schemeClr val="accent1">
                    <a:lumMod val="30000"/>
                    <a:lumOff val="70000"/>
                  </a:schemeClr>
                </a:gs>
              </a:gsLst>
              <a:lin ang="2700000" scaled="0"/>
            </a:gradFill>
            <a:miter/>
          </a:ln>
          <a:effectLst>
            <a:outerShdw dist="0" blurRad="266700" dir="0" sx="102000" sy="102000" kx="0" ky="0" algn="ctr" rotWithShape="0">
              <a:schemeClr val="accent1">
                <a:alpha val="24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6" name="流程图: 手动输入 2"/>
          <p:cNvSpPr txBox="1"/>
          <p:nvPr/>
        </p:nvSpPr>
        <p:spPr>
          <a:xfrm rot="0" flipH="0" flipV="0">
            <a:off x="8511138" y="2048934"/>
            <a:ext cx="2665176" cy="4020584"/>
          </a:xfrm>
          <a:custGeom>
            <a:avLst/>
            <a:gdLst>
              <a:gd name="csX0" fmla="*/ 50 w 10000"/>
              <a:gd name="csY0" fmla="*/ 1284 h 10000"/>
              <a:gd name="csX1" fmla="*/ 10000 w 10000"/>
              <a:gd name="csY1" fmla="*/ 0 h 10000"/>
              <a:gd name="csX2" fmla="*/ 10000 w 10000"/>
              <a:gd name="csY2" fmla="*/ 10000 h 10000"/>
              <a:gd name="csX3" fmla="*/ 0 w 10000"/>
              <a:gd name="csY3" fmla="*/ 10000 h 10000"/>
              <a:gd name="csX4" fmla="*/ 50 w 10000"/>
              <a:gd name="csY4" fmla="*/ 1284 h 10000"/>
            </a:gdLst>
            <a:rect l="l" t="t" r="r" b="b"/>
            <a:pathLst>
              <a:path w="10000" h="10000">
                <a:moveTo>
                  <a:pt x="50" y="1284"/>
                </a:moveTo>
                <a:lnTo>
                  <a:pt x="10000" y="0"/>
                </a:lnTo>
                <a:lnTo>
                  <a:pt x="10000" y="10000"/>
                </a:lnTo>
                <a:lnTo>
                  <a:pt x="0" y="10000"/>
                </a:lnTo>
                <a:cubicBezTo>
                  <a:pt x="17" y="7095"/>
                  <a:pt x="33" y="4189"/>
                  <a:pt x="50" y="1284"/>
                </a:cubicBezTo>
                <a:close/>
              </a:path>
            </a:pathLst>
          </a:custGeom>
          <a:gradFill>
            <a:gsLst>
              <a:gs pos="0">
                <a:schemeClr val="accent1">
                  <a:lumMod val="60000"/>
                  <a:lumOff val="40000"/>
                </a:schemeClr>
              </a:gs>
              <a:gs pos="100000">
                <a:schemeClr val="accent1"/>
              </a:gs>
            </a:gsLst>
            <a:lin ang="16200000" scaled="0"/>
          </a:gradFill>
          <a:ln w="19050" cap="sq">
            <a:noFill/>
            <a:miter/>
          </a:ln>
        </p:spPr>
        <p:txBody>
          <a:bodyPr vert="horz" wrap="square" lIns="91440" tIns="45720" rIns="91440" bIns="45720" rtlCol="0" anchor="ctr"/>
          <a:lstStyle/>
          <a:p>
            <a:pPr algn="ctr">
              <a:lnSpc>
                <a:spcPct val="110000"/>
              </a:lnSpc>
            </a:pPr>
            <a:endParaRPr kumimoji="1" lang="zh-CN" altLang="en-US"/>
          </a:p>
        </p:txBody>
      </p:sp>
      <p:sp>
        <p:nvSpPr>
          <p:cNvPr id="17" name="文本框 29"/>
          <p:cNvSpPr txBox="1"/>
          <p:nvPr/>
        </p:nvSpPr>
        <p:spPr>
          <a:xfrm rot="0" flipH="0" flipV="0">
            <a:off x="8326710" y="1493518"/>
            <a:ext cx="1936799" cy="715011"/>
          </a:xfrm>
          <a:prstGeom prst="rect">
            <a:avLst/>
          </a:prstGeom>
          <a:noFill/>
          <a:ln>
            <a:noFill/>
          </a:ln>
        </p:spPr>
        <p:txBody>
          <a:bodyPr vert="horz" wrap="square" lIns="0" tIns="0" rIns="0" bIns="0" rtlCol="0" anchor="ctr"/>
          <a:lstStyle/>
          <a:p>
            <a:pPr algn="l">
              <a:lnSpc>
                <a:spcPct val="120000"/>
              </a:lnSpc>
            </a:pPr>
            <a:r>
              <a:rPr kumimoji="1" lang="en-US" altLang="zh-CN" sz="1600">
                <a:ln w="12700">
                  <a:noFill/>
                </a:ln>
                <a:solidFill>
                  <a:srgbClr val="063CE8">
                    <a:alpha val="100000"/>
                  </a:srgbClr>
                </a:solidFill>
                <a:latin typeface="Source Han Sans CN Bold"/>
                <a:ea typeface="Source Han Sans CN Bold"/>
                <a:cs typeface="Source Han Sans CN Bold"/>
              </a:rPr>
              <a:t>专家经验注入与差异化改写</a:t>
            </a:r>
            <a:endParaRPr kumimoji="1" lang="zh-CN" altLang="en-US"/>
          </a:p>
        </p:txBody>
      </p:sp>
      <p:sp>
        <p:nvSpPr>
          <p:cNvPr id="18" name="文本框 30"/>
          <p:cNvSpPr txBox="1"/>
          <p:nvPr/>
        </p:nvSpPr>
        <p:spPr>
          <a:xfrm rot="0" flipH="0" flipV="0">
            <a:off x="8704176" y="2653477"/>
            <a:ext cx="2279098" cy="3254876"/>
          </a:xfrm>
          <a:prstGeom prst="rect">
            <a:avLst/>
          </a:prstGeom>
          <a:noFill/>
          <a:ln>
            <a:noFill/>
          </a:ln>
        </p:spPr>
        <p:txBody>
          <a:bodyPr vert="horz" wrap="square" lIns="0" tIns="0" rIns="0" bIns="0" rtlCol="0" anchor="t"/>
          <a:lstStyle/>
          <a:p>
            <a:pPr algn="l">
              <a:lnSpc>
                <a:spcPct val="150000"/>
              </a:lnSpc>
            </a:pPr>
            <a:r>
              <a:rPr kumimoji="1" lang="en-US" altLang="zh-CN" sz="1400">
                <a:ln w="12700">
                  <a:noFill/>
                </a:ln>
                <a:solidFill>
                  <a:srgbClr val="FFFFFF">
                    <a:alpha val="100000"/>
                  </a:srgbClr>
                </a:solidFill>
                <a:latin typeface="Source Han Sans"/>
                <a:ea typeface="Source Han Sans"/>
                <a:cs typeface="Source Han Sans"/>
              </a:rPr>
              <a:t>在AI生成内容基础上融入行业案例、实操截图及第一人称经验总结，增加内容的独特性和E- E- A- T权重，使文章在百度搜索结果中区别于纯AI生成的同质化内容，获得更高排名优先级。</a:t>
            </a:r>
            <a:endParaRPr kumimoji="1" lang="zh-CN" altLang="en-US"/>
          </a:p>
        </p:txBody>
      </p:sp>
      <p:sp>
        <p:nvSpPr>
          <p:cNvPr id="19" name="AIPPT24"/>
          <p:cNvSpPr txBox="1"/>
          <p:nvPr/>
        </p:nvSpPr>
        <p:spPr>
          <a:xfrm rot="0" flipH="0" flipV="0">
            <a:off x="6751733" y="1525952"/>
            <a:ext cx="450071" cy="468000"/>
          </a:xfrm>
          <a:custGeom>
            <a:avLst/>
            <a:gdLst>
              <a:gd name="connsiteX0" fmla="*/ 198153 w 692417"/>
              <a:gd name="connsiteY0" fmla="*/ 663680 h 720001"/>
              <a:gd name="connsiteX1" fmla="*/ 239787 w 692417"/>
              <a:gd name="connsiteY1" fmla="*/ 663680 h 720001"/>
              <a:gd name="connsiteX2" fmla="*/ 295235 w 692417"/>
              <a:gd name="connsiteY2" fmla="*/ 663680 h 720001"/>
              <a:gd name="connsiteX3" fmla="*/ 397182 w 692417"/>
              <a:gd name="connsiteY3" fmla="*/ 663680 h 720001"/>
              <a:gd name="connsiteX4" fmla="*/ 452630 w 692417"/>
              <a:gd name="connsiteY4" fmla="*/ 663680 h 720001"/>
              <a:gd name="connsiteX5" fmla="*/ 494264 w 692417"/>
              <a:gd name="connsiteY5" fmla="*/ 663680 h 720001"/>
              <a:gd name="connsiteX6" fmla="*/ 522425 w 692417"/>
              <a:gd name="connsiteY6" fmla="*/ 691841 h 720001"/>
              <a:gd name="connsiteX7" fmla="*/ 494264 w 692417"/>
              <a:gd name="connsiteY7" fmla="*/ 720001 h 720001"/>
              <a:gd name="connsiteX8" fmla="*/ 452630 w 692417"/>
              <a:gd name="connsiteY8" fmla="*/ 720001 h 720001"/>
              <a:gd name="connsiteX9" fmla="*/ 397182 w 692417"/>
              <a:gd name="connsiteY9" fmla="*/ 720001 h 720001"/>
              <a:gd name="connsiteX10" fmla="*/ 295235 w 692417"/>
              <a:gd name="connsiteY10" fmla="*/ 720001 h 720001"/>
              <a:gd name="connsiteX11" fmla="*/ 239787 w 692417"/>
              <a:gd name="connsiteY11" fmla="*/ 720001 h 720001"/>
              <a:gd name="connsiteX12" fmla="*/ 198153 w 692417"/>
              <a:gd name="connsiteY12" fmla="*/ 720001 h 720001"/>
              <a:gd name="connsiteX13" fmla="*/ 169992 w 692417"/>
              <a:gd name="connsiteY13" fmla="*/ 691841 h 720001"/>
              <a:gd name="connsiteX14" fmla="*/ 198153 w 692417"/>
              <a:gd name="connsiteY14" fmla="*/ 663680 h 720001"/>
              <a:gd name="connsiteX15" fmla="*/ 154400 w 692417"/>
              <a:gd name="connsiteY15" fmla="*/ 572143 h 720001"/>
              <a:gd name="connsiteX16" fmla="*/ 154241 w 692417"/>
              <a:gd name="connsiteY16" fmla="*/ 572597 h 720001"/>
              <a:gd name="connsiteX17" fmla="*/ 160423 w 692417"/>
              <a:gd name="connsiteY17" fmla="*/ 572597 h 720001"/>
              <a:gd name="connsiteX18" fmla="*/ 346215 w 692417"/>
              <a:gd name="connsiteY18" fmla="*/ 0 h 720001"/>
              <a:gd name="connsiteX19" fmla="*/ 456041 w 692417"/>
              <a:gd name="connsiteY19" fmla="*/ 22341 h 720001"/>
              <a:gd name="connsiteX20" fmla="*/ 545873 w 692417"/>
              <a:gd name="connsiteY20" fmla="*/ 82980 h 720001"/>
              <a:gd name="connsiteX21" fmla="*/ 606513 w 692417"/>
              <a:gd name="connsiteY21" fmla="*/ 172812 h 720001"/>
              <a:gd name="connsiteX22" fmla="*/ 628853 w 692417"/>
              <a:gd name="connsiteY22" fmla="*/ 282638 h 720001"/>
              <a:gd name="connsiteX23" fmla="*/ 628853 w 692417"/>
              <a:gd name="connsiteY23" fmla="*/ 493091 h 720001"/>
              <a:gd name="connsiteX24" fmla="*/ 687990 w 692417"/>
              <a:gd name="connsiteY24" fmla="*/ 585551 h 720001"/>
              <a:gd name="connsiteX25" fmla="*/ 688929 w 692417"/>
              <a:gd name="connsiteY25" fmla="*/ 614275 h 720001"/>
              <a:gd name="connsiteX26" fmla="*/ 664336 w 692417"/>
              <a:gd name="connsiteY26" fmla="*/ 628918 h 720001"/>
              <a:gd name="connsiteX27" fmla="*/ 28189 w 692417"/>
              <a:gd name="connsiteY27" fmla="*/ 628918 h 720001"/>
              <a:gd name="connsiteX28" fmla="*/ 3596 w 692417"/>
              <a:gd name="connsiteY28" fmla="*/ 614462 h 720001"/>
              <a:gd name="connsiteX29" fmla="*/ 4159 w 692417"/>
              <a:gd name="connsiteY29" fmla="*/ 585927 h 720001"/>
              <a:gd name="connsiteX30" fmla="*/ 63578 w 692417"/>
              <a:gd name="connsiteY30" fmla="*/ 489336 h 720001"/>
              <a:gd name="connsiteX31" fmla="*/ 63578 w 692417"/>
              <a:gd name="connsiteY31" fmla="*/ 282638 h 720001"/>
              <a:gd name="connsiteX32" fmla="*/ 85919 w 692417"/>
              <a:gd name="connsiteY32" fmla="*/ 172812 h 720001"/>
              <a:gd name="connsiteX33" fmla="*/ 146558 w 692417"/>
              <a:gd name="connsiteY33" fmla="*/ 82980 h 720001"/>
              <a:gd name="connsiteX34" fmla="*/ 236389 w 692417"/>
              <a:gd name="connsiteY34" fmla="*/ 22341 h 720001"/>
              <a:gd name="connsiteX35" fmla="*/ 346215 w 692417"/>
              <a:gd name="connsiteY35" fmla="*/ 0 h 720001"/>
            </a:gdLst>
            <a:rect l="l" t="t" r="r" b="b"/>
            <a:pathLst>
              <a:path w="692417" h="720001">
                <a:moveTo>
                  <a:pt x="198153" y="663680"/>
                </a:moveTo>
                <a:lnTo>
                  <a:pt x="239787" y="663680"/>
                </a:lnTo>
                <a:lnTo>
                  <a:pt x="295235" y="663680"/>
                </a:lnTo>
                <a:lnTo>
                  <a:pt x="397182" y="663680"/>
                </a:lnTo>
                <a:lnTo>
                  <a:pt x="452630" y="663680"/>
                </a:lnTo>
                <a:lnTo>
                  <a:pt x="494264" y="663680"/>
                </a:lnTo>
                <a:cubicBezTo>
                  <a:pt x="509847" y="663680"/>
                  <a:pt x="522425" y="676259"/>
                  <a:pt x="522425" y="691841"/>
                </a:cubicBezTo>
                <a:cubicBezTo>
                  <a:pt x="522425" y="707423"/>
                  <a:pt x="509753" y="720001"/>
                  <a:pt x="494264" y="720001"/>
                </a:cubicBezTo>
                <a:lnTo>
                  <a:pt x="452630" y="720001"/>
                </a:lnTo>
                <a:lnTo>
                  <a:pt x="397182" y="720001"/>
                </a:lnTo>
                <a:lnTo>
                  <a:pt x="295235" y="720001"/>
                </a:lnTo>
                <a:lnTo>
                  <a:pt x="239787" y="720001"/>
                </a:lnTo>
                <a:lnTo>
                  <a:pt x="198153" y="720001"/>
                </a:lnTo>
                <a:cubicBezTo>
                  <a:pt x="182571" y="720001"/>
                  <a:pt x="169992" y="707423"/>
                  <a:pt x="169992" y="691841"/>
                </a:cubicBezTo>
                <a:cubicBezTo>
                  <a:pt x="169992" y="676259"/>
                  <a:pt x="182571" y="663680"/>
                  <a:pt x="198153" y="663680"/>
                </a:cubicBezTo>
                <a:close/>
                <a:moveTo>
                  <a:pt x="154400" y="572143"/>
                </a:moveTo>
                <a:lnTo>
                  <a:pt x="154241" y="572597"/>
                </a:lnTo>
                <a:lnTo>
                  <a:pt x="160423" y="572597"/>
                </a:lnTo>
                <a:close/>
                <a:moveTo>
                  <a:pt x="346215" y="0"/>
                </a:moveTo>
                <a:cubicBezTo>
                  <a:pt x="384232" y="0"/>
                  <a:pt x="421122" y="7510"/>
                  <a:pt x="456041" y="22341"/>
                </a:cubicBezTo>
                <a:cubicBezTo>
                  <a:pt x="489646" y="36609"/>
                  <a:pt x="519872" y="57072"/>
                  <a:pt x="545873" y="82980"/>
                </a:cubicBezTo>
                <a:cubicBezTo>
                  <a:pt x="571875" y="108981"/>
                  <a:pt x="592245" y="139207"/>
                  <a:pt x="606513" y="172812"/>
                </a:cubicBezTo>
                <a:cubicBezTo>
                  <a:pt x="621344" y="207637"/>
                  <a:pt x="628853" y="244621"/>
                  <a:pt x="628853" y="282638"/>
                </a:cubicBezTo>
                <a:lnTo>
                  <a:pt x="628853" y="493091"/>
                </a:lnTo>
                <a:lnTo>
                  <a:pt x="687990" y="585551"/>
                </a:lnTo>
                <a:cubicBezTo>
                  <a:pt x="693528" y="594187"/>
                  <a:pt x="693904" y="605263"/>
                  <a:pt x="688929" y="614275"/>
                </a:cubicBezTo>
                <a:cubicBezTo>
                  <a:pt x="684048" y="623286"/>
                  <a:pt x="674567" y="628918"/>
                  <a:pt x="664336" y="628918"/>
                </a:cubicBezTo>
                <a:lnTo>
                  <a:pt x="28189" y="628918"/>
                </a:lnTo>
                <a:cubicBezTo>
                  <a:pt x="17958" y="628918"/>
                  <a:pt x="8571" y="623380"/>
                  <a:pt x="3596" y="614462"/>
                </a:cubicBezTo>
                <a:cubicBezTo>
                  <a:pt x="-1380" y="605545"/>
                  <a:pt x="-1192" y="594656"/>
                  <a:pt x="4159" y="585927"/>
                </a:cubicBezTo>
                <a:lnTo>
                  <a:pt x="63578" y="489336"/>
                </a:lnTo>
                <a:lnTo>
                  <a:pt x="63578" y="282638"/>
                </a:lnTo>
                <a:cubicBezTo>
                  <a:pt x="63578" y="244621"/>
                  <a:pt x="71087" y="207731"/>
                  <a:pt x="85919" y="172812"/>
                </a:cubicBezTo>
                <a:cubicBezTo>
                  <a:pt x="100186" y="139207"/>
                  <a:pt x="120650" y="108981"/>
                  <a:pt x="146558" y="82980"/>
                </a:cubicBezTo>
                <a:cubicBezTo>
                  <a:pt x="172465" y="56978"/>
                  <a:pt x="202785" y="36609"/>
                  <a:pt x="236389" y="22341"/>
                </a:cubicBezTo>
                <a:cubicBezTo>
                  <a:pt x="271214" y="7510"/>
                  <a:pt x="308199" y="0"/>
                  <a:pt x="346215" y="0"/>
                </a:cubicBezTo>
                <a:close/>
              </a:path>
            </a:pathLst>
          </a:custGeom>
          <a:solidFill>
            <a:schemeClr val="bg1">
              <a:lumMod val="95000"/>
            </a:schemeClr>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20" name="AIPPT25"/>
          <p:cNvSpPr txBox="1"/>
          <p:nvPr/>
        </p:nvSpPr>
        <p:spPr>
          <a:xfrm rot="0" flipH="1" flipV="1">
            <a:off x="10303906" y="1525952"/>
            <a:ext cx="483602" cy="468000"/>
          </a:xfrm>
          <a:custGeom>
            <a:avLst/>
            <a:gdLst>
              <a:gd name="connsiteX0" fmla="*/ 311954 w 744004"/>
              <a:gd name="connsiteY0" fmla="*/ 337123 h 720001"/>
              <a:gd name="connsiteX1" fmla="*/ 168770 w 744004"/>
              <a:gd name="connsiteY1" fmla="*/ 337123 h 720001"/>
              <a:gd name="connsiteX2" fmla="*/ 49673 w 744004"/>
              <a:gd name="connsiteY2" fmla="*/ 287618 h 720001"/>
              <a:gd name="connsiteX3" fmla="*/ 167 w 744004"/>
              <a:gd name="connsiteY3" fmla="*/ 168520 h 720001"/>
              <a:gd name="connsiteX4" fmla="*/ 49590 w 744004"/>
              <a:gd name="connsiteY4" fmla="*/ 49507 h 720001"/>
              <a:gd name="connsiteX5" fmla="*/ 168687 w 744004"/>
              <a:gd name="connsiteY5" fmla="*/ 0 h 720001"/>
              <a:gd name="connsiteX6" fmla="*/ 287784 w 744004"/>
              <a:gd name="connsiteY6" fmla="*/ 49507 h 720001"/>
              <a:gd name="connsiteX7" fmla="*/ 337290 w 744004"/>
              <a:gd name="connsiteY7" fmla="*/ 168604 h 720001"/>
              <a:gd name="connsiteX8" fmla="*/ 337290 w 744004"/>
              <a:gd name="connsiteY8" fmla="*/ 311787 h 720001"/>
              <a:gd name="connsiteX9" fmla="*/ 311954 w 744004"/>
              <a:gd name="connsiteY9" fmla="*/ 337123 h 720001"/>
              <a:gd name="connsiteX10" fmla="*/ 575401 w 744004"/>
              <a:gd name="connsiteY10" fmla="*/ 337207 h 720001"/>
              <a:gd name="connsiteX11" fmla="*/ 432218 w 744004"/>
              <a:gd name="connsiteY11" fmla="*/ 337207 h 720001"/>
              <a:gd name="connsiteX12" fmla="*/ 406882 w 744004"/>
              <a:gd name="connsiteY12" fmla="*/ 311870 h 720001"/>
              <a:gd name="connsiteX13" fmla="*/ 406882 w 744004"/>
              <a:gd name="connsiteY13" fmla="*/ 168687 h 720001"/>
              <a:gd name="connsiteX14" fmla="*/ 456387 w 744004"/>
              <a:gd name="connsiteY14" fmla="*/ 49590 h 720001"/>
              <a:gd name="connsiteX15" fmla="*/ 575401 w 744004"/>
              <a:gd name="connsiteY15" fmla="*/ 0 h 720001"/>
              <a:gd name="connsiteX16" fmla="*/ 694498 w 744004"/>
              <a:gd name="connsiteY16" fmla="*/ 49507 h 720001"/>
              <a:gd name="connsiteX17" fmla="*/ 744004 w 744004"/>
              <a:gd name="connsiteY17" fmla="*/ 168604 h 720001"/>
              <a:gd name="connsiteX18" fmla="*/ 694498 w 744004"/>
              <a:gd name="connsiteY18" fmla="*/ 287701 h 720001"/>
              <a:gd name="connsiteX19" fmla="*/ 575401 w 744004"/>
              <a:gd name="connsiteY19" fmla="*/ 337207 h 720001"/>
              <a:gd name="connsiteX20" fmla="*/ 168604 w 744004"/>
              <a:gd name="connsiteY20" fmla="*/ 720001 h 720001"/>
              <a:gd name="connsiteX21" fmla="*/ 49507 w 744004"/>
              <a:gd name="connsiteY21" fmla="*/ 670495 h 720001"/>
              <a:gd name="connsiteX22" fmla="*/ 0 w 744004"/>
              <a:gd name="connsiteY22" fmla="*/ 551398 h 720001"/>
              <a:gd name="connsiteX23" fmla="*/ 49507 w 744004"/>
              <a:gd name="connsiteY23" fmla="*/ 432301 h 720001"/>
              <a:gd name="connsiteX24" fmla="*/ 168687 w 744004"/>
              <a:gd name="connsiteY24" fmla="*/ 382879 h 720001"/>
              <a:gd name="connsiteX25" fmla="*/ 311871 w 744004"/>
              <a:gd name="connsiteY25" fmla="*/ 382879 h 720001"/>
              <a:gd name="connsiteX26" fmla="*/ 337207 w 744004"/>
              <a:gd name="connsiteY26" fmla="*/ 408215 h 720001"/>
              <a:gd name="connsiteX27" fmla="*/ 337207 w 744004"/>
              <a:gd name="connsiteY27" fmla="*/ 551398 h 720001"/>
              <a:gd name="connsiteX28" fmla="*/ 287701 w 744004"/>
              <a:gd name="connsiteY28" fmla="*/ 670495 h 720001"/>
              <a:gd name="connsiteX29" fmla="*/ 168604 w 744004"/>
              <a:gd name="connsiteY29" fmla="*/ 720001 h 720001"/>
              <a:gd name="connsiteX30" fmla="*/ 575401 w 744004"/>
              <a:gd name="connsiteY30" fmla="*/ 720001 h 720001"/>
              <a:gd name="connsiteX31" fmla="*/ 456304 w 744004"/>
              <a:gd name="connsiteY31" fmla="*/ 670495 h 720001"/>
              <a:gd name="connsiteX32" fmla="*/ 406798 w 744004"/>
              <a:gd name="connsiteY32" fmla="*/ 551398 h 720001"/>
              <a:gd name="connsiteX33" fmla="*/ 406798 w 744004"/>
              <a:gd name="connsiteY33" fmla="*/ 408215 h 720001"/>
              <a:gd name="connsiteX34" fmla="*/ 432218 w 744004"/>
              <a:gd name="connsiteY34" fmla="*/ 382879 h 720001"/>
              <a:gd name="connsiteX35" fmla="*/ 575401 w 744004"/>
              <a:gd name="connsiteY35" fmla="*/ 382879 h 720001"/>
              <a:gd name="connsiteX36" fmla="*/ 694498 w 744004"/>
              <a:gd name="connsiteY36" fmla="*/ 432385 h 720001"/>
              <a:gd name="connsiteX37" fmla="*/ 744004 w 744004"/>
              <a:gd name="connsiteY37" fmla="*/ 551398 h 720001"/>
              <a:gd name="connsiteX38" fmla="*/ 694498 w 744004"/>
              <a:gd name="connsiteY38" fmla="*/ 670495 h 720001"/>
              <a:gd name="connsiteX39" fmla="*/ 575401 w 744004"/>
              <a:gd name="connsiteY39" fmla="*/ 720001 h 720001"/>
            </a:gdLst>
            <a:rect l="l" t="t" r="r" b="b"/>
            <a:pathLst>
              <a:path w="744004" h="720001">
                <a:moveTo>
                  <a:pt x="311954" y="337123"/>
                </a:moveTo>
                <a:lnTo>
                  <a:pt x="168770" y="337123"/>
                </a:lnTo>
                <a:cubicBezTo>
                  <a:pt x="123932" y="337123"/>
                  <a:pt x="81594" y="319538"/>
                  <a:pt x="49673" y="287618"/>
                </a:cubicBezTo>
                <a:cubicBezTo>
                  <a:pt x="17753" y="255697"/>
                  <a:pt x="167" y="213442"/>
                  <a:pt x="167" y="168520"/>
                </a:cubicBezTo>
                <a:cubicBezTo>
                  <a:pt x="167" y="123598"/>
                  <a:pt x="17669" y="81427"/>
                  <a:pt x="49590" y="49507"/>
                </a:cubicBezTo>
                <a:cubicBezTo>
                  <a:pt x="81510" y="17586"/>
                  <a:pt x="123848" y="0"/>
                  <a:pt x="168687" y="0"/>
                </a:cubicBezTo>
                <a:cubicBezTo>
                  <a:pt x="213526" y="0"/>
                  <a:pt x="255864" y="17586"/>
                  <a:pt x="287784" y="49507"/>
                </a:cubicBezTo>
                <a:cubicBezTo>
                  <a:pt x="319705" y="81427"/>
                  <a:pt x="337290" y="123682"/>
                  <a:pt x="337290" y="168604"/>
                </a:cubicBezTo>
                <a:lnTo>
                  <a:pt x="337290" y="311787"/>
                </a:lnTo>
                <a:cubicBezTo>
                  <a:pt x="337290" y="325789"/>
                  <a:pt x="325956" y="337123"/>
                  <a:pt x="311954" y="337123"/>
                </a:cubicBezTo>
                <a:close/>
                <a:moveTo>
                  <a:pt x="575401" y="337207"/>
                </a:moveTo>
                <a:lnTo>
                  <a:pt x="432218" y="337207"/>
                </a:lnTo>
                <a:cubicBezTo>
                  <a:pt x="418216" y="337207"/>
                  <a:pt x="406882" y="325872"/>
                  <a:pt x="406882" y="311870"/>
                </a:cubicBezTo>
                <a:lnTo>
                  <a:pt x="406882" y="168687"/>
                </a:lnTo>
                <a:cubicBezTo>
                  <a:pt x="406882" y="123849"/>
                  <a:pt x="424467" y="81510"/>
                  <a:pt x="456387" y="49590"/>
                </a:cubicBezTo>
                <a:cubicBezTo>
                  <a:pt x="488308" y="17669"/>
                  <a:pt x="530563" y="0"/>
                  <a:pt x="575401" y="0"/>
                </a:cubicBezTo>
                <a:cubicBezTo>
                  <a:pt x="620240" y="0"/>
                  <a:pt x="662578" y="17586"/>
                  <a:pt x="694498" y="49507"/>
                </a:cubicBezTo>
                <a:cubicBezTo>
                  <a:pt x="726419" y="81427"/>
                  <a:pt x="744004" y="123765"/>
                  <a:pt x="744004" y="168604"/>
                </a:cubicBezTo>
                <a:cubicBezTo>
                  <a:pt x="744004" y="213442"/>
                  <a:pt x="726419" y="255780"/>
                  <a:pt x="694498" y="287701"/>
                </a:cubicBezTo>
                <a:cubicBezTo>
                  <a:pt x="662578" y="319621"/>
                  <a:pt x="620323" y="337207"/>
                  <a:pt x="575401" y="337207"/>
                </a:cubicBezTo>
                <a:close/>
                <a:moveTo>
                  <a:pt x="168604" y="720001"/>
                </a:moveTo>
                <a:cubicBezTo>
                  <a:pt x="123682" y="720001"/>
                  <a:pt x="81427" y="702416"/>
                  <a:pt x="49507" y="670495"/>
                </a:cubicBezTo>
                <a:cubicBezTo>
                  <a:pt x="17586" y="638575"/>
                  <a:pt x="0" y="596320"/>
                  <a:pt x="0" y="551398"/>
                </a:cubicBezTo>
                <a:cubicBezTo>
                  <a:pt x="0" y="506476"/>
                  <a:pt x="17586" y="464221"/>
                  <a:pt x="49507" y="432301"/>
                </a:cubicBezTo>
                <a:cubicBezTo>
                  <a:pt x="81510" y="400464"/>
                  <a:pt x="123848" y="382879"/>
                  <a:pt x="168687" y="382879"/>
                </a:cubicBezTo>
                <a:lnTo>
                  <a:pt x="311871" y="382879"/>
                </a:lnTo>
                <a:cubicBezTo>
                  <a:pt x="325872" y="382879"/>
                  <a:pt x="337207" y="394297"/>
                  <a:pt x="337207" y="408215"/>
                </a:cubicBezTo>
                <a:lnTo>
                  <a:pt x="337207" y="551398"/>
                </a:lnTo>
                <a:cubicBezTo>
                  <a:pt x="337207" y="596237"/>
                  <a:pt x="319621" y="638575"/>
                  <a:pt x="287701" y="670495"/>
                </a:cubicBezTo>
                <a:cubicBezTo>
                  <a:pt x="255781" y="702416"/>
                  <a:pt x="213526" y="720001"/>
                  <a:pt x="168604" y="720001"/>
                </a:cubicBezTo>
                <a:close/>
                <a:moveTo>
                  <a:pt x="575401" y="720001"/>
                </a:moveTo>
                <a:cubicBezTo>
                  <a:pt x="530563" y="720001"/>
                  <a:pt x="488224" y="702416"/>
                  <a:pt x="456304" y="670495"/>
                </a:cubicBezTo>
                <a:cubicBezTo>
                  <a:pt x="424383" y="638575"/>
                  <a:pt x="406798" y="596320"/>
                  <a:pt x="406798" y="551398"/>
                </a:cubicBezTo>
                <a:lnTo>
                  <a:pt x="406798" y="408215"/>
                </a:lnTo>
                <a:cubicBezTo>
                  <a:pt x="406882" y="394213"/>
                  <a:pt x="418216" y="382879"/>
                  <a:pt x="432218" y="382879"/>
                </a:cubicBezTo>
                <a:lnTo>
                  <a:pt x="575401" y="382879"/>
                </a:lnTo>
                <a:cubicBezTo>
                  <a:pt x="620240" y="382879"/>
                  <a:pt x="662578" y="400464"/>
                  <a:pt x="694498" y="432385"/>
                </a:cubicBezTo>
                <a:cubicBezTo>
                  <a:pt x="726419" y="464305"/>
                  <a:pt x="744004" y="506560"/>
                  <a:pt x="744004" y="551398"/>
                </a:cubicBezTo>
                <a:cubicBezTo>
                  <a:pt x="744004" y="596237"/>
                  <a:pt x="726419" y="638575"/>
                  <a:pt x="694498" y="670495"/>
                </a:cubicBezTo>
                <a:cubicBezTo>
                  <a:pt x="662578" y="702416"/>
                  <a:pt x="620323" y="720001"/>
                  <a:pt x="575401" y="720001"/>
                </a:cubicBezTo>
                <a:close/>
              </a:path>
            </a:pathLst>
          </a:custGeom>
          <a:solidFill>
            <a:schemeClr val="bg1">
              <a:lumMod val="95000"/>
            </a:schemeClr>
          </a:solidFill>
          <a:ln w="1860" cap="flat">
            <a:noFill/>
            <a:miter/>
          </a:ln>
        </p:spPr>
        <p:txBody>
          <a:bodyPr vert="horz" wrap="square" lIns="91440" tIns="45720" rIns="91440" bIns="45720" rtlCol="0" anchor="ctr"/>
          <a:lstStyle/>
          <a:p>
            <a:pPr algn="l">
              <a:lnSpc>
                <a:spcPct val="110000"/>
              </a:lnSpc>
            </a:pPr>
            <a:endParaRPr kumimoji="1" lang="zh-CN" altLang="en-US"/>
          </a:p>
        </p:txBody>
      </p:sp>
      <p:sp>
        <p:nvSpPr>
          <p:cNvPr id="21" name="标题 1"/>
          <p:cNvSpPr txBox="1"/>
          <p:nvPr/>
        </p:nvSpPr>
        <p:spPr>
          <a:xfrm rot="19256368" flipH="0" flipV="0">
            <a:off x="-102701" y="64127"/>
            <a:ext cx="928813" cy="479602"/>
          </a:xfrm>
          <a:custGeom>
            <a:avLst/>
            <a:gdLst>
              <a:gd name="connsiteX0" fmla="*/ 706920 w 928813"/>
              <a:gd name="connsiteY0" fmla="*/ 45191 h 479602"/>
              <a:gd name="connsiteX1" fmla="*/ 928813 w 928813"/>
              <a:gd name="connsiteY1" fmla="*/ 225266 h 479602"/>
              <a:gd name="connsiteX2" fmla="*/ 924883 w 928813"/>
              <a:gd name="connsiteY2" fmla="*/ 232507 h 479602"/>
              <a:gd name="connsiteX3" fmla="*/ 460153 w 928813"/>
              <a:gd name="connsiteY3" fmla="*/ 479602 h 479602"/>
              <a:gd name="connsiteX4" fmla="*/ 63859 w 928813"/>
              <a:gd name="connsiteY4" fmla="*/ 315452 h 479602"/>
              <a:gd name="connsiteX5" fmla="*/ 0 w 928813"/>
              <a:gd name="connsiteY5" fmla="*/ 238054 h 479602"/>
              <a:gd name="connsiteX6" fmla="*/ 193188 w 928813"/>
              <a:gd name="connsiteY6" fmla="*/ 0 h 479602"/>
              <a:gd name="connsiteX7" fmla="*/ 201952 w 928813"/>
              <a:gd name="connsiteY7" fmla="*/ 28232 h 479602"/>
              <a:gd name="connsiteX8" fmla="*/ 460153 w 928813"/>
              <a:gd name="connsiteY8" fmla="*/ 199380 h 479602"/>
              <a:gd name="connsiteX9" fmla="*/ 658300 w 928813"/>
              <a:gd name="connsiteY9" fmla="*/ 117304 h 479602"/>
            </a:gdLst>
            <a:rect l="l" t="t" r="r" b="b"/>
            <a:pathLst>
              <a:path w="928813" h="479602">
                <a:moveTo>
                  <a:pt x="706920" y="45191"/>
                </a:moveTo>
                <a:lnTo>
                  <a:pt x="928813" y="225266"/>
                </a:lnTo>
                <a:lnTo>
                  <a:pt x="924883" y="232507"/>
                </a:lnTo>
                <a:cubicBezTo>
                  <a:pt x="824167" y="381587"/>
                  <a:pt x="653606" y="479602"/>
                  <a:pt x="460153" y="479602"/>
                </a:cubicBezTo>
                <a:cubicBezTo>
                  <a:pt x="305390" y="479602"/>
                  <a:pt x="165279" y="416872"/>
                  <a:pt x="63859" y="315452"/>
                </a:cubicBezTo>
                <a:lnTo>
                  <a:pt x="0" y="238054"/>
                </a:lnTo>
                <a:lnTo>
                  <a:pt x="193188" y="0"/>
                </a:lnTo>
                <a:lnTo>
                  <a:pt x="201952" y="28232"/>
                </a:lnTo>
                <a:cubicBezTo>
                  <a:pt x="244492" y="128808"/>
                  <a:pt x="344082" y="199380"/>
                  <a:pt x="460153" y="199380"/>
                </a:cubicBezTo>
                <a:cubicBezTo>
                  <a:pt x="537534" y="199380"/>
                  <a:pt x="607590" y="168015"/>
                  <a:pt x="658300" y="117304"/>
                </a:cubicBezTo>
                <a:close/>
              </a:path>
            </a:pathLst>
          </a:custGeom>
          <a:gradFill>
            <a:gsLst>
              <a:gs pos="0">
                <a:schemeClr val="accent1">
                  <a:lumMod val="80000"/>
                  <a:lumOff val="20000"/>
                </a:schemeClr>
              </a:gs>
              <a:gs pos="86000">
                <a:schemeClr val="accent1">
                  <a:lumMod val="75000"/>
                </a:schemeClr>
              </a:gs>
            </a:gsLst>
            <a:path path="circle">
              <a:fillToRect b="100000" r="100000"/>
            </a:path>
            <a:tileRect t="-100000" l="-100000"/>
          </a:gradFill>
          <a:ln w="9525" cap="sq">
            <a:noFill/>
            <a:miter/>
          </a:ln>
          <a:effectLst/>
        </p:spPr>
        <p:txBody>
          <a:bodyPr vert="horz" wrap="square" lIns="91440" tIns="45720" rIns="91440" bIns="45720" rtlCol="0" anchor="ctr"/>
          <a:lstStyle/>
          <a:p>
            <a:pPr algn="ctr">
              <a:lnSpc>
                <a:spcPct val="110000"/>
              </a:lnSpc>
            </a:pPr>
            <a:endParaRPr kumimoji="1" lang="zh-CN" altLang="en-US"/>
          </a:p>
        </p:txBody>
      </p:sp>
      <p:sp>
        <p:nvSpPr>
          <p:cNvPr id="22" name="标题 1"/>
          <p:cNvSpPr txBox="1"/>
          <p:nvPr/>
        </p:nvSpPr>
        <p:spPr>
          <a:xfrm rot="5400000" flipH="0" flipV="0">
            <a:off x="223823" y="372994"/>
            <a:ext cx="753381" cy="578733"/>
          </a:xfrm>
          <a:custGeom>
            <a:avLst/>
            <a:gdLst>
              <a:gd name="connsiteX0" fmla="*/ 787910 w 853994"/>
              <a:gd name="connsiteY0" fmla="*/ 33041 h 656022"/>
              <a:gd name="connsiteX1" fmla="*/ 820952 w 853994"/>
              <a:gd name="connsiteY1" fmla="*/ 0 h 656022"/>
              <a:gd name="connsiteX2" fmla="*/ 853994 w 853994"/>
              <a:gd name="connsiteY2" fmla="*/ 33041 h 656022"/>
              <a:gd name="connsiteX3" fmla="*/ 820952 w 853994"/>
              <a:gd name="connsiteY3" fmla="*/ 66083 h 656022"/>
              <a:gd name="connsiteX4" fmla="*/ 787910 w 853994"/>
              <a:gd name="connsiteY4" fmla="*/ 33041 h 656022"/>
              <a:gd name="connsiteX5" fmla="*/ 787910 w 853994"/>
              <a:gd name="connsiteY5" fmla="*/ 151029 h 656022"/>
              <a:gd name="connsiteX6" fmla="*/ 820952 w 853994"/>
              <a:gd name="connsiteY6" fmla="*/ 117987 h 656022"/>
              <a:gd name="connsiteX7" fmla="*/ 853994 w 853994"/>
              <a:gd name="connsiteY7" fmla="*/ 151029 h 656022"/>
              <a:gd name="connsiteX8" fmla="*/ 820952 w 853994"/>
              <a:gd name="connsiteY8" fmla="*/ 184071 h 656022"/>
              <a:gd name="connsiteX9" fmla="*/ 787910 w 853994"/>
              <a:gd name="connsiteY9" fmla="*/ 151029 h 656022"/>
              <a:gd name="connsiteX10" fmla="*/ 787910 w 853994"/>
              <a:gd name="connsiteY10" fmla="*/ 269017 h 656022"/>
              <a:gd name="connsiteX11" fmla="*/ 820952 w 853994"/>
              <a:gd name="connsiteY11" fmla="*/ 235975 h 656022"/>
              <a:gd name="connsiteX12" fmla="*/ 853994 w 853994"/>
              <a:gd name="connsiteY12" fmla="*/ 269017 h 656022"/>
              <a:gd name="connsiteX13" fmla="*/ 820952 w 853994"/>
              <a:gd name="connsiteY13" fmla="*/ 302058 h 656022"/>
              <a:gd name="connsiteX14" fmla="*/ 787910 w 853994"/>
              <a:gd name="connsiteY14" fmla="*/ 269017 h 656022"/>
              <a:gd name="connsiteX15" fmla="*/ 787910 w 853994"/>
              <a:gd name="connsiteY15" fmla="*/ 387005 h 656022"/>
              <a:gd name="connsiteX16" fmla="*/ 820952 w 853994"/>
              <a:gd name="connsiteY16" fmla="*/ 353964 h 656022"/>
              <a:gd name="connsiteX17" fmla="*/ 853994 w 853994"/>
              <a:gd name="connsiteY17" fmla="*/ 387005 h 656022"/>
              <a:gd name="connsiteX18" fmla="*/ 820952 w 853994"/>
              <a:gd name="connsiteY18" fmla="*/ 420047 h 656022"/>
              <a:gd name="connsiteX19" fmla="*/ 787910 w 853994"/>
              <a:gd name="connsiteY19" fmla="*/ 387005 h 656022"/>
              <a:gd name="connsiteX20" fmla="*/ 787910 w 853994"/>
              <a:gd name="connsiteY20" fmla="*/ 504993 h 656022"/>
              <a:gd name="connsiteX21" fmla="*/ 820952 w 853994"/>
              <a:gd name="connsiteY21" fmla="*/ 471951 h 656022"/>
              <a:gd name="connsiteX22" fmla="*/ 853994 w 853994"/>
              <a:gd name="connsiteY22" fmla="*/ 504993 h 656022"/>
              <a:gd name="connsiteX23" fmla="*/ 820952 w 853994"/>
              <a:gd name="connsiteY23" fmla="*/ 538035 h 656022"/>
              <a:gd name="connsiteX24" fmla="*/ 787910 w 853994"/>
              <a:gd name="connsiteY24" fmla="*/ 504993 h 656022"/>
              <a:gd name="connsiteX25" fmla="*/ 787910 w 853994"/>
              <a:gd name="connsiteY25" fmla="*/ 622981 h 656022"/>
              <a:gd name="connsiteX26" fmla="*/ 820952 w 853994"/>
              <a:gd name="connsiteY26" fmla="*/ 589939 h 656022"/>
              <a:gd name="connsiteX27" fmla="*/ 853994 w 853994"/>
              <a:gd name="connsiteY27" fmla="*/ 622981 h 656022"/>
              <a:gd name="connsiteX28" fmla="*/ 820952 w 853994"/>
              <a:gd name="connsiteY28" fmla="*/ 656022 h 656022"/>
              <a:gd name="connsiteX29" fmla="*/ 787910 w 853994"/>
              <a:gd name="connsiteY29" fmla="*/ 622981 h 656022"/>
              <a:gd name="connsiteX30" fmla="*/ 630328 w 853994"/>
              <a:gd name="connsiteY30" fmla="*/ 33041 h 656022"/>
              <a:gd name="connsiteX31" fmla="*/ 663370 w 853994"/>
              <a:gd name="connsiteY31" fmla="*/ 0 h 656022"/>
              <a:gd name="connsiteX32" fmla="*/ 696412 w 853994"/>
              <a:gd name="connsiteY32" fmla="*/ 33041 h 656022"/>
              <a:gd name="connsiteX33" fmla="*/ 663370 w 853994"/>
              <a:gd name="connsiteY33" fmla="*/ 66083 h 656022"/>
              <a:gd name="connsiteX34" fmla="*/ 630328 w 853994"/>
              <a:gd name="connsiteY34" fmla="*/ 33041 h 656022"/>
              <a:gd name="connsiteX35" fmla="*/ 630328 w 853994"/>
              <a:gd name="connsiteY35" fmla="*/ 151029 h 656022"/>
              <a:gd name="connsiteX36" fmla="*/ 663370 w 853994"/>
              <a:gd name="connsiteY36" fmla="*/ 117987 h 656022"/>
              <a:gd name="connsiteX37" fmla="*/ 696412 w 853994"/>
              <a:gd name="connsiteY37" fmla="*/ 151029 h 656022"/>
              <a:gd name="connsiteX38" fmla="*/ 663370 w 853994"/>
              <a:gd name="connsiteY38" fmla="*/ 184071 h 656022"/>
              <a:gd name="connsiteX39" fmla="*/ 630328 w 853994"/>
              <a:gd name="connsiteY39" fmla="*/ 151029 h 656022"/>
              <a:gd name="connsiteX40" fmla="*/ 630328 w 853994"/>
              <a:gd name="connsiteY40" fmla="*/ 269017 h 656022"/>
              <a:gd name="connsiteX41" fmla="*/ 663370 w 853994"/>
              <a:gd name="connsiteY41" fmla="*/ 235975 h 656022"/>
              <a:gd name="connsiteX42" fmla="*/ 696412 w 853994"/>
              <a:gd name="connsiteY42" fmla="*/ 269017 h 656022"/>
              <a:gd name="connsiteX43" fmla="*/ 663370 w 853994"/>
              <a:gd name="connsiteY43" fmla="*/ 302058 h 656022"/>
              <a:gd name="connsiteX44" fmla="*/ 630328 w 853994"/>
              <a:gd name="connsiteY44" fmla="*/ 269017 h 656022"/>
              <a:gd name="connsiteX45" fmla="*/ 630328 w 853994"/>
              <a:gd name="connsiteY45" fmla="*/ 387005 h 656022"/>
              <a:gd name="connsiteX46" fmla="*/ 663370 w 853994"/>
              <a:gd name="connsiteY46" fmla="*/ 353964 h 656022"/>
              <a:gd name="connsiteX47" fmla="*/ 696412 w 853994"/>
              <a:gd name="connsiteY47" fmla="*/ 387005 h 656022"/>
              <a:gd name="connsiteX48" fmla="*/ 663370 w 853994"/>
              <a:gd name="connsiteY48" fmla="*/ 420047 h 656022"/>
              <a:gd name="connsiteX49" fmla="*/ 630328 w 853994"/>
              <a:gd name="connsiteY49" fmla="*/ 387005 h 656022"/>
              <a:gd name="connsiteX50" fmla="*/ 630328 w 853994"/>
              <a:gd name="connsiteY50" fmla="*/ 504993 h 656022"/>
              <a:gd name="connsiteX51" fmla="*/ 663370 w 853994"/>
              <a:gd name="connsiteY51" fmla="*/ 471951 h 656022"/>
              <a:gd name="connsiteX52" fmla="*/ 696412 w 853994"/>
              <a:gd name="connsiteY52" fmla="*/ 504993 h 656022"/>
              <a:gd name="connsiteX53" fmla="*/ 663370 w 853994"/>
              <a:gd name="connsiteY53" fmla="*/ 538035 h 656022"/>
              <a:gd name="connsiteX54" fmla="*/ 630328 w 853994"/>
              <a:gd name="connsiteY54" fmla="*/ 504993 h 656022"/>
              <a:gd name="connsiteX55" fmla="*/ 630328 w 853994"/>
              <a:gd name="connsiteY55" fmla="*/ 622981 h 656022"/>
              <a:gd name="connsiteX56" fmla="*/ 663370 w 853994"/>
              <a:gd name="connsiteY56" fmla="*/ 589939 h 656022"/>
              <a:gd name="connsiteX57" fmla="*/ 696412 w 853994"/>
              <a:gd name="connsiteY57" fmla="*/ 622981 h 656022"/>
              <a:gd name="connsiteX58" fmla="*/ 663370 w 853994"/>
              <a:gd name="connsiteY58" fmla="*/ 656022 h 656022"/>
              <a:gd name="connsiteX59" fmla="*/ 630328 w 853994"/>
              <a:gd name="connsiteY59" fmla="*/ 622981 h 656022"/>
              <a:gd name="connsiteX60" fmla="*/ 472746 w 853994"/>
              <a:gd name="connsiteY60" fmla="*/ 33041 h 656022"/>
              <a:gd name="connsiteX61" fmla="*/ 505788 w 853994"/>
              <a:gd name="connsiteY61" fmla="*/ 0 h 656022"/>
              <a:gd name="connsiteX62" fmla="*/ 538830 w 853994"/>
              <a:gd name="connsiteY62" fmla="*/ 33041 h 656022"/>
              <a:gd name="connsiteX63" fmla="*/ 505788 w 853994"/>
              <a:gd name="connsiteY63" fmla="*/ 66083 h 656022"/>
              <a:gd name="connsiteX64" fmla="*/ 472746 w 853994"/>
              <a:gd name="connsiteY64" fmla="*/ 33041 h 656022"/>
              <a:gd name="connsiteX65" fmla="*/ 472746 w 853994"/>
              <a:gd name="connsiteY65" fmla="*/ 151029 h 656022"/>
              <a:gd name="connsiteX66" fmla="*/ 505788 w 853994"/>
              <a:gd name="connsiteY66" fmla="*/ 117987 h 656022"/>
              <a:gd name="connsiteX67" fmla="*/ 538830 w 853994"/>
              <a:gd name="connsiteY67" fmla="*/ 151029 h 656022"/>
              <a:gd name="connsiteX68" fmla="*/ 505788 w 853994"/>
              <a:gd name="connsiteY68" fmla="*/ 184071 h 656022"/>
              <a:gd name="connsiteX69" fmla="*/ 472746 w 853994"/>
              <a:gd name="connsiteY69" fmla="*/ 151029 h 656022"/>
              <a:gd name="connsiteX70" fmla="*/ 472746 w 853994"/>
              <a:gd name="connsiteY70" fmla="*/ 269017 h 656022"/>
              <a:gd name="connsiteX71" fmla="*/ 505788 w 853994"/>
              <a:gd name="connsiteY71" fmla="*/ 235975 h 656022"/>
              <a:gd name="connsiteX72" fmla="*/ 538830 w 853994"/>
              <a:gd name="connsiteY72" fmla="*/ 269017 h 656022"/>
              <a:gd name="connsiteX73" fmla="*/ 505788 w 853994"/>
              <a:gd name="connsiteY73" fmla="*/ 302058 h 656022"/>
              <a:gd name="connsiteX74" fmla="*/ 472746 w 853994"/>
              <a:gd name="connsiteY74" fmla="*/ 269017 h 656022"/>
              <a:gd name="connsiteX75" fmla="*/ 472746 w 853994"/>
              <a:gd name="connsiteY75" fmla="*/ 387005 h 656022"/>
              <a:gd name="connsiteX76" fmla="*/ 505788 w 853994"/>
              <a:gd name="connsiteY76" fmla="*/ 353964 h 656022"/>
              <a:gd name="connsiteX77" fmla="*/ 538830 w 853994"/>
              <a:gd name="connsiteY77" fmla="*/ 387005 h 656022"/>
              <a:gd name="connsiteX78" fmla="*/ 505788 w 853994"/>
              <a:gd name="connsiteY78" fmla="*/ 420047 h 656022"/>
              <a:gd name="connsiteX79" fmla="*/ 472746 w 853994"/>
              <a:gd name="connsiteY79" fmla="*/ 387005 h 656022"/>
              <a:gd name="connsiteX80" fmla="*/ 472746 w 853994"/>
              <a:gd name="connsiteY80" fmla="*/ 504993 h 656022"/>
              <a:gd name="connsiteX81" fmla="*/ 505788 w 853994"/>
              <a:gd name="connsiteY81" fmla="*/ 471951 h 656022"/>
              <a:gd name="connsiteX82" fmla="*/ 538830 w 853994"/>
              <a:gd name="connsiteY82" fmla="*/ 504993 h 656022"/>
              <a:gd name="connsiteX83" fmla="*/ 505788 w 853994"/>
              <a:gd name="connsiteY83" fmla="*/ 538035 h 656022"/>
              <a:gd name="connsiteX84" fmla="*/ 472746 w 853994"/>
              <a:gd name="connsiteY84" fmla="*/ 504993 h 656022"/>
              <a:gd name="connsiteX85" fmla="*/ 472746 w 853994"/>
              <a:gd name="connsiteY85" fmla="*/ 622981 h 656022"/>
              <a:gd name="connsiteX86" fmla="*/ 505788 w 853994"/>
              <a:gd name="connsiteY86" fmla="*/ 589939 h 656022"/>
              <a:gd name="connsiteX87" fmla="*/ 538830 w 853994"/>
              <a:gd name="connsiteY87" fmla="*/ 622981 h 656022"/>
              <a:gd name="connsiteX88" fmla="*/ 505788 w 853994"/>
              <a:gd name="connsiteY88" fmla="*/ 656022 h 656022"/>
              <a:gd name="connsiteX89" fmla="*/ 472746 w 853994"/>
              <a:gd name="connsiteY89" fmla="*/ 622981 h 656022"/>
              <a:gd name="connsiteX90" fmla="*/ 315164 w 853994"/>
              <a:gd name="connsiteY90" fmla="*/ 33043 h 656022"/>
              <a:gd name="connsiteX91" fmla="*/ 348205 w 853994"/>
              <a:gd name="connsiteY91" fmla="*/ 1 h 656022"/>
              <a:gd name="connsiteX92" fmla="*/ 381247 w 853994"/>
              <a:gd name="connsiteY92" fmla="*/ 33043 h 656022"/>
              <a:gd name="connsiteX93" fmla="*/ 348205 w 853994"/>
              <a:gd name="connsiteY93" fmla="*/ 66085 h 656022"/>
              <a:gd name="connsiteX94" fmla="*/ 315164 w 853994"/>
              <a:gd name="connsiteY94" fmla="*/ 33043 h 656022"/>
              <a:gd name="connsiteX95" fmla="*/ 315164 w 853994"/>
              <a:gd name="connsiteY95" fmla="*/ 151029 h 656022"/>
              <a:gd name="connsiteX96" fmla="*/ 348205 w 853994"/>
              <a:gd name="connsiteY96" fmla="*/ 117987 h 656022"/>
              <a:gd name="connsiteX97" fmla="*/ 381247 w 853994"/>
              <a:gd name="connsiteY97" fmla="*/ 151029 h 656022"/>
              <a:gd name="connsiteX98" fmla="*/ 348205 w 853994"/>
              <a:gd name="connsiteY98" fmla="*/ 184071 h 656022"/>
              <a:gd name="connsiteX99" fmla="*/ 315164 w 853994"/>
              <a:gd name="connsiteY99" fmla="*/ 151029 h 656022"/>
              <a:gd name="connsiteX100" fmla="*/ 315164 w 853994"/>
              <a:gd name="connsiteY100" fmla="*/ 269017 h 656022"/>
              <a:gd name="connsiteX101" fmla="*/ 348205 w 853994"/>
              <a:gd name="connsiteY101" fmla="*/ 235975 h 656022"/>
              <a:gd name="connsiteX102" fmla="*/ 381247 w 853994"/>
              <a:gd name="connsiteY102" fmla="*/ 269017 h 656022"/>
              <a:gd name="connsiteX103" fmla="*/ 348205 w 853994"/>
              <a:gd name="connsiteY103" fmla="*/ 302058 h 656022"/>
              <a:gd name="connsiteX104" fmla="*/ 315164 w 853994"/>
              <a:gd name="connsiteY104" fmla="*/ 269017 h 656022"/>
              <a:gd name="connsiteX105" fmla="*/ 315164 w 853994"/>
              <a:gd name="connsiteY105" fmla="*/ 387005 h 656022"/>
              <a:gd name="connsiteX106" fmla="*/ 348205 w 853994"/>
              <a:gd name="connsiteY106" fmla="*/ 353964 h 656022"/>
              <a:gd name="connsiteX107" fmla="*/ 381247 w 853994"/>
              <a:gd name="connsiteY107" fmla="*/ 387005 h 656022"/>
              <a:gd name="connsiteX108" fmla="*/ 348205 w 853994"/>
              <a:gd name="connsiteY108" fmla="*/ 420047 h 656022"/>
              <a:gd name="connsiteX109" fmla="*/ 315164 w 853994"/>
              <a:gd name="connsiteY109" fmla="*/ 387005 h 656022"/>
              <a:gd name="connsiteX110" fmla="*/ 315164 w 853994"/>
              <a:gd name="connsiteY110" fmla="*/ 504993 h 656022"/>
              <a:gd name="connsiteX111" fmla="*/ 348205 w 853994"/>
              <a:gd name="connsiteY111" fmla="*/ 471951 h 656022"/>
              <a:gd name="connsiteX112" fmla="*/ 381247 w 853994"/>
              <a:gd name="connsiteY112" fmla="*/ 504993 h 656022"/>
              <a:gd name="connsiteX113" fmla="*/ 348205 w 853994"/>
              <a:gd name="connsiteY113" fmla="*/ 538035 h 656022"/>
              <a:gd name="connsiteX114" fmla="*/ 315164 w 853994"/>
              <a:gd name="connsiteY114" fmla="*/ 504993 h 656022"/>
              <a:gd name="connsiteX115" fmla="*/ 315164 w 853994"/>
              <a:gd name="connsiteY115" fmla="*/ 622981 h 656022"/>
              <a:gd name="connsiteX116" fmla="*/ 348205 w 853994"/>
              <a:gd name="connsiteY116" fmla="*/ 589939 h 656022"/>
              <a:gd name="connsiteX117" fmla="*/ 381247 w 853994"/>
              <a:gd name="connsiteY117" fmla="*/ 622981 h 656022"/>
              <a:gd name="connsiteX118" fmla="*/ 348205 w 853994"/>
              <a:gd name="connsiteY118" fmla="*/ 656022 h 656022"/>
              <a:gd name="connsiteX119" fmla="*/ 315164 w 853994"/>
              <a:gd name="connsiteY119" fmla="*/ 622981 h 656022"/>
              <a:gd name="connsiteX120" fmla="*/ 157582 w 853994"/>
              <a:gd name="connsiteY120" fmla="*/ 33041 h 656022"/>
              <a:gd name="connsiteX121" fmla="*/ 190624 w 853994"/>
              <a:gd name="connsiteY121" fmla="*/ 0 h 656022"/>
              <a:gd name="connsiteX122" fmla="*/ 223665 w 853994"/>
              <a:gd name="connsiteY122" fmla="*/ 33041 h 656022"/>
              <a:gd name="connsiteX123" fmla="*/ 190624 w 853994"/>
              <a:gd name="connsiteY123" fmla="*/ 66083 h 656022"/>
              <a:gd name="connsiteX124" fmla="*/ 157582 w 853994"/>
              <a:gd name="connsiteY124" fmla="*/ 33041 h 656022"/>
              <a:gd name="connsiteX125" fmla="*/ 157582 w 853994"/>
              <a:gd name="connsiteY125" fmla="*/ 151029 h 656022"/>
              <a:gd name="connsiteX126" fmla="*/ 190624 w 853994"/>
              <a:gd name="connsiteY126" fmla="*/ 117987 h 656022"/>
              <a:gd name="connsiteX127" fmla="*/ 223665 w 853994"/>
              <a:gd name="connsiteY127" fmla="*/ 151029 h 656022"/>
              <a:gd name="connsiteX128" fmla="*/ 190624 w 853994"/>
              <a:gd name="connsiteY128" fmla="*/ 184071 h 656022"/>
              <a:gd name="connsiteX129" fmla="*/ 157582 w 853994"/>
              <a:gd name="connsiteY129" fmla="*/ 151029 h 656022"/>
              <a:gd name="connsiteX130" fmla="*/ 157582 w 853994"/>
              <a:gd name="connsiteY130" fmla="*/ 269017 h 656022"/>
              <a:gd name="connsiteX131" fmla="*/ 190624 w 853994"/>
              <a:gd name="connsiteY131" fmla="*/ 235975 h 656022"/>
              <a:gd name="connsiteX132" fmla="*/ 223665 w 853994"/>
              <a:gd name="connsiteY132" fmla="*/ 269017 h 656022"/>
              <a:gd name="connsiteX133" fmla="*/ 190624 w 853994"/>
              <a:gd name="connsiteY133" fmla="*/ 302058 h 656022"/>
              <a:gd name="connsiteX134" fmla="*/ 157582 w 853994"/>
              <a:gd name="connsiteY134" fmla="*/ 269017 h 656022"/>
              <a:gd name="connsiteX135" fmla="*/ 157582 w 853994"/>
              <a:gd name="connsiteY135" fmla="*/ 387005 h 656022"/>
              <a:gd name="connsiteX136" fmla="*/ 190624 w 853994"/>
              <a:gd name="connsiteY136" fmla="*/ 353964 h 656022"/>
              <a:gd name="connsiteX137" fmla="*/ 223665 w 853994"/>
              <a:gd name="connsiteY137" fmla="*/ 387005 h 656022"/>
              <a:gd name="connsiteX138" fmla="*/ 190624 w 853994"/>
              <a:gd name="connsiteY138" fmla="*/ 420047 h 656022"/>
              <a:gd name="connsiteX139" fmla="*/ 157582 w 853994"/>
              <a:gd name="connsiteY139" fmla="*/ 387005 h 656022"/>
              <a:gd name="connsiteX140" fmla="*/ 157582 w 853994"/>
              <a:gd name="connsiteY140" fmla="*/ 504993 h 656022"/>
              <a:gd name="connsiteX141" fmla="*/ 190624 w 853994"/>
              <a:gd name="connsiteY141" fmla="*/ 471951 h 656022"/>
              <a:gd name="connsiteX142" fmla="*/ 223665 w 853994"/>
              <a:gd name="connsiteY142" fmla="*/ 504993 h 656022"/>
              <a:gd name="connsiteX143" fmla="*/ 190624 w 853994"/>
              <a:gd name="connsiteY143" fmla="*/ 538035 h 656022"/>
              <a:gd name="connsiteX144" fmla="*/ 157582 w 853994"/>
              <a:gd name="connsiteY144" fmla="*/ 504993 h 656022"/>
              <a:gd name="connsiteX145" fmla="*/ 157582 w 853994"/>
              <a:gd name="connsiteY145" fmla="*/ 622981 h 656022"/>
              <a:gd name="connsiteX146" fmla="*/ 190624 w 853994"/>
              <a:gd name="connsiteY146" fmla="*/ 589939 h 656022"/>
              <a:gd name="connsiteX147" fmla="*/ 223665 w 853994"/>
              <a:gd name="connsiteY147" fmla="*/ 622981 h 656022"/>
              <a:gd name="connsiteX148" fmla="*/ 190624 w 853994"/>
              <a:gd name="connsiteY148" fmla="*/ 656022 h 656022"/>
              <a:gd name="connsiteX149" fmla="*/ 157582 w 853994"/>
              <a:gd name="connsiteY149" fmla="*/ 622981 h 656022"/>
              <a:gd name="connsiteX150" fmla="*/ 0 w 853994"/>
              <a:gd name="connsiteY150" fmla="*/ 33042 h 656022"/>
              <a:gd name="connsiteX151" fmla="*/ 33042 w 853994"/>
              <a:gd name="connsiteY151" fmla="*/ 0 h 656022"/>
              <a:gd name="connsiteX152" fmla="*/ 66084 w 853994"/>
              <a:gd name="connsiteY152" fmla="*/ 33042 h 656022"/>
              <a:gd name="connsiteX153" fmla="*/ 33042 w 853994"/>
              <a:gd name="connsiteY153" fmla="*/ 66084 h 656022"/>
              <a:gd name="connsiteX154" fmla="*/ 0 w 853994"/>
              <a:gd name="connsiteY154" fmla="*/ 33042 h 656022"/>
              <a:gd name="connsiteX155" fmla="*/ 0 w 853994"/>
              <a:gd name="connsiteY155" fmla="*/ 151029 h 656022"/>
              <a:gd name="connsiteX156" fmla="*/ 33042 w 853994"/>
              <a:gd name="connsiteY156" fmla="*/ 117987 h 656022"/>
              <a:gd name="connsiteX157" fmla="*/ 66084 w 853994"/>
              <a:gd name="connsiteY157" fmla="*/ 151029 h 656022"/>
              <a:gd name="connsiteX158" fmla="*/ 33042 w 853994"/>
              <a:gd name="connsiteY158" fmla="*/ 184071 h 656022"/>
              <a:gd name="connsiteX159" fmla="*/ 0 w 853994"/>
              <a:gd name="connsiteY159" fmla="*/ 151029 h 656022"/>
              <a:gd name="connsiteX160" fmla="*/ 0 w 853994"/>
              <a:gd name="connsiteY160" fmla="*/ 269017 h 656022"/>
              <a:gd name="connsiteX161" fmla="*/ 33042 w 853994"/>
              <a:gd name="connsiteY161" fmla="*/ 235975 h 656022"/>
              <a:gd name="connsiteX162" fmla="*/ 66084 w 853994"/>
              <a:gd name="connsiteY162" fmla="*/ 269017 h 656022"/>
              <a:gd name="connsiteX163" fmla="*/ 33042 w 853994"/>
              <a:gd name="connsiteY163" fmla="*/ 302058 h 656022"/>
              <a:gd name="connsiteX164" fmla="*/ 0 w 853994"/>
              <a:gd name="connsiteY164" fmla="*/ 269017 h 656022"/>
              <a:gd name="connsiteX165" fmla="*/ 0 w 853994"/>
              <a:gd name="connsiteY165" fmla="*/ 387005 h 656022"/>
              <a:gd name="connsiteX166" fmla="*/ 33042 w 853994"/>
              <a:gd name="connsiteY166" fmla="*/ 353964 h 656022"/>
              <a:gd name="connsiteX167" fmla="*/ 66084 w 853994"/>
              <a:gd name="connsiteY167" fmla="*/ 387005 h 656022"/>
              <a:gd name="connsiteX168" fmla="*/ 33042 w 853994"/>
              <a:gd name="connsiteY168" fmla="*/ 420047 h 656022"/>
              <a:gd name="connsiteX169" fmla="*/ 0 w 853994"/>
              <a:gd name="connsiteY169" fmla="*/ 387005 h 656022"/>
              <a:gd name="connsiteX170" fmla="*/ 0 w 853994"/>
              <a:gd name="connsiteY170" fmla="*/ 504993 h 656022"/>
              <a:gd name="connsiteX171" fmla="*/ 33042 w 853994"/>
              <a:gd name="connsiteY171" fmla="*/ 471951 h 656022"/>
              <a:gd name="connsiteX172" fmla="*/ 66084 w 853994"/>
              <a:gd name="connsiteY172" fmla="*/ 504993 h 656022"/>
              <a:gd name="connsiteX173" fmla="*/ 33042 w 853994"/>
              <a:gd name="connsiteY173" fmla="*/ 538035 h 656022"/>
              <a:gd name="connsiteX174" fmla="*/ 0 w 853994"/>
              <a:gd name="connsiteY174" fmla="*/ 504993 h 656022"/>
              <a:gd name="connsiteX175" fmla="*/ 0 w 853994"/>
              <a:gd name="connsiteY175" fmla="*/ 622981 h 656022"/>
              <a:gd name="connsiteX176" fmla="*/ 33042 w 853994"/>
              <a:gd name="connsiteY176" fmla="*/ 589939 h 656022"/>
              <a:gd name="connsiteX177" fmla="*/ 66084 w 853994"/>
              <a:gd name="connsiteY177" fmla="*/ 622981 h 656022"/>
              <a:gd name="connsiteX178" fmla="*/ 33042 w 853994"/>
              <a:gd name="connsiteY178" fmla="*/ 656022 h 656022"/>
              <a:gd name="connsiteX179" fmla="*/ 0 w 853994"/>
              <a:gd name="connsiteY179" fmla="*/ 622981 h 656022"/>
            </a:gdLst>
            <a:rect l="l" t="t" r="r" b="b"/>
            <a:pathLst>
              <a:path w="853994" h="656022">
                <a:moveTo>
                  <a:pt x="787910" y="33041"/>
                </a:moveTo>
                <a:cubicBezTo>
                  <a:pt x="787910" y="14793"/>
                  <a:pt x="802704" y="0"/>
                  <a:pt x="820952" y="0"/>
                </a:cubicBezTo>
                <a:cubicBezTo>
                  <a:pt x="839200" y="0"/>
                  <a:pt x="853994" y="14793"/>
                  <a:pt x="853994" y="33041"/>
                </a:cubicBezTo>
                <a:cubicBezTo>
                  <a:pt x="853994" y="51289"/>
                  <a:pt x="839200" y="66083"/>
                  <a:pt x="820952" y="66083"/>
                </a:cubicBezTo>
                <a:cubicBezTo>
                  <a:pt x="802704" y="66083"/>
                  <a:pt x="787910" y="51289"/>
                  <a:pt x="787910" y="33041"/>
                </a:cubicBezTo>
                <a:close/>
                <a:moveTo>
                  <a:pt x="787910" y="151029"/>
                </a:moveTo>
                <a:cubicBezTo>
                  <a:pt x="787910" y="132781"/>
                  <a:pt x="802704" y="117987"/>
                  <a:pt x="820952" y="117987"/>
                </a:cubicBezTo>
                <a:cubicBezTo>
                  <a:pt x="839200" y="117987"/>
                  <a:pt x="853994" y="132781"/>
                  <a:pt x="853994" y="151029"/>
                </a:cubicBezTo>
                <a:cubicBezTo>
                  <a:pt x="853994" y="169277"/>
                  <a:pt x="839200" y="184071"/>
                  <a:pt x="820952" y="184071"/>
                </a:cubicBezTo>
                <a:cubicBezTo>
                  <a:pt x="802704" y="184071"/>
                  <a:pt x="787910" y="169277"/>
                  <a:pt x="787910" y="151029"/>
                </a:cubicBezTo>
                <a:close/>
                <a:moveTo>
                  <a:pt x="787910" y="269017"/>
                </a:moveTo>
                <a:cubicBezTo>
                  <a:pt x="787910" y="250769"/>
                  <a:pt x="802704" y="235975"/>
                  <a:pt x="820952" y="235975"/>
                </a:cubicBezTo>
                <a:cubicBezTo>
                  <a:pt x="839200" y="235975"/>
                  <a:pt x="853994" y="250769"/>
                  <a:pt x="853994" y="269017"/>
                </a:cubicBezTo>
                <a:cubicBezTo>
                  <a:pt x="853994" y="287265"/>
                  <a:pt x="839200" y="302058"/>
                  <a:pt x="820952" y="302058"/>
                </a:cubicBezTo>
                <a:cubicBezTo>
                  <a:pt x="802704" y="302058"/>
                  <a:pt x="787910" y="287265"/>
                  <a:pt x="787910" y="269017"/>
                </a:cubicBezTo>
                <a:close/>
                <a:moveTo>
                  <a:pt x="787910" y="387005"/>
                </a:moveTo>
                <a:cubicBezTo>
                  <a:pt x="787910" y="368757"/>
                  <a:pt x="802704" y="353964"/>
                  <a:pt x="820952" y="353964"/>
                </a:cubicBezTo>
                <a:cubicBezTo>
                  <a:pt x="839200" y="353964"/>
                  <a:pt x="853994" y="368757"/>
                  <a:pt x="853994" y="387005"/>
                </a:cubicBezTo>
                <a:cubicBezTo>
                  <a:pt x="853994" y="405253"/>
                  <a:pt x="839200" y="420047"/>
                  <a:pt x="820952" y="420047"/>
                </a:cubicBezTo>
                <a:cubicBezTo>
                  <a:pt x="802704" y="420047"/>
                  <a:pt x="787910" y="405253"/>
                  <a:pt x="787910" y="387005"/>
                </a:cubicBezTo>
                <a:close/>
                <a:moveTo>
                  <a:pt x="787910" y="504993"/>
                </a:moveTo>
                <a:cubicBezTo>
                  <a:pt x="787910" y="486745"/>
                  <a:pt x="802704" y="471951"/>
                  <a:pt x="820952" y="471951"/>
                </a:cubicBezTo>
                <a:cubicBezTo>
                  <a:pt x="839200" y="471951"/>
                  <a:pt x="853994" y="486745"/>
                  <a:pt x="853994" y="504993"/>
                </a:cubicBezTo>
                <a:cubicBezTo>
                  <a:pt x="853994" y="523241"/>
                  <a:pt x="839200" y="538035"/>
                  <a:pt x="820952" y="538035"/>
                </a:cubicBezTo>
                <a:cubicBezTo>
                  <a:pt x="802704" y="538035"/>
                  <a:pt x="787910" y="523241"/>
                  <a:pt x="787910" y="504993"/>
                </a:cubicBezTo>
                <a:close/>
                <a:moveTo>
                  <a:pt x="787910" y="622981"/>
                </a:moveTo>
                <a:cubicBezTo>
                  <a:pt x="787910" y="604733"/>
                  <a:pt x="802704" y="589939"/>
                  <a:pt x="820952" y="589939"/>
                </a:cubicBezTo>
                <a:cubicBezTo>
                  <a:pt x="839200" y="589939"/>
                  <a:pt x="853994" y="604733"/>
                  <a:pt x="853994" y="622981"/>
                </a:cubicBezTo>
                <a:cubicBezTo>
                  <a:pt x="853994" y="641229"/>
                  <a:pt x="839200" y="656022"/>
                  <a:pt x="820952" y="656022"/>
                </a:cubicBezTo>
                <a:cubicBezTo>
                  <a:pt x="802704" y="656022"/>
                  <a:pt x="787910" y="641229"/>
                  <a:pt x="787910" y="622981"/>
                </a:cubicBezTo>
                <a:close/>
                <a:moveTo>
                  <a:pt x="630328" y="33041"/>
                </a:moveTo>
                <a:cubicBezTo>
                  <a:pt x="630328" y="14793"/>
                  <a:pt x="645122" y="0"/>
                  <a:pt x="663370" y="0"/>
                </a:cubicBezTo>
                <a:cubicBezTo>
                  <a:pt x="681618" y="0"/>
                  <a:pt x="696412" y="14793"/>
                  <a:pt x="696412" y="33041"/>
                </a:cubicBezTo>
                <a:cubicBezTo>
                  <a:pt x="696412" y="51289"/>
                  <a:pt x="681618" y="66083"/>
                  <a:pt x="663370" y="66083"/>
                </a:cubicBezTo>
                <a:cubicBezTo>
                  <a:pt x="645122" y="66083"/>
                  <a:pt x="630328" y="51289"/>
                  <a:pt x="630328" y="33041"/>
                </a:cubicBezTo>
                <a:close/>
                <a:moveTo>
                  <a:pt x="630328" y="151029"/>
                </a:moveTo>
                <a:cubicBezTo>
                  <a:pt x="630328" y="132781"/>
                  <a:pt x="645122" y="117987"/>
                  <a:pt x="663370" y="117987"/>
                </a:cubicBezTo>
                <a:cubicBezTo>
                  <a:pt x="681618" y="117987"/>
                  <a:pt x="696412" y="132781"/>
                  <a:pt x="696412" y="151029"/>
                </a:cubicBezTo>
                <a:cubicBezTo>
                  <a:pt x="696412" y="169277"/>
                  <a:pt x="681618" y="184071"/>
                  <a:pt x="663370" y="184071"/>
                </a:cubicBezTo>
                <a:cubicBezTo>
                  <a:pt x="645122" y="184071"/>
                  <a:pt x="630328" y="169277"/>
                  <a:pt x="630328" y="151029"/>
                </a:cubicBezTo>
                <a:close/>
                <a:moveTo>
                  <a:pt x="630328" y="269017"/>
                </a:moveTo>
                <a:cubicBezTo>
                  <a:pt x="630328" y="250769"/>
                  <a:pt x="645122" y="235975"/>
                  <a:pt x="663370" y="235975"/>
                </a:cubicBezTo>
                <a:cubicBezTo>
                  <a:pt x="681618" y="235975"/>
                  <a:pt x="696412" y="250769"/>
                  <a:pt x="696412" y="269017"/>
                </a:cubicBezTo>
                <a:cubicBezTo>
                  <a:pt x="696412" y="287265"/>
                  <a:pt x="681618" y="302058"/>
                  <a:pt x="663370" y="302058"/>
                </a:cubicBezTo>
                <a:cubicBezTo>
                  <a:pt x="645122" y="302058"/>
                  <a:pt x="630328" y="287265"/>
                  <a:pt x="630328" y="269017"/>
                </a:cubicBezTo>
                <a:close/>
                <a:moveTo>
                  <a:pt x="630328" y="387005"/>
                </a:moveTo>
                <a:cubicBezTo>
                  <a:pt x="630328" y="368757"/>
                  <a:pt x="645122" y="353964"/>
                  <a:pt x="663370" y="353964"/>
                </a:cubicBezTo>
                <a:cubicBezTo>
                  <a:pt x="681618" y="353964"/>
                  <a:pt x="696412" y="368757"/>
                  <a:pt x="696412" y="387005"/>
                </a:cubicBezTo>
                <a:cubicBezTo>
                  <a:pt x="696412" y="405253"/>
                  <a:pt x="681618" y="420047"/>
                  <a:pt x="663370" y="420047"/>
                </a:cubicBezTo>
                <a:cubicBezTo>
                  <a:pt x="645122" y="420047"/>
                  <a:pt x="630328" y="405253"/>
                  <a:pt x="630328" y="387005"/>
                </a:cubicBezTo>
                <a:close/>
                <a:moveTo>
                  <a:pt x="630328" y="504993"/>
                </a:moveTo>
                <a:cubicBezTo>
                  <a:pt x="630328" y="486745"/>
                  <a:pt x="645122" y="471951"/>
                  <a:pt x="663370" y="471951"/>
                </a:cubicBezTo>
                <a:cubicBezTo>
                  <a:pt x="681618" y="471951"/>
                  <a:pt x="696412" y="486745"/>
                  <a:pt x="696412" y="504993"/>
                </a:cubicBezTo>
                <a:cubicBezTo>
                  <a:pt x="696412" y="523241"/>
                  <a:pt x="681618" y="538035"/>
                  <a:pt x="663370" y="538035"/>
                </a:cubicBezTo>
                <a:cubicBezTo>
                  <a:pt x="645122" y="538035"/>
                  <a:pt x="630328" y="523241"/>
                  <a:pt x="630328" y="504993"/>
                </a:cubicBezTo>
                <a:close/>
                <a:moveTo>
                  <a:pt x="630328" y="622981"/>
                </a:moveTo>
                <a:cubicBezTo>
                  <a:pt x="630328" y="604733"/>
                  <a:pt x="645122" y="589939"/>
                  <a:pt x="663370" y="589939"/>
                </a:cubicBezTo>
                <a:cubicBezTo>
                  <a:pt x="681618" y="589939"/>
                  <a:pt x="696412" y="604733"/>
                  <a:pt x="696412" y="622981"/>
                </a:cubicBezTo>
                <a:cubicBezTo>
                  <a:pt x="696412" y="641229"/>
                  <a:pt x="681618" y="656022"/>
                  <a:pt x="663370" y="656022"/>
                </a:cubicBezTo>
                <a:cubicBezTo>
                  <a:pt x="645122" y="656022"/>
                  <a:pt x="630328" y="641229"/>
                  <a:pt x="630328" y="622981"/>
                </a:cubicBezTo>
                <a:close/>
                <a:moveTo>
                  <a:pt x="472746" y="33041"/>
                </a:moveTo>
                <a:cubicBezTo>
                  <a:pt x="472746" y="14793"/>
                  <a:pt x="487540" y="0"/>
                  <a:pt x="505788" y="0"/>
                </a:cubicBezTo>
                <a:cubicBezTo>
                  <a:pt x="524036" y="0"/>
                  <a:pt x="538830" y="14793"/>
                  <a:pt x="538830" y="33041"/>
                </a:cubicBezTo>
                <a:cubicBezTo>
                  <a:pt x="538830" y="51289"/>
                  <a:pt x="524036" y="66083"/>
                  <a:pt x="505788" y="66083"/>
                </a:cubicBezTo>
                <a:cubicBezTo>
                  <a:pt x="487540" y="66083"/>
                  <a:pt x="472746" y="51289"/>
                  <a:pt x="472746" y="33041"/>
                </a:cubicBezTo>
                <a:close/>
                <a:moveTo>
                  <a:pt x="472746" y="151029"/>
                </a:moveTo>
                <a:cubicBezTo>
                  <a:pt x="472746" y="132781"/>
                  <a:pt x="487540" y="117987"/>
                  <a:pt x="505788" y="117987"/>
                </a:cubicBezTo>
                <a:cubicBezTo>
                  <a:pt x="524036" y="117987"/>
                  <a:pt x="538830" y="132781"/>
                  <a:pt x="538830" y="151029"/>
                </a:cubicBezTo>
                <a:cubicBezTo>
                  <a:pt x="538830" y="169277"/>
                  <a:pt x="524036" y="184071"/>
                  <a:pt x="505788" y="184071"/>
                </a:cubicBezTo>
                <a:cubicBezTo>
                  <a:pt x="487540" y="184071"/>
                  <a:pt x="472746" y="169277"/>
                  <a:pt x="472746" y="151029"/>
                </a:cubicBezTo>
                <a:close/>
                <a:moveTo>
                  <a:pt x="472746" y="269017"/>
                </a:moveTo>
                <a:cubicBezTo>
                  <a:pt x="472746" y="250769"/>
                  <a:pt x="487540" y="235975"/>
                  <a:pt x="505788" y="235975"/>
                </a:cubicBezTo>
                <a:cubicBezTo>
                  <a:pt x="524036" y="235975"/>
                  <a:pt x="538830" y="250769"/>
                  <a:pt x="538830" y="269017"/>
                </a:cubicBezTo>
                <a:cubicBezTo>
                  <a:pt x="538830" y="287265"/>
                  <a:pt x="524036" y="302058"/>
                  <a:pt x="505788" y="302058"/>
                </a:cubicBezTo>
                <a:cubicBezTo>
                  <a:pt x="487540" y="302058"/>
                  <a:pt x="472746" y="287265"/>
                  <a:pt x="472746" y="269017"/>
                </a:cubicBezTo>
                <a:close/>
                <a:moveTo>
                  <a:pt x="472746" y="387005"/>
                </a:moveTo>
                <a:cubicBezTo>
                  <a:pt x="472746" y="368757"/>
                  <a:pt x="487540" y="353964"/>
                  <a:pt x="505788" y="353964"/>
                </a:cubicBezTo>
                <a:cubicBezTo>
                  <a:pt x="524036" y="353964"/>
                  <a:pt x="538830" y="368757"/>
                  <a:pt x="538830" y="387005"/>
                </a:cubicBezTo>
                <a:cubicBezTo>
                  <a:pt x="538830" y="405253"/>
                  <a:pt x="524036" y="420047"/>
                  <a:pt x="505788" y="420047"/>
                </a:cubicBezTo>
                <a:cubicBezTo>
                  <a:pt x="487540" y="420047"/>
                  <a:pt x="472746" y="405253"/>
                  <a:pt x="472746" y="387005"/>
                </a:cubicBezTo>
                <a:close/>
                <a:moveTo>
                  <a:pt x="472746" y="504993"/>
                </a:moveTo>
                <a:cubicBezTo>
                  <a:pt x="472746" y="486745"/>
                  <a:pt x="487540" y="471951"/>
                  <a:pt x="505788" y="471951"/>
                </a:cubicBezTo>
                <a:cubicBezTo>
                  <a:pt x="524036" y="471951"/>
                  <a:pt x="538830" y="486745"/>
                  <a:pt x="538830" y="504993"/>
                </a:cubicBezTo>
                <a:cubicBezTo>
                  <a:pt x="538830" y="523241"/>
                  <a:pt x="524036" y="538035"/>
                  <a:pt x="505788" y="538035"/>
                </a:cubicBezTo>
                <a:cubicBezTo>
                  <a:pt x="487540" y="538035"/>
                  <a:pt x="472746" y="523241"/>
                  <a:pt x="472746" y="504993"/>
                </a:cubicBezTo>
                <a:close/>
                <a:moveTo>
                  <a:pt x="472746" y="622981"/>
                </a:moveTo>
                <a:cubicBezTo>
                  <a:pt x="472746" y="604733"/>
                  <a:pt x="487540" y="589939"/>
                  <a:pt x="505788" y="589939"/>
                </a:cubicBezTo>
                <a:cubicBezTo>
                  <a:pt x="524036" y="589939"/>
                  <a:pt x="538830" y="604733"/>
                  <a:pt x="538830" y="622981"/>
                </a:cubicBezTo>
                <a:cubicBezTo>
                  <a:pt x="538830" y="641229"/>
                  <a:pt x="524036" y="656022"/>
                  <a:pt x="505788" y="656022"/>
                </a:cubicBezTo>
                <a:cubicBezTo>
                  <a:pt x="487540" y="656022"/>
                  <a:pt x="472746" y="641229"/>
                  <a:pt x="472746" y="622981"/>
                </a:cubicBezTo>
                <a:close/>
                <a:moveTo>
                  <a:pt x="315164" y="33043"/>
                </a:moveTo>
                <a:cubicBezTo>
                  <a:pt x="315164" y="14795"/>
                  <a:pt x="329957" y="1"/>
                  <a:pt x="348205" y="1"/>
                </a:cubicBezTo>
                <a:cubicBezTo>
                  <a:pt x="366453" y="1"/>
                  <a:pt x="381247" y="14795"/>
                  <a:pt x="381247" y="33043"/>
                </a:cubicBezTo>
                <a:cubicBezTo>
                  <a:pt x="381247" y="51291"/>
                  <a:pt x="366453" y="66085"/>
                  <a:pt x="348205" y="66085"/>
                </a:cubicBezTo>
                <a:cubicBezTo>
                  <a:pt x="329957" y="66085"/>
                  <a:pt x="315164" y="51291"/>
                  <a:pt x="315164" y="33043"/>
                </a:cubicBezTo>
                <a:close/>
                <a:moveTo>
                  <a:pt x="315164" y="151029"/>
                </a:moveTo>
                <a:cubicBezTo>
                  <a:pt x="315164" y="132781"/>
                  <a:pt x="329957" y="117987"/>
                  <a:pt x="348205" y="117987"/>
                </a:cubicBezTo>
                <a:cubicBezTo>
                  <a:pt x="366453" y="117987"/>
                  <a:pt x="381247" y="132781"/>
                  <a:pt x="381247" y="151029"/>
                </a:cubicBezTo>
                <a:cubicBezTo>
                  <a:pt x="381247" y="169277"/>
                  <a:pt x="366453" y="184071"/>
                  <a:pt x="348205" y="184071"/>
                </a:cubicBezTo>
                <a:cubicBezTo>
                  <a:pt x="329957" y="184071"/>
                  <a:pt x="315164" y="169277"/>
                  <a:pt x="315164" y="151029"/>
                </a:cubicBezTo>
                <a:close/>
                <a:moveTo>
                  <a:pt x="315164" y="269017"/>
                </a:moveTo>
                <a:cubicBezTo>
                  <a:pt x="315164" y="250769"/>
                  <a:pt x="329957" y="235975"/>
                  <a:pt x="348205" y="235975"/>
                </a:cubicBezTo>
                <a:cubicBezTo>
                  <a:pt x="366453" y="235975"/>
                  <a:pt x="381247" y="250769"/>
                  <a:pt x="381247" y="269017"/>
                </a:cubicBezTo>
                <a:cubicBezTo>
                  <a:pt x="381247" y="287265"/>
                  <a:pt x="366453" y="302058"/>
                  <a:pt x="348205" y="302058"/>
                </a:cubicBezTo>
                <a:cubicBezTo>
                  <a:pt x="329957" y="302058"/>
                  <a:pt x="315164" y="287265"/>
                  <a:pt x="315164" y="269017"/>
                </a:cubicBezTo>
                <a:close/>
                <a:moveTo>
                  <a:pt x="315164" y="387005"/>
                </a:moveTo>
                <a:cubicBezTo>
                  <a:pt x="315164" y="368757"/>
                  <a:pt x="329957" y="353964"/>
                  <a:pt x="348205" y="353964"/>
                </a:cubicBezTo>
                <a:cubicBezTo>
                  <a:pt x="366453" y="353964"/>
                  <a:pt x="381247" y="368757"/>
                  <a:pt x="381247" y="387005"/>
                </a:cubicBezTo>
                <a:cubicBezTo>
                  <a:pt x="381247" y="405253"/>
                  <a:pt x="366453" y="420047"/>
                  <a:pt x="348205" y="420047"/>
                </a:cubicBezTo>
                <a:cubicBezTo>
                  <a:pt x="329957" y="420047"/>
                  <a:pt x="315164" y="405253"/>
                  <a:pt x="315164" y="387005"/>
                </a:cubicBezTo>
                <a:close/>
                <a:moveTo>
                  <a:pt x="315164" y="504993"/>
                </a:moveTo>
                <a:cubicBezTo>
                  <a:pt x="315164" y="486745"/>
                  <a:pt x="329957" y="471951"/>
                  <a:pt x="348205" y="471951"/>
                </a:cubicBezTo>
                <a:cubicBezTo>
                  <a:pt x="366453" y="471951"/>
                  <a:pt x="381247" y="486745"/>
                  <a:pt x="381247" y="504993"/>
                </a:cubicBezTo>
                <a:cubicBezTo>
                  <a:pt x="381247" y="523241"/>
                  <a:pt x="366453" y="538035"/>
                  <a:pt x="348205" y="538035"/>
                </a:cubicBezTo>
                <a:cubicBezTo>
                  <a:pt x="329957" y="538035"/>
                  <a:pt x="315164" y="523241"/>
                  <a:pt x="315164" y="504993"/>
                </a:cubicBezTo>
                <a:close/>
                <a:moveTo>
                  <a:pt x="315164" y="622981"/>
                </a:moveTo>
                <a:cubicBezTo>
                  <a:pt x="315164" y="604733"/>
                  <a:pt x="329957" y="589939"/>
                  <a:pt x="348205" y="589939"/>
                </a:cubicBezTo>
                <a:cubicBezTo>
                  <a:pt x="366453" y="589939"/>
                  <a:pt x="381247" y="604733"/>
                  <a:pt x="381247" y="622981"/>
                </a:cubicBezTo>
                <a:cubicBezTo>
                  <a:pt x="381247" y="641229"/>
                  <a:pt x="366453" y="656022"/>
                  <a:pt x="348205" y="656022"/>
                </a:cubicBezTo>
                <a:cubicBezTo>
                  <a:pt x="329957" y="656022"/>
                  <a:pt x="315164" y="641229"/>
                  <a:pt x="315164" y="622981"/>
                </a:cubicBezTo>
                <a:close/>
                <a:moveTo>
                  <a:pt x="157582" y="33041"/>
                </a:moveTo>
                <a:cubicBezTo>
                  <a:pt x="157582" y="14793"/>
                  <a:pt x="172376" y="0"/>
                  <a:pt x="190624" y="0"/>
                </a:cubicBezTo>
                <a:cubicBezTo>
                  <a:pt x="208872" y="0"/>
                  <a:pt x="223665" y="14793"/>
                  <a:pt x="223665" y="33041"/>
                </a:cubicBezTo>
                <a:cubicBezTo>
                  <a:pt x="223665" y="51289"/>
                  <a:pt x="208872" y="66083"/>
                  <a:pt x="190624" y="66083"/>
                </a:cubicBezTo>
                <a:cubicBezTo>
                  <a:pt x="172376" y="66083"/>
                  <a:pt x="157582" y="51289"/>
                  <a:pt x="157582" y="33041"/>
                </a:cubicBezTo>
                <a:close/>
                <a:moveTo>
                  <a:pt x="157582" y="151029"/>
                </a:moveTo>
                <a:cubicBezTo>
                  <a:pt x="157582" y="132781"/>
                  <a:pt x="172376" y="117987"/>
                  <a:pt x="190624" y="117987"/>
                </a:cubicBezTo>
                <a:cubicBezTo>
                  <a:pt x="208872" y="117987"/>
                  <a:pt x="223665" y="132781"/>
                  <a:pt x="223665" y="151029"/>
                </a:cubicBezTo>
                <a:cubicBezTo>
                  <a:pt x="223665" y="169277"/>
                  <a:pt x="208872" y="184071"/>
                  <a:pt x="190624" y="184071"/>
                </a:cubicBezTo>
                <a:cubicBezTo>
                  <a:pt x="172376" y="184071"/>
                  <a:pt x="157582" y="169277"/>
                  <a:pt x="157582" y="151029"/>
                </a:cubicBezTo>
                <a:close/>
                <a:moveTo>
                  <a:pt x="157582" y="269017"/>
                </a:moveTo>
                <a:cubicBezTo>
                  <a:pt x="157582" y="250769"/>
                  <a:pt x="172376" y="235975"/>
                  <a:pt x="190624" y="235975"/>
                </a:cubicBezTo>
                <a:cubicBezTo>
                  <a:pt x="208872" y="235975"/>
                  <a:pt x="223665" y="250769"/>
                  <a:pt x="223665" y="269017"/>
                </a:cubicBezTo>
                <a:cubicBezTo>
                  <a:pt x="223665" y="287265"/>
                  <a:pt x="208872" y="302058"/>
                  <a:pt x="190624" y="302058"/>
                </a:cubicBezTo>
                <a:cubicBezTo>
                  <a:pt x="172376" y="302058"/>
                  <a:pt x="157582" y="287265"/>
                  <a:pt x="157582" y="269017"/>
                </a:cubicBezTo>
                <a:close/>
                <a:moveTo>
                  <a:pt x="157582" y="387005"/>
                </a:moveTo>
                <a:cubicBezTo>
                  <a:pt x="157582" y="368757"/>
                  <a:pt x="172376" y="353964"/>
                  <a:pt x="190624" y="353964"/>
                </a:cubicBezTo>
                <a:cubicBezTo>
                  <a:pt x="208872" y="353964"/>
                  <a:pt x="223665" y="368757"/>
                  <a:pt x="223665" y="387005"/>
                </a:cubicBezTo>
                <a:cubicBezTo>
                  <a:pt x="223665" y="405253"/>
                  <a:pt x="208872" y="420047"/>
                  <a:pt x="190624" y="420047"/>
                </a:cubicBezTo>
                <a:cubicBezTo>
                  <a:pt x="172376" y="420047"/>
                  <a:pt x="157582" y="405253"/>
                  <a:pt x="157582" y="387005"/>
                </a:cubicBezTo>
                <a:close/>
                <a:moveTo>
                  <a:pt x="157582" y="504993"/>
                </a:moveTo>
                <a:cubicBezTo>
                  <a:pt x="157582" y="486745"/>
                  <a:pt x="172376" y="471951"/>
                  <a:pt x="190624" y="471951"/>
                </a:cubicBezTo>
                <a:cubicBezTo>
                  <a:pt x="208872" y="471951"/>
                  <a:pt x="223665" y="486745"/>
                  <a:pt x="223665" y="504993"/>
                </a:cubicBezTo>
                <a:cubicBezTo>
                  <a:pt x="223665" y="523241"/>
                  <a:pt x="208872" y="538035"/>
                  <a:pt x="190624" y="538035"/>
                </a:cubicBezTo>
                <a:cubicBezTo>
                  <a:pt x="172376" y="538035"/>
                  <a:pt x="157582" y="523241"/>
                  <a:pt x="157582" y="504993"/>
                </a:cubicBezTo>
                <a:close/>
                <a:moveTo>
                  <a:pt x="157582" y="622981"/>
                </a:moveTo>
                <a:cubicBezTo>
                  <a:pt x="157582" y="604733"/>
                  <a:pt x="172376" y="589939"/>
                  <a:pt x="190624" y="589939"/>
                </a:cubicBezTo>
                <a:cubicBezTo>
                  <a:pt x="208872" y="589939"/>
                  <a:pt x="223665" y="604733"/>
                  <a:pt x="223665" y="622981"/>
                </a:cubicBezTo>
                <a:cubicBezTo>
                  <a:pt x="223665" y="641229"/>
                  <a:pt x="208872" y="656022"/>
                  <a:pt x="190624" y="656022"/>
                </a:cubicBezTo>
                <a:cubicBezTo>
                  <a:pt x="172376" y="656022"/>
                  <a:pt x="157582" y="641229"/>
                  <a:pt x="157582" y="622981"/>
                </a:cubicBezTo>
                <a:close/>
                <a:moveTo>
                  <a:pt x="0" y="33042"/>
                </a:moveTo>
                <a:cubicBezTo>
                  <a:pt x="0" y="14794"/>
                  <a:pt x="14794" y="0"/>
                  <a:pt x="33042" y="0"/>
                </a:cubicBezTo>
                <a:cubicBezTo>
                  <a:pt x="51290" y="0"/>
                  <a:pt x="66084" y="14794"/>
                  <a:pt x="66084" y="33042"/>
                </a:cubicBezTo>
                <a:cubicBezTo>
                  <a:pt x="66084" y="51290"/>
                  <a:pt x="51290" y="66084"/>
                  <a:pt x="33042" y="66084"/>
                </a:cubicBezTo>
                <a:cubicBezTo>
                  <a:pt x="14794" y="66084"/>
                  <a:pt x="0" y="51290"/>
                  <a:pt x="0" y="33042"/>
                </a:cubicBezTo>
                <a:close/>
                <a:moveTo>
                  <a:pt x="0" y="151029"/>
                </a:moveTo>
                <a:cubicBezTo>
                  <a:pt x="0" y="132781"/>
                  <a:pt x="14794" y="117987"/>
                  <a:pt x="33042" y="117987"/>
                </a:cubicBezTo>
                <a:cubicBezTo>
                  <a:pt x="51290" y="117987"/>
                  <a:pt x="66084" y="132781"/>
                  <a:pt x="66084" y="151029"/>
                </a:cubicBezTo>
                <a:cubicBezTo>
                  <a:pt x="66084" y="169277"/>
                  <a:pt x="51290" y="184071"/>
                  <a:pt x="33042" y="184071"/>
                </a:cubicBezTo>
                <a:cubicBezTo>
                  <a:pt x="14794" y="184071"/>
                  <a:pt x="0" y="169277"/>
                  <a:pt x="0" y="151029"/>
                </a:cubicBezTo>
                <a:close/>
                <a:moveTo>
                  <a:pt x="0" y="269017"/>
                </a:moveTo>
                <a:cubicBezTo>
                  <a:pt x="0" y="250769"/>
                  <a:pt x="14794" y="235975"/>
                  <a:pt x="33042" y="235975"/>
                </a:cubicBezTo>
                <a:cubicBezTo>
                  <a:pt x="51290" y="235975"/>
                  <a:pt x="66084" y="250769"/>
                  <a:pt x="66084" y="269017"/>
                </a:cubicBezTo>
                <a:cubicBezTo>
                  <a:pt x="66084" y="287265"/>
                  <a:pt x="51290" y="302058"/>
                  <a:pt x="33042" y="302058"/>
                </a:cubicBezTo>
                <a:cubicBezTo>
                  <a:pt x="14794" y="302058"/>
                  <a:pt x="0" y="287265"/>
                  <a:pt x="0" y="269017"/>
                </a:cubicBezTo>
                <a:close/>
                <a:moveTo>
                  <a:pt x="0" y="387005"/>
                </a:moveTo>
                <a:cubicBezTo>
                  <a:pt x="0" y="368757"/>
                  <a:pt x="14794" y="353964"/>
                  <a:pt x="33042" y="353964"/>
                </a:cubicBezTo>
                <a:cubicBezTo>
                  <a:pt x="51290" y="353964"/>
                  <a:pt x="66084" y="368757"/>
                  <a:pt x="66084" y="387005"/>
                </a:cubicBezTo>
                <a:cubicBezTo>
                  <a:pt x="66084" y="405253"/>
                  <a:pt x="51290" y="420047"/>
                  <a:pt x="33042" y="420047"/>
                </a:cubicBezTo>
                <a:cubicBezTo>
                  <a:pt x="14794" y="420047"/>
                  <a:pt x="0" y="405253"/>
                  <a:pt x="0" y="387005"/>
                </a:cubicBezTo>
                <a:close/>
                <a:moveTo>
                  <a:pt x="0" y="504993"/>
                </a:moveTo>
                <a:cubicBezTo>
                  <a:pt x="0" y="486745"/>
                  <a:pt x="14794" y="471951"/>
                  <a:pt x="33042" y="471951"/>
                </a:cubicBezTo>
                <a:cubicBezTo>
                  <a:pt x="51290" y="471951"/>
                  <a:pt x="66084" y="486745"/>
                  <a:pt x="66084" y="504993"/>
                </a:cubicBezTo>
                <a:cubicBezTo>
                  <a:pt x="66084" y="523241"/>
                  <a:pt x="51290" y="538035"/>
                  <a:pt x="33042" y="538035"/>
                </a:cubicBezTo>
                <a:cubicBezTo>
                  <a:pt x="14794" y="538035"/>
                  <a:pt x="0" y="523241"/>
                  <a:pt x="0" y="504993"/>
                </a:cubicBezTo>
                <a:close/>
                <a:moveTo>
                  <a:pt x="0" y="622981"/>
                </a:moveTo>
                <a:cubicBezTo>
                  <a:pt x="0" y="604733"/>
                  <a:pt x="14794" y="589939"/>
                  <a:pt x="33042" y="589939"/>
                </a:cubicBezTo>
                <a:cubicBezTo>
                  <a:pt x="51290" y="589939"/>
                  <a:pt x="66084" y="604733"/>
                  <a:pt x="66084" y="622981"/>
                </a:cubicBezTo>
                <a:cubicBezTo>
                  <a:pt x="66084" y="641229"/>
                  <a:pt x="51290" y="656022"/>
                  <a:pt x="33042" y="656022"/>
                </a:cubicBezTo>
                <a:cubicBezTo>
                  <a:pt x="14794" y="656022"/>
                  <a:pt x="0" y="641229"/>
                  <a:pt x="0" y="622981"/>
                </a:cubicBezTo>
                <a:close/>
              </a:path>
            </a:pathLst>
          </a:custGeom>
          <a:gradFill>
            <a:gsLst>
              <a:gs pos="28000">
                <a:schemeClr val="accent1"/>
              </a:gs>
              <a:gs pos="100000">
                <a:schemeClr val="accent1">
                  <a:lumMod val="20000"/>
                  <a:lumOff val="80000"/>
                  <a:alpha val="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3" name="标题 1"/>
          <p:cNvSpPr txBox="1"/>
          <p:nvPr/>
        </p:nvSpPr>
        <p:spPr>
          <a:xfrm rot="0" flipH="0" flipV="0">
            <a:off x="968288" y="177422"/>
            <a:ext cx="10550612" cy="753382"/>
          </a:xfrm>
          <a:prstGeom prst="rect">
            <a:avLst/>
          </a:prstGeom>
          <a:noFill/>
          <a:ln>
            <a:noFill/>
          </a:ln>
        </p:spPr>
        <p:txBody>
          <a:bodyPr vert="horz" wrap="square" lIns="0" tIns="0" rIns="0" bIns="0" rtlCol="0" anchor="ctr"/>
          <a:lstStyle/>
          <a:p>
            <a:pPr algn="l">
              <a:lnSpc>
                <a:spcPct val="110000"/>
              </a:lnSpc>
            </a:pPr>
            <a:r>
              <a:rPr kumimoji="1" lang="en-US" altLang="zh-CN" sz="2800">
                <a:ln w="25400">
                  <a:noFill/>
                </a:ln>
                <a:solidFill>
                  <a:srgbClr val="262626">
                    <a:alpha val="100000"/>
                  </a:srgbClr>
                </a:solidFill>
                <a:latin typeface="Source Han Sans CN Bold"/>
                <a:ea typeface="Source Han Sans CN Bold"/>
                <a:cs typeface="Source Han Sans CN Bold"/>
              </a:rPr>
              <a:t>人机协同的内容创作工作流</a:t>
            </a:r>
            <a:endParaRPr kumimoji="1" lang="zh-CN" altLang="en-US"/>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2"/>
          <p:cNvSpPr txBox="1"/>
          <p:nvPr/>
        </p:nvSpPr>
        <p:spPr>
          <a:xfrm rot="0" flipH="0" flipV="0">
            <a:off x="0" y="0"/>
            <a:ext cx="12192000" cy="6858000"/>
          </a:xfrm>
          <a:prstGeom prst="rect">
            <a:avLst/>
          </a:prstGeom>
          <a:gradFill>
            <a:gsLst>
              <a:gs pos="0">
                <a:schemeClr val="bg1"/>
              </a:gs>
              <a:gs pos="100000">
                <a:schemeClr val="accent1">
                  <a:lumMod val="20000"/>
                  <a:lumOff val="80000"/>
                </a:schemeClr>
              </a:gs>
            </a:gsLst>
            <a:lin ang="5400000" scaled="1"/>
          </a:gradFill>
          <a:ln w="12700" cap="sq">
            <a:noFill/>
            <a:prstDash val="solid"/>
            <a:miter/>
          </a:ln>
        </p:spPr>
        <p:txBody>
          <a:bodyPr vert="horz" wrap="square" lIns="0" tIns="0" rIns="0" bIns="0" rtlCol="0" anchor="ctr"/>
          <a:lstStyle/>
          <a:p>
            <a:pPr algn="ctr">
              <a:lnSpc>
                <a:spcPct val="110000"/>
              </a:lnSpc>
            </a:pPr>
            <a:endParaRPr kumimoji="1" lang="zh-CN" altLang="en-US"/>
          </a:p>
        </p:txBody>
      </p:sp>
      <p:sp>
        <p:nvSpPr>
          <p:cNvPr id="3" name="isheji-7"/>
          <p:cNvSpPr txBox="1"/>
          <p:nvPr/>
        </p:nvSpPr>
        <p:spPr>
          <a:xfrm rot="0" flipH="0" flipV="0">
            <a:off x="8791609" y="2232271"/>
            <a:ext cx="2094227" cy="1047259"/>
          </a:xfrm>
          <a:custGeom>
            <a:avLst/>
            <a:gdLst>
              <a:gd name="connsiteX0" fmla="*/ 741787 w 1730766"/>
              <a:gd name="connsiteY0" fmla="*/ 865262 h 865504"/>
              <a:gd name="connsiteX1" fmla="*/ 798639 w 1730766"/>
              <a:gd name="connsiteY1" fmla="*/ 865262 h 865504"/>
              <a:gd name="connsiteX2" fmla="*/ 798778 w 1730766"/>
              <a:gd name="connsiteY2" fmla="*/ 865504 h 865504"/>
              <a:gd name="connsiteX3" fmla="*/ 742206 w 1730766"/>
              <a:gd name="connsiteY3" fmla="*/ 865504 h 865504"/>
              <a:gd name="connsiteX4" fmla="*/ 1655578 w 1730766"/>
              <a:gd name="connsiteY4" fmla="*/ 512533 h 865504"/>
              <a:gd name="connsiteX5" fmla="*/ 1730766 w 1730766"/>
              <a:gd name="connsiteY5" fmla="*/ 865262 h 865504"/>
              <a:gd name="connsiteX6" fmla="*/ 1523093 w 1730766"/>
              <a:gd name="connsiteY6" fmla="*/ 865262 h 865504"/>
              <a:gd name="connsiteX7" fmla="*/ 1509800 w 1730766"/>
              <a:gd name="connsiteY7" fmla="*/ 732670 h 865504"/>
              <a:gd name="connsiteX8" fmla="*/ 1474039 w 1730766"/>
              <a:gd name="connsiteY8" fmla="*/ 617347 h 865504"/>
              <a:gd name="connsiteX9" fmla="*/ 75188 w 1730766"/>
              <a:gd name="connsiteY9" fmla="*/ 512533 h 865504"/>
              <a:gd name="connsiteX10" fmla="*/ 256605 w 1730766"/>
              <a:gd name="connsiteY10" fmla="*/ 617277 h 865504"/>
              <a:gd name="connsiteX11" fmla="*/ 220793 w 1730766"/>
              <a:gd name="connsiteY11" fmla="*/ 732670 h 865504"/>
              <a:gd name="connsiteX12" fmla="*/ 207430 w 1730766"/>
              <a:gd name="connsiteY12" fmla="*/ 865262 h 865504"/>
              <a:gd name="connsiteX13" fmla="*/ 0 w 1730766"/>
              <a:gd name="connsiteY13" fmla="*/ 865262 h 865504"/>
              <a:gd name="connsiteX14" fmla="*/ 75188 w 1730766"/>
              <a:gd name="connsiteY14" fmla="*/ 512533 h 865504"/>
              <a:gd name="connsiteX15" fmla="*/ 1347092 w 1730766"/>
              <a:gd name="connsiteY15" fmla="*/ 146265 h 865504"/>
              <a:gd name="connsiteX16" fmla="*/ 1643732 w 1730766"/>
              <a:gd name="connsiteY16" fmla="*/ 486906 h 865504"/>
              <a:gd name="connsiteX17" fmla="*/ 1462080 w 1730766"/>
              <a:gd name="connsiteY17" fmla="*/ 591809 h 865504"/>
              <a:gd name="connsiteX18" fmla="*/ 1410867 w 1730766"/>
              <a:gd name="connsiteY18" fmla="*/ 497438 h 865504"/>
              <a:gd name="connsiteX19" fmla="*/ 1330530 w 1730766"/>
              <a:gd name="connsiteY19" fmla="*/ 400084 h 865504"/>
              <a:gd name="connsiteX20" fmla="*/ 1242481 w 1730766"/>
              <a:gd name="connsiteY20" fmla="*/ 327460 h 865504"/>
              <a:gd name="connsiteX21" fmla="*/ 383675 w 1730766"/>
              <a:gd name="connsiteY21" fmla="*/ 146265 h 865504"/>
              <a:gd name="connsiteX22" fmla="*/ 488205 w 1730766"/>
              <a:gd name="connsiteY22" fmla="*/ 327381 h 865504"/>
              <a:gd name="connsiteX23" fmla="*/ 400084 w 1730766"/>
              <a:gd name="connsiteY23" fmla="*/ 400084 h 865504"/>
              <a:gd name="connsiteX24" fmla="*/ 319763 w 1730766"/>
              <a:gd name="connsiteY24" fmla="*/ 497438 h 865504"/>
              <a:gd name="connsiteX25" fmla="*/ 268480 w 1730766"/>
              <a:gd name="connsiteY25" fmla="*/ 591931 h 865504"/>
              <a:gd name="connsiteX26" fmla="*/ 87034 w 1730766"/>
              <a:gd name="connsiteY26" fmla="*/ 487148 h 865504"/>
              <a:gd name="connsiteX27" fmla="*/ 383675 w 1730766"/>
              <a:gd name="connsiteY27" fmla="*/ 146265 h 865504"/>
              <a:gd name="connsiteX28" fmla="*/ 881460 w 1730766"/>
              <a:gd name="connsiteY28" fmla="*/ 0 h 865504"/>
              <a:gd name="connsiteX29" fmla="*/ 1323399 w 1730766"/>
              <a:gd name="connsiteY29" fmla="*/ 131034 h 865504"/>
              <a:gd name="connsiteX30" fmla="*/ 1218919 w 1730766"/>
              <a:gd name="connsiteY30" fmla="*/ 312042 h 865504"/>
              <a:gd name="connsiteX31" fmla="*/ 1121377 w 1730766"/>
              <a:gd name="connsiteY31" fmla="*/ 259119 h 865504"/>
              <a:gd name="connsiteX32" fmla="*/ 997863 w 1730766"/>
              <a:gd name="connsiteY32" fmla="*/ 220794 h 865504"/>
              <a:gd name="connsiteX33" fmla="*/ 881460 w 1730766"/>
              <a:gd name="connsiteY33" fmla="*/ 209064 h 865504"/>
              <a:gd name="connsiteX34" fmla="*/ 849306 w 1730766"/>
              <a:gd name="connsiteY34" fmla="*/ 0 h 865504"/>
              <a:gd name="connsiteX35" fmla="*/ 849306 w 1730766"/>
              <a:gd name="connsiteY35" fmla="*/ 209039 h 865504"/>
              <a:gd name="connsiteX36" fmla="*/ 732669 w 1730766"/>
              <a:gd name="connsiteY36" fmla="*/ 220794 h 865504"/>
              <a:gd name="connsiteX37" fmla="*/ 609180 w 1730766"/>
              <a:gd name="connsiteY37" fmla="*/ 259119 h 865504"/>
              <a:gd name="connsiteX38" fmla="*/ 511804 w 1730766"/>
              <a:gd name="connsiteY38" fmla="*/ 311966 h 865504"/>
              <a:gd name="connsiteX39" fmla="*/ 407367 w 1730766"/>
              <a:gd name="connsiteY39" fmla="*/ 131034 h 865504"/>
              <a:gd name="connsiteX40" fmla="*/ 849306 w 1730766"/>
              <a:gd name="connsiteY40" fmla="*/ 0 h 865504"/>
            </a:gdLst>
            <a:rect l="l" t="t" r="r" b="b"/>
            <a:pathLst>
              <a:path w="1730766" h="865504">
                <a:moveTo>
                  <a:pt x="741787" y="865262"/>
                </a:moveTo>
                <a:lnTo>
                  <a:pt x="798639" y="865262"/>
                </a:lnTo>
                <a:lnTo>
                  <a:pt x="798778" y="865504"/>
                </a:lnTo>
                <a:lnTo>
                  <a:pt x="742206" y="865504"/>
                </a:lnTo>
                <a:close/>
                <a:moveTo>
                  <a:pt x="1655578" y="512533"/>
                </a:moveTo>
                <a:cubicBezTo>
                  <a:pt x="1705139" y="623501"/>
                  <a:pt x="1730766" y="743656"/>
                  <a:pt x="1730766" y="865262"/>
                </a:cubicBezTo>
                <a:lnTo>
                  <a:pt x="1523093" y="865262"/>
                </a:lnTo>
                <a:cubicBezTo>
                  <a:pt x="1523123" y="819841"/>
                  <a:pt x="1518545" y="775497"/>
                  <a:pt x="1509800" y="732670"/>
                </a:cubicBezTo>
                <a:lnTo>
                  <a:pt x="1474039" y="617347"/>
                </a:lnTo>
                <a:close/>
                <a:moveTo>
                  <a:pt x="75188" y="512533"/>
                </a:moveTo>
                <a:lnTo>
                  <a:pt x="256605" y="617277"/>
                </a:lnTo>
                <a:lnTo>
                  <a:pt x="220793" y="732670"/>
                </a:lnTo>
                <a:cubicBezTo>
                  <a:pt x="212031" y="775497"/>
                  <a:pt x="207430" y="819841"/>
                  <a:pt x="207430" y="865262"/>
                </a:cubicBezTo>
                <a:lnTo>
                  <a:pt x="0" y="865262"/>
                </a:lnTo>
                <a:cubicBezTo>
                  <a:pt x="0" y="743656"/>
                  <a:pt x="25627" y="623501"/>
                  <a:pt x="75188" y="512533"/>
                </a:cubicBezTo>
                <a:close/>
                <a:moveTo>
                  <a:pt x="1347092" y="146265"/>
                </a:moveTo>
                <a:cubicBezTo>
                  <a:pt x="1474500" y="231607"/>
                  <a:pt x="1576764" y="349103"/>
                  <a:pt x="1643732" y="486906"/>
                </a:cubicBezTo>
                <a:lnTo>
                  <a:pt x="1462080" y="591809"/>
                </a:lnTo>
                <a:lnTo>
                  <a:pt x="1410867" y="497438"/>
                </a:lnTo>
                <a:cubicBezTo>
                  <a:pt x="1387223" y="462442"/>
                  <a:pt x="1360297" y="429844"/>
                  <a:pt x="1330530" y="400084"/>
                </a:cubicBezTo>
                <a:lnTo>
                  <a:pt x="1242481" y="327460"/>
                </a:lnTo>
                <a:close/>
                <a:moveTo>
                  <a:pt x="383675" y="146265"/>
                </a:moveTo>
                <a:lnTo>
                  <a:pt x="488205" y="327381"/>
                </a:lnTo>
                <a:lnTo>
                  <a:pt x="400084" y="400084"/>
                </a:lnTo>
                <a:cubicBezTo>
                  <a:pt x="370324" y="429844"/>
                  <a:pt x="343404" y="462442"/>
                  <a:pt x="319763" y="497438"/>
                </a:cubicBezTo>
                <a:lnTo>
                  <a:pt x="268480" y="591931"/>
                </a:lnTo>
                <a:lnTo>
                  <a:pt x="87034" y="487148"/>
                </a:lnTo>
                <a:cubicBezTo>
                  <a:pt x="154002" y="349103"/>
                  <a:pt x="256267" y="231607"/>
                  <a:pt x="383675" y="146265"/>
                </a:cubicBezTo>
                <a:close/>
                <a:moveTo>
                  <a:pt x="881460" y="0"/>
                </a:moveTo>
                <a:cubicBezTo>
                  <a:pt x="1037879" y="2901"/>
                  <a:pt x="1190672" y="48352"/>
                  <a:pt x="1323399" y="131034"/>
                </a:cubicBezTo>
                <a:lnTo>
                  <a:pt x="1218919" y="312042"/>
                </a:lnTo>
                <a:lnTo>
                  <a:pt x="1121377" y="259119"/>
                </a:lnTo>
                <a:cubicBezTo>
                  <a:pt x="1082015" y="242477"/>
                  <a:pt x="1040697" y="229555"/>
                  <a:pt x="997863" y="220794"/>
                </a:cubicBezTo>
                <a:lnTo>
                  <a:pt x="881460" y="209064"/>
                </a:lnTo>
                <a:close/>
                <a:moveTo>
                  <a:pt x="849306" y="0"/>
                </a:moveTo>
                <a:lnTo>
                  <a:pt x="849306" y="209039"/>
                </a:lnTo>
                <a:lnTo>
                  <a:pt x="732669" y="220794"/>
                </a:lnTo>
                <a:cubicBezTo>
                  <a:pt x="689842" y="229555"/>
                  <a:pt x="648532" y="242477"/>
                  <a:pt x="609180" y="259119"/>
                </a:cubicBezTo>
                <a:lnTo>
                  <a:pt x="511804" y="311966"/>
                </a:lnTo>
                <a:lnTo>
                  <a:pt x="407367" y="131034"/>
                </a:lnTo>
                <a:cubicBezTo>
                  <a:pt x="540094" y="48352"/>
                  <a:pt x="692887" y="2901"/>
                  <a:pt x="849306" y="0"/>
                </a:cubicBezTo>
                <a:close/>
              </a:path>
            </a:pathLst>
          </a:custGeom>
          <a:solidFill>
            <a:schemeClr val="accent1"/>
          </a:solidFill>
          <a:ln w="2418" cap="flat">
            <a:noFill/>
            <a:miter/>
          </a:ln>
        </p:spPr>
        <p:txBody>
          <a:bodyPr vert="horz" wrap="square" lIns="91440" tIns="45720" rIns="91440" bIns="45720" rtlCol="0" anchor="ctr"/>
          <a:lstStyle/>
          <a:p>
            <a:pPr algn="l">
              <a:lnSpc>
                <a:spcPct val="110000"/>
              </a:lnSpc>
            </a:pPr>
            <a:endParaRPr kumimoji="1" lang="zh-CN" altLang="en-US"/>
          </a:p>
        </p:txBody>
      </p:sp>
      <p:sp>
        <p:nvSpPr>
          <p:cNvPr id="4" name="isheji-8"/>
          <p:cNvSpPr txBox="1"/>
          <p:nvPr/>
        </p:nvSpPr>
        <p:spPr>
          <a:xfrm rot="0" flipH="0" flipV="0">
            <a:off x="8996752" y="1539646"/>
            <a:ext cx="1683088" cy="525687"/>
          </a:xfrm>
          <a:custGeom>
            <a:avLst/>
            <a:gdLst>
              <a:gd name="connsiteX0" fmla="*/ 175298 w 1530080"/>
              <a:gd name="connsiteY0" fmla="*/ 0 h 477897"/>
              <a:gd name="connsiteX1" fmla="*/ 1354782 w 1530080"/>
              <a:gd name="connsiteY1" fmla="*/ 0 h 477897"/>
              <a:gd name="connsiteX2" fmla="*/ 1530080 w 1530080"/>
              <a:gd name="connsiteY2" fmla="*/ 175298 h 477897"/>
              <a:gd name="connsiteX3" fmla="*/ 1354782 w 1530080"/>
              <a:gd name="connsiteY3" fmla="*/ 350596 h 477897"/>
              <a:gd name="connsiteX4" fmla="*/ 838876 w 1530080"/>
              <a:gd name="connsiteY4" fmla="*/ 350596 h 477897"/>
              <a:gd name="connsiteX5" fmla="*/ 765041 w 1530080"/>
              <a:gd name="connsiteY5" fmla="*/ 477897 h 477897"/>
              <a:gd name="connsiteX6" fmla="*/ 691207 w 1530080"/>
              <a:gd name="connsiteY6" fmla="*/ 350596 h 477897"/>
              <a:gd name="connsiteX7" fmla="*/ 175298 w 1530080"/>
              <a:gd name="connsiteY7" fmla="*/ 350596 h 477897"/>
              <a:gd name="connsiteX8" fmla="*/ 0 w 1530080"/>
              <a:gd name="connsiteY8" fmla="*/ 175298 h 477897"/>
              <a:gd name="connsiteX9" fmla="*/ 175298 w 1530080"/>
              <a:gd name="connsiteY9" fmla="*/ 0 h 477897"/>
            </a:gdLst>
            <a:rect l="l" t="t" r="r" b="b"/>
            <a:pathLst>
              <a:path w="1530080" h="477897">
                <a:moveTo>
                  <a:pt x="175298" y="0"/>
                </a:moveTo>
                <a:lnTo>
                  <a:pt x="1354782" y="0"/>
                </a:lnTo>
                <a:cubicBezTo>
                  <a:pt x="1451596" y="0"/>
                  <a:pt x="1530080" y="78484"/>
                  <a:pt x="1530080" y="175298"/>
                </a:cubicBezTo>
                <a:cubicBezTo>
                  <a:pt x="1530080" y="272112"/>
                  <a:pt x="1451596" y="350596"/>
                  <a:pt x="1354782" y="350596"/>
                </a:cubicBezTo>
                <a:lnTo>
                  <a:pt x="838876" y="350596"/>
                </a:lnTo>
                <a:lnTo>
                  <a:pt x="765041" y="477897"/>
                </a:lnTo>
                <a:lnTo>
                  <a:pt x="691207" y="350596"/>
                </a:lnTo>
                <a:lnTo>
                  <a:pt x="175298" y="350596"/>
                </a:lnTo>
                <a:cubicBezTo>
                  <a:pt x="78484" y="350596"/>
                  <a:pt x="0" y="272112"/>
                  <a:pt x="0" y="175298"/>
                </a:cubicBezTo>
                <a:cubicBezTo>
                  <a:pt x="0" y="78484"/>
                  <a:pt x="78484" y="0"/>
                  <a:pt x="175298" y="0"/>
                </a:cubicBezTo>
                <a:close/>
              </a:path>
            </a:pathLst>
          </a:custGeom>
          <a:solidFill>
            <a:schemeClr val="accent1">
              <a:lumMod val="60000"/>
              <a:lumOff val="4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5" name="isheji-9"/>
          <p:cNvSpPr txBox="1"/>
          <p:nvPr/>
        </p:nvSpPr>
        <p:spPr>
          <a:xfrm rot="0" flipH="0" flipV="0">
            <a:off x="9161549" y="1563341"/>
            <a:ext cx="1353495" cy="368686"/>
          </a:xfrm>
          <a:prstGeom prst="rect">
            <a:avLst/>
          </a:prstGeom>
          <a:noFill/>
          <a:ln>
            <a:noFill/>
          </a:ln>
        </p:spPr>
        <p:txBody>
          <a:bodyPr vert="horz" wrap="square" lIns="0" tIns="0" rIns="0" bIns="0" rtlCol="0" anchor="ctr"/>
          <a:lstStyle/>
          <a:p>
            <a:pPr algn="ctr">
              <a:lnSpc>
                <a:spcPct val="110000"/>
              </a:lnSpc>
            </a:pPr>
            <a:r>
              <a:rPr kumimoji="1" lang="en-US" altLang="zh-CN" sz="1800">
                <a:ln w="12700">
                  <a:noFill/>
                </a:ln>
                <a:solidFill>
                  <a:srgbClr val="FFFFFF">
                    <a:alpha val="100000"/>
                  </a:srgbClr>
                </a:solidFill>
                <a:latin typeface="Source Han Sans CN Bold"/>
                <a:ea typeface="Source Han Sans CN Bold"/>
                <a:cs typeface="Source Han Sans CN Bold"/>
              </a:rPr>
              <a:t>STEP 03</a:t>
            </a:r>
            <a:endParaRPr kumimoji="1" lang="zh-CN" altLang="en-US"/>
          </a:p>
        </p:txBody>
      </p:sp>
      <p:sp>
        <p:nvSpPr>
          <p:cNvPr id="6" name="isheji-18"/>
          <p:cNvSpPr txBox="1"/>
          <p:nvPr/>
        </p:nvSpPr>
        <p:spPr>
          <a:xfrm rot="0" flipH="0" flipV="0">
            <a:off x="9591054" y="2797939"/>
            <a:ext cx="475842" cy="475842"/>
          </a:xfrm>
          <a:custGeom>
            <a:avLst/>
            <a:gdLst>
              <a:gd name="connsiteX0" fmla="*/ 438553 w 720000"/>
              <a:gd name="connsiteY0" fmla="*/ 189601 h 720000"/>
              <a:gd name="connsiteX1" fmla="*/ 503636 w 720000"/>
              <a:gd name="connsiteY1" fmla="*/ 216365 h 720000"/>
              <a:gd name="connsiteX2" fmla="*/ 503636 w 720000"/>
              <a:gd name="connsiteY2" fmla="*/ 346445 h 720000"/>
              <a:gd name="connsiteX3" fmla="*/ 362260 w 720000"/>
              <a:gd name="connsiteY3" fmla="*/ 487907 h 720000"/>
              <a:gd name="connsiteX4" fmla="*/ 191861 w 720000"/>
              <a:gd name="connsiteY4" fmla="*/ 528226 h 720000"/>
              <a:gd name="connsiteX5" fmla="*/ 232180 w 720000"/>
              <a:gd name="connsiteY5" fmla="*/ 357827 h 720000"/>
              <a:gd name="connsiteX6" fmla="*/ 373556 w 720000"/>
              <a:gd name="connsiteY6" fmla="*/ 216452 h 720000"/>
              <a:gd name="connsiteX7" fmla="*/ 438553 w 720000"/>
              <a:gd name="connsiteY7" fmla="*/ 189601 h 720000"/>
              <a:gd name="connsiteX8" fmla="*/ 438553 w 720000"/>
              <a:gd name="connsiteY8" fmla="*/ 141636 h 720000"/>
              <a:gd name="connsiteX9" fmla="*/ 339581 w 720000"/>
              <a:gd name="connsiteY9" fmla="*/ 182476 h 720000"/>
              <a:gd name="connsiteX10" fmla="*/ 198205 w 720000"/>
              <a:gd name="connsiteY10" fmla="*/ 323852 h 720000"/>
              <a:gd name="connsiteX11" fmla="*/ 141637 w 720000"/>
              <a:gd name="connsiteY11" fmla="*/ 578364 h 720000"/>
              <a:gd name="connsiteX12" fmla="*/ 396149 w 720000"/>
              <a:gd name="connsiteY12" fmla="*/ 521796 h 720000"/>
              <a:gd name="connsiteX13" fmla="*/ 537524 w 720000"/>
              <a:gd name="connsiteY13" fmla="*/ 380420 h 720000"/>
              <a:gd name="connsiteX14" fmla="*/ 537524 w 720000"/>
              <a:gd name="connsiteY14" fmla="*/ 182476 h 720000"/>
              <a:gd name="connsiteX15" fmla="*/ 438553 w 720000"/>
              <a:gd name="connsiteY15" fmla="*/ 141636 h 720000"/>
              <a:gd name="connsiteX16" fmla="*/ 120000 w 720000"/>
              <a:gd name="connsiteY16" fmla="*/ 0 h 720000"/>
              <a:gd name="connsiteX17" fmla="*/ 600000 w 720000"/>
              <a:gd name="connsiteY17" fmla="*/ 0 h 720000"/>
              <a:gd name="connsiteX18" fmla="*/ 720000 w 720000"/>
              <a:gd name="connsiteY18" fmla="*/ 120000 h 720000"/>
              <a:gd name="connsiteX19" fmla="*/ 720000 w 720000"/>
              <a:gd name="connsiteY19" fmla="*/ 600000 h 720000"/>
              <a:gd name="connsiteX20" fmla="*/ 600000 w 720000"/>
              <a:gd name="connsiteY20" fmla="*/ 720000 h 720000"/>
              <a:gd name="connsiteX21" fmla="*/ 120000 w 720000"/>
              <a:gd name="connsiteY21" fmla="*/ 720000 h 720000"/>
              <a:gd name="connsiteX22" fmla="*/ 0 w 720000"/>
              <a:gd name="connsiteY22" fmla="*/ 600000 h 720000"/>
              <a:gd name="connsiteX23" fmla="*/ 0 w 720000"/>
              <a:gd name="connsiteY23" fmla="*/ 120000 h 720000"/>
              <a:gd name="connsiteX24" fmla="*/ 120000 w 720000"/>
              <a:gd name="connsiteY24" fmla="*/ 0 h 720000"/>
            </a:gdLst>
            <a:rect l="l" t="t" r="r" b="b"/>
            <a:pathLst>
              <a:path w="720000" h="720000">
                <a:moveTo>
                  <a:pt x="438553" y="189601"/>
                </a:moveTo>
                <a:cubicBezTo>
                  <a:pt x="463230" y="189601"/>
                  <a:pt x="486344" y="199073"/>
                  <a:pt x="503636" y="216365"/>
                </a:cubicBezTo>
                <a:cubicBezTo>
                  <a:pt x="539523" y="252252"/>
                  <a:pt x="539523" y="310557"/>
                  <a:pt x="503636" y="346445"/>
                </a:cubicBezTo>
                <a:lnTo>
                  <a:pt x="362260" y="487907"/>
                </a:lnTo>
                <a:cubicBezTo>
                  <a:pt x="342622" y="507545"/>
                  <a:pt x="266503" y="522665"/>
                  <a:pt x="191861" y="528226"/>
                </a:cubicBezTo>
                <a:cubicBezTo>
                  <a:pt x="197336" y="453584"/>
                  <a:pt x="212456" y="377465"/>
                  <a:pt x="232180" y="357827"/>
                </a:cubicBezTo>
                <a:lnTo>
                  <a:pt x="373556" y="216452"/>
                </a:lnTo>
                <a:cubicBezTo>
                  <a:pt x="390761" y="199073"/>
                  <a:pt x="413875" y="189601"/>
                  <a:pt x="438553" y="189601"/>
                </a:cubicBezTo>
                <a:close/>
                <a:moveTo>
                  <a:pt x="438553" y="141636"/>
                </a:moveTo>
                <a:cubicBezTo>
                  <a:pt x="402666" y="141636"/>
                  <a:pt x="366778" y="155278"/>
                  <a:pt x="339581" y="182476"/>
                </a:cubicBezTo>
                <a:lnTo>
                  <a:pt x="198205" y="323852"/>
                </a:lnTo>
                <a:cubicBezTo>
                  <a:pt x="143723" y="378335"/>
                  <a:pt x="141637" y="578364"/>
                  <a:pt x="141637" y="578364"/>
                </a:cubicBezTo>
                <a:cubicBezTo>
                  <a:pt x="141637" y="578364"/>
                  <a:pt x="341753" y="576278"/>
                  <a:pt x="396149" y="521796"/>
                </a:cubicBezTo>
                <a:lnTo>
                  <a:pt x="537524" y="380420"/>
                </a:lnTo>
                <a:cubicBezTo>
                  <a:pt x="592007" y="325938"/>
                  <a:pt x="592007" y="236872"/>
                  <a:pt x="537524" y="182476"/>
                </a:cubicBezTo>
                <a:cubicBezTo>
                  <a:pt x="510327" y="155191"/>
                  <a:pt x="474440" y="141636"/>
                  <a:pt x="438553" y="141636"/>
                </a:cubicBezTo>
                <a:close/>
                <a:moveTo>
                  <a:pt x="120000" y="0"/>
                </a:moveTo>
                <a:lnTo>
                  <a:pt x="600000" y="0"/>
                </a:lnTo>
                <a:cubicBezTo>
                  <a:pt x="666040" y="0"/>
                  <a:pt x="720000" y="54048"/>
                  <a:pt x="720000" y="120000"/>
                </a:cubicBezTo>
                <a:lnTo>
                  <a:pt x="720000" y="600000"/>
                </a:lnTo>
                <a:cubicBezTo>
                  <a:pt x="720000" y="666039"/>
                  <a:pt x="666040" y="720000"/>
                  <a:pt x="600000" y="720000"/>
                </a:cubicBezTo>
                <a:lnTo>
                  <a:pt x="120000" y="720000"/>
                </a:lnTo>
                <a:cubicBezTo>
                  <a:pt x="53961" y="720000"/>
                  <a:pt x="0" y="666039"/>
                  <a:pt x="0" y="600000"/>
                </a:cubicBezTo>
                <a:lnTo>
                  <a:pt x="0" y="120000"/>
                </a:lnTo>
                <a:cubicBezTo>
                  <a:pt x="0" y="53961"/>
                  <a:pt x="53961" y="0"/>
                  <a:pt x="120000" y="0"/>
                </a:cubicBezTo>
                <a:close/>
              </a:path>
            </a:pathLst>
          </a:custGeom>
          <a:solidFill>
            <a:schemeClr val="accent1"/>
          </a:solidFill>
          <a:ln w="6107" cap="flat">
            <a:noFill/>
            <a:miter/>
          </a:ln>
        </p:spPr>
        <p:txBody>
          <a:bodyPr vert="horz" wrap="square" lIns="91440" tIns="45720" rIns="91440" bIns="45720" rtlCol="0" anchor="ctr"/>
          <a:lstStyle/>
          <a:p>
            <a:pPr algn="l">
              <a:lnSpc>
                <a:spcPct val="110000"/>
              </a:lnSpc>
            </a:pPr>
            <a:endParaRPr kumimoji="1" lang="zh-CN" altLang="en-US"/>
          </a:p>
        </p:txBody>
      </p:sp>
      <p:sp>
        <p:nvSpPr>
          <p:cNvPr id="7" name="isheji-21"/>
          <p:cNvSpPr txBox="1"/>
          <p:nvPr/>
        </p:nvSpPr>
        <p:spPr>
          <a:xfrm rot="0" flipH="0" flipV="0">
            <a:off x="8193643" y="4067200"/>
            <a:ext cx="3285305" cy="2041500"/>
          </a:xfrm>
          <a:prstGeom prst="rect">
            <a:avLst/>
          </a:prstGeom>
          <a:noFill/>
          <a:ln>
            <a:noFill/>
          </a:ln>
        </p:spPr>
        <p:txBody>
          <a:bodyPr vert="horz" wrap="square" lIns="0" tIns="0" rIns="0" bIns="0" rtlCol="0" anchor="t"/>
          <a:lstStyle/>
          <a:p>
            <a:pPr algn="ctr">
              <a:lnSpc>
                <a:spcPct val="150000"/>
              </a:lnSpc>
            </a:pPr>
            <a:r>
              <a:rPr kumimoji="1" lang="en-US" altLang="zh-CN" sz="1400">
                <a:ln w="12700">
                  <a:noFill/>
                </a:ln>
                <a:solidFill>
                  <a:srgbClr val="262626">
                    <a:alpha val="100000"/>
                  </a:srgbClr>
                </a:solidFill>
                <a:latin typeface="Source Han Sans"/>
                <a:ea typeface="Source Han Sans"/>
                <a:cs typeface="Source Han Sans"/>
              </a:rPr>
              <a:t>在关键段落插入带详细ALT描述的原创图表、短视频或信息图，不仅增强传统页面的停留时长指标，还为百度AI提供可解析的视觉语义素材，实现图文视频一体化收录与跨模态检索曝光。</a:t>
            </a:r>
            <a:endParaRPr kumimoji="1" lang="zh-CN" altLang="en-US"/>
          </a:p>
        </p:txBody>
      </p:sp>
      <p:sp>
        <p:nvSpPr>
          <p:cNvPr id="8" name="isheji-22"/>
          <p:cNvSpPr txBox="1"/>
          <p:nvPr/>
        </p:nvSpPr>
        <p:spPr>
          <a:xfrm rot="0" flipH="0" flipV="0">
            <a:off x="8402801" y="3328352"/>
            <a:ext cx="2866989" cy="683285"/>
          </a:xfrm>
          <a:prstGeom prst="rect">
            <a:avLst/>
          </a:prstGeom>
          <a:noFill/>
          <a:ln>
            <a:noFill/>
          </a:ln>
        </p:spPr>
        <p:txBody>
          <a:bodyPr vert="horz" wrap="square" lIns="0" tIns="0" rIns="0" bIns="0" rtlCol="0" anchor="b"/>
          <a:lstStyle/>
          <a:p>
            <a:pPr algn="ctr">
              <a:lnSpc>
                <a:spcPct val="120000"/>
              </a:lnSpc>
            </a:pPr>
            <a:r>
              <a:rPr kumimoji="1" lang="en-US" altLang="zh-CN" sz="1600">
                <a:ln w="12700">
                  <a:noFill/>
                </a:ln>
                <a:solidFill>
                  <a:srgbClr val="063CE8">
                    <a:alpha val="100000"/>
                  </a:srgbClr>
                </a:solidFill>
                <a:latin typeface="Source Han Sans CN Bold"/>
                <a:ea typeface="Source Han Sans CN Bold"/>
                <a:cs typeface="Source Han Sans CN Bold"/>
              </a:rPr>
              <a:t>多模态内容嵌套与ALT优化</a:t>
            </a:r>
            <a:endParaRPr kumimoji="1" lang="zh-CN" altLang="en-US"/>
          </a:p>
        </p:txBody>
      </p:sp>
      <p:sp>
        <p:nvSpPr>
          <p:cNvPr id="9" name="isheji-4"/>
          <p:cNvSpPr txBox="1"/>
          <p:nvPr/>
        </p:nvSpPr>
        <p:spPr>
          <a:xfrm rot="0" flipH="0" flipV="0">
            <a:off x="5053734" y="2232271"/>
            <a:ext cx="2094227" cy="1047259"/>
          </a:xfrm>
          <a:custGeom>
            <a:avLst/>
            <a:gdLst>
              <a:gd name="connsiteX0" fmla="*/ 741787 w 1730766"/>
              <a:gd name="connsiteY0" fmla="*/ 865262 h 865504"/>
              <a:gd name="connsiteX1" fmla="*/ 798638 w 1730766"/>
              <a:gd name="connsiteY1" fmla="*/ 865262 h 865504"/>
              <a:gd name="connsiteX2" fmla="*/ 798778 w 1730766"/>
              <a:gd name="connsiteY2" fmla="*/ 865504 h 865504"/>
              <a:gd name="connsiteX3" fmla="*/ 742206 w 1730766"/>
              <a:gd name="connsiteY3" fmla="*/ 865504 h 865504"/>
              <a:gd name="connsiteX4" fmla="*/ 1655578 w 1730766"/>
              <a:gd name="connsiteY4" fmla="*/ 512533 h 865504"/>
              <a:gd name="connsiteX5" fmla="*/ 1730766 w 1730766"/>
              <a:gd name="connsiteY5" fmla="*/ 865262 h 865504"/>
              <a:gd name="connsiteX6" fmla="*/ 1523093 w 1730766"/>
              <a:gd name="connsiteY6" fmla="*/ 865262 h 865504"/>
              <a:gd name="connsiteX7" fmla="*/ 1509800 w 1730766"/>
              <a:gd name="connsiteY7" fmla="*/ 732670 h 865504"/>
              <a:gd name="connsiteX8" fmla="*/ 1474039 w 1730766"/>
              <a:gd name="connsiteY8" fmla="*/ 617347 h 865504"/>
              <a:gd name="connsiteX9" fmla="*/ 75188 w 1730766"/>
              <a:gd name="connsiteY9" fmla="*/ 512533 h 865504"/>
              <a:gd name="connsiteX10" fmla="*/ 256605 w 1730766"/>
              <a:gd name="connsiteY10" fmla="*/ 617277 h 865504"/>
              <a:gd name="connsiteX11" fmla="*/ 220793 w 1730766"/>
              <a:gd name="connsiteY11" fmla="*/ 732670 h 865504"/>
              <a:gd name="connsiteX12" fmla="*/ 207430 w 1730766"/>
              <a:gd name="connsiteY12" fmla="*/ 865262 h 865504"/>
              <a:gd name="connsiteX13" fmla="*/ 0 w 1730766"/>
              <a:gd name="connsiteY13" fmla="*/ 865262 h 865504"/>
              <a:gd name="connsiteX14" fmla="*/ 75188 w 1730766"/>
              <a:gd name="connsiteY14" fmla="*/ 512533 h 865504"/>
              <a:gd name="connsiteX15" fmla="*/ 1347092 w 1730766"/>
              <a:gd name="connsiteY15" fmla="*/ 146265 h 865504"/>
              <a:gd name="connsiteX16" fmla="*/ 1643732 w 1730766"/>
              <a:gd name="connsiteY16" fmla="*/ 486906 h 865504"/>
              <a:gd name="connsiteX17" fmla="*/ 1462080 w 1730766"/>
              <a:gd name="connsiteY17" fmla="*/ 591809 h 865504"/>
              <a:gd name="connsiteX18" fmla="*/ 1410867 w 1730766"/>
              <a:gd name="connsiteY18" fmla="*/ 497438 h 865504"/>
              <a:gd name="connsiteX19" fmla="*/ 1330530 w 1730766"/>
              <a:gd name="connsiteY19" fmla="*/ 400084 h 865504"/>
              <a:gd name="connsiteX20" fmla="*/ 1242481 w 1730766"/>
              <a:gd name="connsiteY20" fmla="*/ 327460 h 865504"/>
              <a:gd name="connsiteX21" fmla="*/ 383675 w 1730766"/>
              <a:gd name="connsiteY21" fmla="*/ 146265 h 865504"/>
              <a:gd name="connsiteX22" fmla="*/ 488205 w 1730766"/>
              <a:gd name="connsiteY22" fmla="*/ 327381 h 865504"/>
              <a:gd name="connsiteX23" fmla="*/ 400083 w 1730766"/>
              <a:gd name="connsiteY23" fmla="*/ 400084 h 865504"/>
              <a:gd name="connsiteX24" fmla="*/ 319763 w 1730766"/>
              <a:gd name="connsiteY24" fmla="*/ 497438 h 865504"/>
              <a:gd name="connsiteX25" fmla="*/ 268480 w 1730766"/>
              <a:gd name="connsiteY25" fmla="*/ 591931 h 865504"/>
              <a:gd name="connsiteX26" fmla="*/ 87034 w 1730766"/>
              <a:gd name="connsiteY26" fmla="*/ 487148 h 865504"/>
              <a:gd name="connsiteX27" fmla="*/ 383675 w 1730766"/>
              <a:gd name="connsiteY27" fmla="*/ 146265 h 865504"/>
              <a:gd name="connsiteX28" fmla="*/ 881460 w 1730766"/>
              <a:gd name="connsiteY28" fmla="*/ 0 h 865504"/>
              <a:gd name="connsiteX29" fmla="*/ 1323399 w 1730766"/>
              <a:gd name="connsiteY29" fmla="*/ 131034 h 865504"/>
              <a:gd name="connsiteX30" fmla="*/ 1218919 w 1730766"/>
              <a:gd name="connsiteY30" fmla="*/ 312042 h 865504"/>
              <a:gd name="connsiteX31" fmla="*/ 1121377 w 1730766"/>
              <a:gd name="connsiteY31" fmla="*/ 259119 h 865504"/>
              <a:gd name="connsiteX32" fmla="*/ 997863 w 1730766"/>
              <a:gd name="connsiteY32" fmla="*/ 220794 h 865504"/>
              <a:gd name="connsiteX33" fmla="*/ 881460 w 1730766"/>
              <a:gd name="connsiteY33" fmla="*/ 209064 h 865504"/>
              <a:gd name="connsiteX34" fmla="*/ 849306 w 1730766"/>
              <a:gd name="connsiteY34" fmla="*/ 0 h 865504"/>
              <a:gd name="connsiteX35" fmla="*/ 849306 w 1730766"/>
              <a:gd name="connsiteY35" fmla="*/ 209039 h 865504"/>
              <a:gd name="connsiteX36" fmla="*/ 732669 w 1730766"/>
              <a:gd name="connsiteY36" fmla="*/ 220794 h 865504"/>
              <a:gd name="connsiteX37" fmla="*/ 609180 w 1730766"/>
              <a:gd name="connsiteY37" fmla="*/ 259119 h 865504"/>
              <a:gd name="connsiteX38" fmla="*/ 511804 w 1730766"/>
              <a:gd name="connsiteY38" fmla="*/ 311966 h 865504"/>
              <a:gd name="connsiteX39" fmla="*/ 407367 w 1730766"/>
              <a:gd name="connsiteY39" fmla="*/ 131034 h 865504"/>
              <a:gd name="connsiteX40" fmla="*/ 849306 w 1730766"/>
              <a:gd name="connsiteY40" fmla="*/ 0 h 865504"/>
            </a:gdLst>
            <a:rect l="l" t="t" r="r" b="b"/>
            <a:pathLst>
              <a:path w="1730766" h="865504">
                <a:moveTo>
                  <a:pt x="741787" y="865262"/>
                </a:moveTo>
                <a:lnTo>
                  <a:pt x="798638" y="865262"/>
                </a:lnTo>
                <a:lnTo>
                  <a:pt x="798778" y="865504"/>
                </a:lnTo>
                <a:lnTo>
                  <a:pt x="742206" y="865504"/>
                </a:lnTo>
                <a:close/>
                <a:moveTo>
                  <a:pt x="1655578" y="512533"/>
                </a:moveTo>
                <a:cubicBezTo>
                  <a:pt x="1705139" y="623501"/>
                  <a:pt x="1730766" y="743656"/>
                  <a:pt x="1730766" y="865262"/>
                </a:cubicBezTo>
                <a:lnTo>
                  <a:pt x="1523093" y="865262"/>
                </a:lnTo>
                <a:cubicBezTo>
                  <a:pt x="1523123" y="819841"/>
                  <a:pt x="1518545" y="775497"/>
                  <a:pt x="1509800" y="732670"/>
                </a:cubicBezTo>
                <a:lnTo>
                  <a:pt x="1474039" y="617347"/>
                </a:lnTo>
                <a:close/>
                <a:moveTo>
                  <a:pt x="75188" y="512533"/>
                </a:moveTo>
                <a:lnTo>
                  <a:pt x="256605" y="617277"/>
                </a:lnTo>
                <a:lnTo>
                  <a:pt x="220793" y="732670"/>
                </a:lnTo>
                <a:cubicBezTo>
                  <a:pt x="212031" y="775497"/>
                  <a:pt x="207430" y="819841"/>
                  <a:pt x="207430" y="865262"/>
                </a:cubicBezTo>
                <a:lnTo>
                  <a:pt x="0" y="865262"/>
                </a:lnTo>
                <a:cubicBezTo>
                  <a:pt x="0" y="743656"/>
                  <a:pt x="25627" y="623501"/>
                  <a:pt x="75188" y="512533"/>
                </a:cubicBezTo>
                <a:close/>
                <a:moveTo>
                  <a:pt x="1347092" y="146265"/>
                </a:moveTo>
                <a:cubicBezTo>
                  <a:pt x="1474500" y="231607"/>
                  <a:pt x="1576764" y="349103"/>
                  <a:pt x="1643732" y="486906"/>
                </a:cubicBezTo>
                <a:lnTo>
                  <a:pt x="1462080" y="591809"/>
                </a:lnTo>
                <a:lnTo>
                  <a:pt x="1410867" y="497438"/>
                </a:lnTo>
                <a:cubicBezTo>
                  <a:pt x="1387223" y="462442"/>
                  <a:pt x="1360297" y="429844"/>
                  <a:pt x="1330530" y="400084"/>
                </a:cubicBezTo>
                <a:lnTo>
                  <a:pt x="1242481" y="327460"/>
                </a:lnTo>
                <a:close/>
                <a:moveTo>
                  <a:pt x="383675" y="146265"/>
                </a:moveTo>
                <a:lnTo>
                  <a:pt x="488205" y="327381"/>
                </a:lnTo>
                <a:lnTo>
                  <a:pt x="400083" y="400084"/>
                </a:lnTo>
                <a:cubicBezTo>
                  <a:pt x="370324" y="429844"/>
                  <a:pt x="343404" y="462442"/>
                  <a:pt x="319763" y="497438"/>
                </a:cubicBezTo>
                <a:lnTo>
                  <a:pt x="268480" y="591931"/>
                </a:lnTo>
                <a:lnTo>
                  <a:pt x="87034" y="487148"/>
                </a:lnTo>
                <a:cubicBezTo>
                  <a:pt x="154002" y="349103"/>
                  <a:pt x="256267" y="231607"/>
                  <a:pt x="383675" y="146265"/>
                </a:cubicBezTo>
                <a:close/>
                <a:moveTo>
                  <a:pt x="881460" y="0"/>
                </a:moveTo>
                <a:cubicBezTo>
                  <a:pt x="1037879" y="2901"/>
                  <a:pt x="1190672" y="48352"/>
                  <a:pt x="1323399" y="131034"/>
                </a:cubicBezTo>
                <a:lnTo>
                  <a:pt x="1218919" y="312042"/>
                </a:lnTo>
                <a:lnTo>
                  <a:pt x="1121377" y="259119"/>
                </a:lnTo>
                <a:cubicBezTo>
                  <a:pt x="1082015" y="242477"/>
                  <a:pt x="1040697" y="229555"/>
                  <a:pt x="997863" y="220794"/>
                </a:cubicBezTo>
                <a:lnTo>
                  <a:pt x="881460" y="209064"/>
                </a:lnTo>
                <a:close/>
                <a:moveTo>
                  <a:pt x="849306" y="0"/>
                </a:moveTo>
                <a:lnTo>
                  <a:pt x="849306" y="209039"/>
                </a:lnTo>
                <a:lnTo>
                  <a:pt x="732669" y="220794"/>
                </a:lnTo>
                <a:cubicBezTo>
                  <a:pt x="689842" y="229555"/>
                  <a:pt x="648532" y="242477"/>
                  <a:pt x="609180" y="259119"/>
                </a:cubicBezTo>
                <a:lnTo>
                  <a:pt x="511804" y="311966"/>
                </a:lnTo>
                <a:lnTo>
                  <a:pt x="407367" y="131034"/>
                </a:lnTo>
                <a:cubicBezTo>
                  <a:pt x="540094" y="48352"/>
                  <a:pt x="692887" y="2901"/>
                  <a:pt x="849306" y="0"/>
                </a:cubicBezTo>
                <a:close/>
              </a:path>
            </a:pathLst>
          </a:custGeom>
          <a:solidFill>
            <a:schemeClr val="accent2"/>
          </a:solidFill>
          <a:ln w="2418" cap="flat">
            <a:noFill/>
            <a:miter/>
          </a:ln>
        </p:spPr>
        <p:txBody>
          <a:bodyPr vert="horz" wrap="square" lIns="91440" tIns="45720" rIns="91440" bIns="45720" rtlCol="0" anchor="ctr"/>
          <a:lstStyle/>
          <a:p>
            <a:pPr algn="l">
              <a:lnSpc>
                <a:spcPct val="110000"/>
              </a:lnSpc>
            </a:pPr>
            <a:endParaRPr kumimoji="1" lang="zh-CN" altLang="en-US"/>
          </a:p>
        </p:txBody>
      </p:sp>
      <p:sp>
        <p:nvSpPr>
          <p:cNvPr id="10" name="isheji-5"/>
          <p:cNvSpPr txBox="1"/>
          <p:nvPr/>
        </p:nvSpPr>
        <p:spPr>
          <a:xfrm rot="0" flipH="0" flipV="0">
            <a:off x="5258877" y="1539646"/>
            <a:ext cx="1683088" cy="525687"/>
          </a:xfrm>
          <a:custGeom>
            <a:avLst/>
            <a:gdLst>
              <a:gd name="connsiteX0" fmla="*/ 175298 w 1530080"/>
              <a:gd name="connsiteY0" fmla="*/ 0 h 477897"/>
              <a:gd name="connsiteX1" fmla="*/ 1354782 w 1530080"/>
              <a:gd name="connsiteY1" fmla="*/ 0 h 477897"/>
              <a:gd name="connsiteX2" fmla="*/ 1530080 w 1530080"/>
              <a:gd name="connsiteY2" fmla="*/ 175298 h 477897"/>
              <a:gd name="connsiteX3" fmla="*/ 1354782 w 1530080"/>
              <a:gd name="connsiteY3" fmla="*/ 350596 h 477897"/>
              <a:gd name="connsiteX4" fmla="*/ 838876 w 1530080"/>
              <a:gd name="connsiteY4" fmla="*/ 350596 h 477897"/>
              <a:gd name="connsiteX5" fmla="*/ 765041 w 1530080"/>
              <a:gd name="connsiteY5" fmla="*/ 477897 h 477897"/>
              <a:gd name="connsiteX6" fmla="*/ 691207 w 1530080"/>
              <a:gd name="connsiteY6" fmla="*/ 350596 h 477897"/>
              <a:gd name="connsiteX7" fmla="*/ 175298 w 1530080"/>
              <a:gd name="connsiteY7" fmla="*/ 350596 h 477897"/>
              <a:gd name="connsiteX8" fmla="*/ 0 w 1530080"/>
              <a:gd name="connsiteY8" fmla="*/ 175298 h 477897"/>
              <a:gd name="connsiteX9" fmla="*/ 175298 w 1530080"/>
              <a:gd name="connsiteY9" fmla="*/ 0 h 477897"/>
            </a:gdLst>
            <a:rect l="l" t="t" r="r" b="b"/>
            <a:pathLst>
              <a:path w="1530080" h="477897">
                <a:moveTo>
                  <a:pt x="175298" y="0"/>
                </a:moveTo>
                <a:lnTo>
                  <a:pt x="1354782" y="0"/>
                </a:lnTo>
                <a:cubicBezTo>
                  <a:pt x="1451596" y="0"/>
                  <a:pt x="1530080" y="78484"/>
                  <a:pt x="1530080" y="175298"/>
                </a:cubicBezTo>
                <a:cubicBezTo>
                  <a:pt x="1530080" y="272112"/>
                  <a:pt x="1451596" y="350596"/>
                  <a:pt x="1354782" y="350596"/>
                </a:cubicBezTo>
                <a:lnTo>
                  <a:pt x="838876" y="350596"/>
                </a:lnTo>
                <a:lnTo>
                  <a:pt x="765041" y="477897"/>
                </a:lnTo>
                <a:lnTo>
                  <a:pt x="691207" y="350596"/>
                </a:lnTo>
                <a:lnTo>
                  <a:pt x="175298" y="350596"/>
                </a:lnTo>
                <a:cubicBezTo>
                  <a:pt x="78484" y="350596"/>
                  <a:pt x="0" y="272112"/>
                  <a:pt x="0" y="175298"/>
                </a:cubicBezTo>
                <a:cubicBezTo>
                  <a:pt x="0" y="78484"/>
                  <a:pt x="78484" y="0"/>
                  <a:pt x="175298" y="0"/>
                </a:cubicBezTo>
                <a:close/>
              </a:path>
            </a:pathLst>
          </a:custGeom>
          <a:solidFill>
            <a:schemeClr val="accent2">
              <a:lumMod val="60000"/>
              <a:lumOff val="4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1" name="isheji-6"/>
          <p:cNvSpPr txBox="1"/>
          <p:nvPr/>
        </p:nvSpPr>
        <p:spPr>
          <a:xfrm rot="0" flipH="0" flipV="0">
            <a:off x="5423674" y="1563341"/>
            <a:ext cx="1353495" cy="368686"/>
          </a:xfrm>
          <a:prstGeom prst="rect">
            <a:avLst/>
          </a:prstGeom>
          <a:noFill/>
          <a:ln>
            <a:noFill/>
          </a:ln>
        </p:spPr>
        <p:txBody>
          <a:bodyPr vert="horz" wrap="square" lIns="0" tIns="0" rIns="0" bIns="0" rtlCol="0" anchor="ctr"/>
          <a:lstStyle/>
          <a:p>
            <a:pPr algn="ctr">
              <a:lnSpc>
                <a:spcPct val="110000"/>
              </a:lnSpc>
            </a:pPr>
            <a:r>
              <a:rPr kumimoji="1" lang="en-US" altLang="zh-CN" sz="1800">
                <a:ln w="12700">
                  <a:noFill/>
                </a:ln>
                <a:solidFill>
                  <a:srgbClr val="FFFFFF">
                    <a:alpha val="100000"/>
                  </a:srgbClr>
                </a:solidFill>
                <a:latin typeface="Source Han Sans CN Bold"/>
                <a:ea typeface="Source Han Sans CN Bold"/>
                <a:cs typeface="Source Han Sans CN Bold"/>
              </a:rPr>
              <a:t>STEP 02</a:t>
            </a:r>
            <a:endParaRPr kumimoji="1" lang="zh-CN" altLang="en-US"/>
          </a:p>
        </p:txBody>
      </p:sp>
      <p:sp>
        <p:nvSpPr>
          <p:cNvPr id="12" name="isheji-16"/>
          <p:cNvSpPr txBox="1"/>
          <p:nvPr/>
        </p:nvSpPr>
        <p:spPr>
          <a:xfrm rot="0" flipH="0" flipV="0">
            <a:off x="5841315" y="2876454"/>
            <a:ext cx="475842" cy="393589"/>
          </a:xfrm>
          <a:custGeom>
            <a:avLst/>
            <a:gdLst>
              <a:gd name="connsiteX0" fmla="*/ 114387 w 870468"/>
              <a:gd name="connsiteY0" fmla="*/ 394297 h 720000"/>
              <a:gd name="connsiteX1" fmla="*/ 125598 w 870468"/>
              <a:gd name="connsiteY1" fmla="*/ 421319 h 720000"/>
              <a:gd name="connsiteX2" fmla="*/ 153878 w 870468"/>
              <a:gd name="connsiteY2" fmla="*/ 433051 h 720000"/>
              <a:gd name="connsiteX3" fmla="*/ 449972 w 870468"/>
              <a:gd name="connsiteY3" fmla="*/ 433051 h 720000"/>
              <a:gd name="connsiteX4" fmla="*/ 478295 w 870468"/>
              <a:gd name="connsiteY4" fmla="*/ 421319 h 720000"/>
              <a:gd name="connsiteX5" fmla="*/ 489465 w 870468"/>
              <a:gd name="connsiteY5" fmla="*/ 394297 h 720000"/>
              <a:gd name="connsiteX6" fmla="*/ 116266 w 870468"/>
              <a:gd name="connsiteY6" fmla="*/ 68594 h 720000"/>
              <a:gd name="connsiteX7" fmla="*/ 68708 w 870468"/>
              <a:gd name="connsiteY7" fmla="*/ 116152 h 720000"/>
              <a:gd name="connsiteX8" fmla="*/ 68708 w 870468"/>
              <a:gd name="connsiteY8" fmla="*/ 241561 h 720000"/>
              <a:gd name="connsiteX9" fmla="*/ 801875 w 870468"/>
              <a:gd name="connsiteY9" fmla="*/ 241561 h 720000"/>
              <a:gd name="connsiteX10" fmla="*/ 801875 w 870468"/>
              <a:gd name="connsiteY10" fmla="*/ 116152 h 720000"/>
              <a:gd name="connsiteX11" fmla="*/ 754317 w 870468"/>
              <a:gd name="connsiteY11" fmla="*/ 68594 h 720000"/>
              <a:gd name="connsiteX12" fmla="*/ 598821 w 870468"/>
              <a:gd name="connsiteY12" fmla="*/ 68594 h 720000"/>
              <a:gd name="connsiteX13" fmla="*/ 116266 w 870468"/>
              <a:gd name="connsiteY13" fmla="*/ 0 h 720000"/>
              <a:gd name="connsiteX14" fmla="*/ 598821 w 870468"/>
              <a:gd name="connsiteY14" fmla="*/ 0 h 720000"/>
              <a:gd name="connsiteX15" fmla="*/ 754317 w 870468"/>
              <a:gd name="connsiteY15" fmla="*/ 0 h 720000"/>
              <a:gd name="connsiteX16" fmla="*/ 870468 w 870468"/>
              <a:gd name="connsiteY16" fmla="*/ 116152 h 720000"/>
              <a:gd name="connsiteX17" fmla="*/ 870468 w 870468"/>
              <a:gd name="connsiteY17" fmla="*/ 360001 h 720000"/>
              <a:gd name="connsiteX18" fmla="*/ 870468 w 870468"/>
              <a:gd name="connsiteY18" fmla="*/ 603736 h 720000"/>
              <a:gd name="connsiteX19" fmla="*/ 754317 w 870468"/>
              <a:gd name="connsiteY19" fmla="*/ 720000 h 720000"/>
              <a:gd name="connsiteX20" fmla="*/ 598821 w 870468"/>
              <a:gd name="connsiteY20" fmla="*/ 720000 h 720000"/>
              <a:gd name="connsiteX21" fmla="*/ 116266 w 870468"/>
              <a:gd name="connsiteY21" fmla="*/ 720000 h 720000"/>
              <a:gd name="connsiteX22" fmla="*/ 115 w 870468"/>
              <a:gd name="connsiteY22" fmla="*/ 603850 h 720000"/>
              <a:gd name="connsiteX23" fmla="*/ 115 w 870468"/>
              <a:gd name="connsiteY23" fmla="*/ 360279 h 720000"/>
              <a:gd name="connsiteX24" fmla="*/ 0 w 870468"/>
              <a:gd name="connsiteY24" fmla="*/ 360001 h 720000"/>
              <a:gd name="connsiteX25" fmla="*/ 115 w 870468"/>
              <a:gd name="connsiteY25" fmla="*/ 359723 h 720000"/>
              <a:gd name="connsiteX26" fmla="*/ 115 w 870468"/>
              <a:gd name="connsiteY26" fmla="*/ 116152 h 720000"/>
              <a:gd name="connsiteX27" fmla="*/ 116266 w 870468"/>
              <a:gd name="connsiteY27" fmla="*/ 0 h 720000"/>
            </a:gdLst>
            <a:rect l="l" t="t" r="r" b="b"/>
            <a:pathLst>
              <a:path w="870468" h="720000">
                <a:moveTo>
                  <a:pt x="114387" y="394297"/>
                </a:moveTo>
                <a:lnTo>
                  <a:pt x="125598" y="421319"/>
                </a:lnTo>
                <a:cubicBezTo>
                  <a:pt x="132843" y="428564"/>
                  <a:pt x="142846" y="433051"/>
                  <a:pt x="153878" y="433051"/>
                </a:cubicBezTo>
                <a:lnTo>
                  <a:pt x="449972" y="433051"/>
                </a:lnTo>
                <a:cubicBezTo>
                  <a:pt x="461061" y="433051"/>
                  <a:pt x="471064" y="428564"/>
                  <a:pt x="478295" y="421319"/>
                </a:cubicBezTo>
                <a:lnTo>
                  <a:pt x="489465" y="394297"/>
                </a:lnTo>
                <a:close/>
                <a:moveTo>
                  <a:pt x="116266" y="68594"/>
                </a:moveTo>
                <a:cubicBezTo>
                  <a:pt x="89972" y="68594"/>
                  <a:pt x="68708" y="89972"/>
                  <a:pt x="68708" y="116152"/>
                </a:cubicBezTo>
                <a:lnTo>
                  <a:pt x="68708" y="241561"/>
                </a:lnTo>
                <a:lnTo>
                  <a:pt x="801875" y="241561"/>
                </a:lnTo>
                <a:lnTo>
                  <a:pt x="801875" y="116152"/>
                </a:lnTo>
                <a:cubicBezTo>
                  <a:pt x="801875" y="89858"/>
                  <a:pt x="780497" y="68594"/>
                  <a:pt x="754317" y="68594"/>
                </a:cubicBezTo>
                <a:lnTo>
                  <a:pt x="598821" y="68594"/>
                </a:lnTo>
                <a:close/>
                <a:moveTo>
                  <a:pt x="116266" y="0"/>
                </a:moveTo>
                <a:lnTo>
                  <a:pt x="598821" y="0"/>
                </a:lnTo>
                <a:lnTo>
                  <a:pt x="754317" y="0"/>
                </a:lnTo>
                <a:cubicBezTo>
                  <a:pt x="818338" y="0"/>
                  <a:pt x="870468" y="52131"/>
                  <a:pt x="870468" y="116152"/>
                </a:cubicBezTo>
                <a:lnTo>
                  <a:pt x="870468" y="360001"/>
                </a:lnTo>
                <a:lnTo>
                  <a:pt x="870468" y="603736"/>
                </a:lnTo>
                <a:cubicBezTo>
                  <a:pt x="870468" y="667870"/>
                  <a:pt x="818338" y="720000"/>
                  <a:pt x="754317" y="720000"/>
                </a:cubicBezTo>
                <a:lnTo>
                  <a:pt x="598821" y="720000"/>
                </a:lnTo>
                <a:lnTo>
                  <a:pt x="116266" y="720000"/>
                </a:lnTo>
                <a:cubicBezTo>
                  <a:pt x="52246" y="720000"/>
                  <a:pt x="115" y="667870"/>
                  <a:pt x="115" y="603850"/>
                </a:cubicBezTo>
                <a:lnTo>
                  <a:pt x="115" y="360279"/>
                </a:lnTo>
                <a:lnTo>
                  <a:pt x="0" y="360001"/>
                </a:lnTo>
                <a:lnTo>
                  <a:pt x="115" y="359723"/>
                </a:lnTo>
                <a:lnTo>
                  <a:pt x="115" y="116152"/>
                </a:lnTo>
                <a:cubicBezTo>
                  <a:pt x="115" y="52131"/>
                  <a:pt x="52246" y="0"/>
                  <a:pt x="116266" y="0"/>
                </a:cubicBezTo>
                <a:close/>
              </a:path>
            </a:pathLst>
          </a:custGeom>
          <a:solidFill>
            <a:schemeClr val="accent2"/>
          </a:solidFill>
          <a:ln w="6107" cap="flat">
            <a:noFill/>
            <a:miter/>
          </a:ln>
        </p:spPr>
        <p:txBody>
          <a:bodyPr vert="horz" wrap="square" lIns="91440" tIns="45720" rIns="91440" bIns="45720" rtlCol="0" anchor="ctr"/>
          <a:lstStyle/>
          <a:p>
            <a:pPr algn="l">
              <a:lnSpc>
                <a:spcPct val="110000"/>
              </a:lnSpc>
            </a:pPr>
            <a:endParaRPr kumimoji="1" lang="zh-CN" altLang="en-US"/>
          </a:p>
        </p:txBody>
      </p:sp>
      <p:sp>
        <p:nvSpPr>
          <p:cNvPr id="13" name="isheji-25"/>
          <p:cNvSpPr txBox="1"/>
          <p:nvPr/>
        </p:nvSpPr>
        <p:spPr>
          <a:xfrm rot="0" flipH="0" flipV="0">
            <a:off x="4432973" y="4067200"/>
            <a:ext cx="3285305" cy="2041500"/>
          </a:xfrm>
          <a:prstGeom prst="rect">
            <a:avLst/>
          </a:prstGeom>
          <a:noFill/>
          <a:ln>
            <a:noFill/>
          </a:ln>
        </p:spPr>
        <p:txBody>
          <a:bodyPr vert="horz" wrap="square" lIns="0" tIns="0" rIns="0" bIns="0" rtlCol="0" anchor="t"/>
          <a:lstStyle/>
          <a:p>
            <a:pPr algn="ctr">
              <a:lnSpc>
                <a:spcPct val="150000"/>
              </a:lnSpc>
            </a:pPr>
            <a:r>
              <a:rPr kumimoji="1" lang="en-US" altLang="zh-CN" sz="1400">
                <a:ln w="12700">
                  <a:noFill/>
                </a:ln>
                <a:solidFill>
                  <a:srgbClr val="262626">
                    <a:alpha val="100000"/>
                  </a:srgbClr>
                </a:solidFill>
                <a:latin typeface="Source Han Sans"/>
                <a:ea typeface="Source Han Sans"/>
                <a:cs typeface="Source Han Sans"/>
              </a:rPr>
              <a:t>在内容中嵌入产品型号、服务区域、价格区间等具体实体信息，并配合JSON- LD格式的Schema标记，帮助百度理解页面语义关系，提升在AI对话场景中作为权威信源被引用的概率。</a:t>
            </a:r>
            <a:endParaRPr kumimoji="1" lang="zh-CN" altLang="en-US"/>
          </a:p>
        </p:txBody>
      </p:sp>
      <p:sp>
        <p:nvSpPr>
          <p:cNvPr id="14" name="isheji-26"/>
          <p:cNvSpPr txBox="1"/>
          <p:nvPr/>
        </p:nvSpPr>
        <p:spPr>
          <a:xfrm rot="0" flipH="0" flipV="0">
            <a:off x="4642131" y="3328352"/>
            <a:ext cx="2866989" cy="683285"/>
          </a:xfrm>
          <a:prstGeom prst="rect">
            <a:avLst/>
          </a:prstGeom>
          <a:noFill/>
          <a:ln>
            <a:noFill/>
          </a:ln>
        </p:spPr>
        <p:txBody>
          <a:bodyPr vert="horz" wrap="square" lIns="0" tIns="0" rIns="0" bIns="0" rtlCol="0" anchor="b"/>
          <a:lstStyle/>
          <a:p>
            <a:pPr algn="ctr">
              <a:lnSpc>
                <a:spcPct val="120000"/>
              </a:lnSpc>
            </a:pPr>
            <a:r>
              <a:rPr kumimoji="1" lang="en-US" altLang="zh-CN" sz="1600">
                <a:ln w="12700">
                  <a:noFill/>
                </a:ln>
                <a:solidFill>
                  <a:srgbClr val="C6AB6A">
                    <a:alpha val="100000"/>
                  </a:srgbClr>
                </a:solidFill>
                <a:latin typeface="Source Han Sans CN Bold"/>
                <a:ea typeface="Source Han Sans CN Bold"/>
                <a:cs typeface="Source Han Sans CN Bold"/>
              </a:rPr>
              <a:t>语义实体标注与Schema部署</a:t>
            </a:r>
            <a:endParaRPr kumimoji="1" lang="zh-CN" altLang="en-US"/>
          </a:p>
        </p:txBody>
      </p:sp>
      <p:sp>
        <p:nvSpPr>
          <p:cNvPr id="15" name="isheji-1"/>
          <p:cNvSpPr txBox="1"/>
          <p:nvPr/>
        </p:nvSpPr>
        <p:spPr>
          <a:xfrm rot="0" flipH="0" flipV="0">
            <a:off x="1304478" y="2232271"/>
            <a:ext cx="2094227" cy="1047259"/>
          </a:xfrm>
          <a:custGeom>
            <a:avLst/>
            <a:gdLst>
              <a:gd name="connsiteX0" fmla="*/ 741787 w 1730766"/>
              <a:gd name="connsiteY0" fmla="*/ 865262 h 865504"/>
              <a:gd name="connsiteX1" fmla="*/ 798638 w 1730766"/>
              <a:gd name="connsiteY1" fmla="*/ 865262 h 865504"/>
              <a:gd name="connsiteX2" fmla="*/ 798778 w 1730766"/>
              <a:gd name="connsiteY2" fmla="*/ 865504 h 865504"/>
              <a:gd name="connsiteX3" fmla="*/ 742206 w 1730766"/>
              <a:gd name="connsiteY3" fmla="*/ 865504 h 865504"/>
              <a:gd name="connsiteX4" fmla="*/ 1655578 w 1730766"/>
              <a:gd name="connsiteY4" fmla="*/ 512533 h 865504"/>
              <a:gd name="connsiteX5" fmla="*/ 1730766 w 1730766"/>
              <a:gd name="connsiteY5" fmla="*/ 865262 h 865504"/>
              <a:gd name="connsiteX6" fmla="*/ 1523093 w 1730766"/>
              <a:gd name="connsiteY6" fmla="*/ 865262 h 865504"/>
              <a:gd name="connsiteX7" fmla="*/ 1509800 w 1730766"/>
              <a:gd name="connsiteY7" fmla="*/ 732670 h 865504"/>
              <a:gd name="connsiteX8" fmla="*/ 1474039 w 1730766"/>
              <a:gd name="connsiteY8" fmla="*/ 617347 h 865504"/>
              <a:gd name="connsiteX9" fmla="*/ 75188 w 1730766"/>
              <a:gd name="connsiteY9" fmla="*/ 512533 h 865504"/>
              <a:gd name="connsiteX10" fmla="*/ 256605 w 1730766"/>
              <a:gd name="connsiteY10" fmla="*/ 617277 h 865504"/>
              <a:gd name="connsiteX11" fmla="*/ 220793 w 1730766"/>
              <a:gd name="connsiteY11" fmla="*/ 732670 h 865504"/>
              <a:gd name="connsiteX12" fmla="*/ 207430 w 1730766"/>
              <a:gd name="connsiteY12" fmla="*/ 865262 h 865504"/>
              <a:gd name="connsiteX13" fmla="*/ 0 w 1730766"/>
              <a:gd name="connsiteY13" fmla="*/ 865262 h 865504"/>
              <a:gd name="connsiteX14" fmla="*/ 75188 w 1730766"/>
              <a:gd name="connsiteY14" fmla="*/ 512533 h 865504"/>
              <a:gd name="connsiteX15" fmla="*/ 1347092 w 1730766"/>
              <a:gd name="connsiteY15" fmla="*/ 146265 h 865504"/>
              <a:gd name="connsiteX16" fmla="*/ 1643732 w 1730766"/>
              <a:gd name="connsiteY16" fmla="*/ 486906 h 865504"/>
              <a:gd name="connsiteX17" fmla="*/ 1462080 w 1730766"/>
              <a:gd name="connsiteY17" fmla="*/ 591809 h 865504"/>
              <a:gd name="connsiteX18" fmla="*/ 1410867 w 1730766"/>
              <a:gd name="connsiteY18" fmla="*/ 497438 h 865504"/>
              <a:gd name="connsiteX19" fmla="*/ 1330530 w 1730766"/>
              <a:gd name="connsiteY19" fmla="*/ 400084 h 865504"/>
              <a:gd name="connsiteX20" fmla="*/ 1242481 w 1730766"/>
              <a:gd name="connsiteY20" fmla="*/ 327460 h 865504"/>
              <a:gd name="connsiteX21" fmla="*/ 383675 w 1730766"/>
              <a:gd name="connsiteY21" fmla="*/ 146265 h 865504"/>
              <a:gd name="connsiteX22" fmla="*/ 488204 w 1730766"/>
              <a:gd name="connsiteY22" fmla="*/ 327381 h 865504"/>
              <a:gd name="connsiteX23" fmla="*/ 400083 w 1730766"/>
              <a:gd name="connsiteY23" fmla="*/ 400084 h 865504"/>
              <a:gd name="connsiteX24" fmla="*/ 319763 w 1730766"/>
              <a:gd name="connsiteY24" fmla="*/ 497438 h 865504"/>
              <a:gd name="connsiteX25" fmla="*/ 268480 w 1730766"/>
              <a:gd name="connsiteY25" fmla="*/ 591931 h 865504"/>
              <a:gd name="connsiteX26" fmla="*/ 87034 w 1730766"/>
              <a:gd name="connsiteY26" fmla="*/ 487148 h 865504"/>
              <a:gd name="connsiteX27" fmla="*/ 383675 w 1730766"/>
              <a:gd name="connsiteY27" fmla="*/ 146265 h 865504"/>
              <a:gd name="connsiteX28" fmla="*/ 881460 w 1730766"/>
              <a:gd name="connsiteY28" fmla="*/ 0 h 865504"/>
              <a:gd name="connsiteX29" fmla="*/ 1323399 w 1730766"/>
              <a:gd name="connsiteY29" fmla="*/ 131034 h 865504"/>
              <a:gd name="connsiteX30" fmla="*/ 1218919 w 1730766"/>
              <a:gd name="connsiteY30" fmla="*/ 312042 h 865504"/>
              <a:gd name="connsiteX31" fmla="*/ 1121377 w 1730766"/>
              <a:gd name="connsiteY31" fmla="*/ 259119 h 865504"/>
              <a:gd name="connsiteX32" fmla="*/ 997863 w 1730766"/>
              <a:gd name="connsiteY32" fmla="*/ 220794 h 865504"/>
              <a:gd name="connsiteX33" fmla="*/ 881460 w 1730766"/>
              <a:gd name="connsiteY33" fmla="*/ 209064 h 865504"/>
              <a:gd name="connsiteX34" fmla="*/ 849306 w 1730766"/>
              <a:gd name="connsiteY34" fmla="*/ 0 h 865504"/>
              <a:gd name="connsiteX35" fmla="*/ 849306 w 1730766"/>
              <a:gd name="connsiteY35" fmla="*/ 209039 h 865504"/>
              <a:gd name="connsiteX36" fmla="*/ 732669 w 1730766"/>
              <a:gd name="connsiteY36" fmla="*/ 220794 h 865504"/>
              <a:gd name="connsiteX37" fmla="*/ 609180 w 1730766"/>
              <a:gd name="connsiteY37" fmla="*/ 259119 h 865504"/>
              <a:gd name="connsiteX38" fmla="*/ 511804 w 1730766"/>
              <a:gd name="connsiteY38" fmla="*/ 311966 h 865504"/>
              <a:gd name="connsiteX39" fmla="*/ 407367 w 1730766"/>
              <a:gd name="connsiteY39" fmla="*/ 131034 h 865504"/>
              <a:gd name="connsiteX40" fmla="*/ 849306 w 1730766"/>
              <a:gd name="connsiteY40" fmla="*/ 0 h 865504"/>
            </a:gdLst>
            <a:rect l="l" t="t" r="r" b="b"/>
            <a:pathLst>
              <a:path w="1730766" h="865504">
                <a:moveTo>
                  <a:pt x="741787" y="865262"/>
                </a:moveTo>
                <a:lnTo>
                  <a:pt x="798638" y="865262"/>
                </a:lnTo>
                <a:lnTo>
                  <a:pt x="798778" y="865504"/>
                </a:lnTo>
                <a:lnTo>
                  <a:pt x="742206" y="865504"/>
                </a:lnTo>
                <a:close/>
                <a:moveTo>
                  <a:pt x="1655578" y="512533"/>
                </a:moveTo>
                <a:cubicBezTo>
                  <a:pt x="1705139" y="623501"/>
                  <a:pt x="1730766" y="743656"/>
                  <a:pt x="1730766" y="865262"/>
                </a:cubicBezTo>
                <a:lnTo>
                  <a:pt x="1523093" y="865262"/>
                </a:lnTo>
                <a:cubicBezTo>
                  <a:pt x="1523123" y="819841"/>
                  <a:pt x="1518545" y="775497"/>
                  <a:pt x="1509800" y="732670"/>
                </a:cubicBezTo>
                <a:lnTo>
                  <a:pt x="1474039" y="617347"/>
                </a:lnTo>
                <a:close/>
                <a:moveTo>
                  <a:pt x="75188" y="512533"/>
                </a:moveTo>
                <a:lnTo>
                  <a:pt x="256605" y="617277"/>
                </a:lnTo>
                <a:lnTo>
                  <a:pt x="220793" y="732670"/>
                </a:lnTo>
                <a:cubicBezTo>
                  <a:pt x="212031" y="775497"/>
                  <a:pt x="207430" y="819841"/>
                  <a:pt x="207430" y="865262"/>
                </a:cubicBezTo>
                <a:lnTo>
                  <a:pt x="0" y="865262"/>
                </a:lnTo>
                <a:cubicBezTo>
                  <a:pt x="0" y="743656"/>
                  <a:pt x="25627" y="623501"/>
                  <a:pt x="75188" y="512533"/>
                </a:cubicBezTo>
                <a:close/>
                <a:moveTo>
                  <a:pt x="1347092" y="146265"/>
                </a:moveTo>
                <a:cubicBezTo>
                  <a:pt x="1474500" y="231607"/>
                  <a:pt x="1576764" y="349103"/>
                  <a:pt x="1643732" y="486906"/>
                </a:cubicBezTo>
                <a:lnTo>
                  <a:pt x="1462080" y="591809"/>
                </a:lnTo>
                <a:lnTo>
                  <a:pt x="1410867" y="497438"/>
                </a:lnTo>
                <a:cubicBezTo>
                  <a:pt x="1387223" y="462442"/>
                  <a:pt x="1360297" y="429844"/>
                  <a:pt x="1330530" y="400084"/>
                </a:cubicBezTo>
                <a:lnTo>
                  <a:pt x="1242481" y="327460"/>
                </a:lnTo>
                <a:close/>
                <a:moveTo>
                  <a:pt x="383675" y="146265"/>
                </a:moveTo>
                <a:lnTo>
                  <a:pt x="488204" y="327381"/>
                </a:lnTo>
                <a:lnTo>
                  <a:pt x="400083" y="400084"/>
                </a:lnTo>
                <a:cubicBezTo>
                  <a:pt x="370324" y="429844"/>
                  <a:pt x="343404" y="462442"/>
                  <a:pt x="319763" y="497438"/>
                </a:cubicBezTo>
                <a:lnTo>
                  <a:pt x="268480" y="591931"/>
                </a:lnTo>
                <a:lnTo>
                  <a:pt x="87034" y="487148"/>
                </a:lnTo>
                <a:cubicBezTo>
                  <a:pt x="154002" y="349103"/>
                  <a:pt x="256267" y="231607"/>
                  <a:pt x="383675" y="146265"/>
                </a:cubicBezTo>
                <a:close/>
                <a:moveTo>
                  <a:pt x="881460" y="0"/>
                </a:moveTo>
                <a:cubicBezTo>
                  <a:pt x="1037879" y="2901"/>
                  <a:pt x="1190672" y="48352"/>
                  <a:pt x="1323399" y="131034"/>
                </a:cubicBezTo>
                <a:lnTo>
                  <a:pt x="1218919" y="312042"/>
                </a:lnTo>
                <a:lnTo>
                  <a:pt x="1121377" y="259119"/>
                </a:lnTo>
                <a:cubicBezTo>
                  <a:pt x="1082015" y="242477"/>
                  <a:pt x="1040697" y="229555"/>
                  <a:pt x="997863" y="220794"/>
                </a:cubicBezTo>
                <a:lnTo>
                  <a:pt x="881460" y="209064"/>
                </a:lnTo>
                <a:close/>
                <a:moveTo>
                  <a:pt x="849306" y="0"/>
                </a:moveTo>
                <a:lnTo>
                  <a:pt x="849306" y="209039"/>
                </a:lnTo>
                <a:lnTo>
                  <a:pt x="732669" y="220794"/>
                </a:lnTo>
                <a:cubicBezTo>
                  <a:pt x="689842" y="229555"/>
                  <a:pt x="648532" y="242477"/>
                  <a:pt x="609180" y="259119"/>
                </a:cubicBezTo>
                <a:lnTo>
                  <a:pt x="511804" y="311966"/>
                </a:lnTo>
                <a:lnTo>
                  <a:pt x="407367" y="131034"/>
                </a:lnTo>
                <a:cubicBezTo>
                  <a:pt x="540094" y="48352"/>
                  <a:pt x="692887" y="2901"/>
                  <a:pt x="849306" y="0"/>
                </a:cubicBezTo>
                <a:close/>
              </a:path>
            </a:pathLst>
          </a:custGeom>
          <a:solidFill>
            <a:schemeClr val="accent1"/>
          </a:solidFill>
          <a:ln w="2418" cap="flat">
            <a:noFill/>
            <a:miter/>
          </a:ln>
        </p:spPr>
        <p:txBody>
          <a:bodyPr vert="horz" wrap="square" lIns="91440" tIns="45720" rIns="91440" bIns="45720" rtlCol="0" anchor="ctr"/>
          <a:lstStyle/>
          <a:p>
            <a:pPr algn="l">
              <a:lnSpc>
                <a:spcPct val="110000"/>
              </a:lnSpc>
            </a:pPr>
            <a:endParaRPr kumimoji="1" lang="zh-CN" altLang="en-US"/>
          </a:p>
        </p:txBody>
      </p:sp>
      <p:sp>
        <p:nvSpPr>
          <p:cNvPr id="16" name="isheji-2"/>
          <p:cNvSpPr txBox="1"/>
          <p:nvPr/>
        </p:nvSpPr>
        <p:spPr>
          <a:xfrm rot="0" flipH="0" flipV="0">
            <a:off x="1509621" y="1539646"/>
            <a:ext cx="1683088" cy="525687"/>
          </a:xfrm>
          <a:custGeom>
            <a:avLst/>
            <a:gdLst>
              <a:gd name="connsiteX0" fmla="*/ 175298 w 1530080"/>
              <a:gd name="connsiteY0" fmla="*/ 0 h 477897"/>
              <a:gd name="connsiteX1" fmla="*/ 1354782 w 1530080"/>
              <a:gd name="connsiteY1" fmla="*/ 0 h 477897"/>
              <a:gd name="connsiteX2" fmla="*/ 1530080 w 1530080"/>
              <a:gd name="connsiteY2" fmla="*/ 175298 h 477897"/>
              <a:gd name="connsiteX3" fmla="*/ 1354782 w 1530080"/>
              <a:gd name="connsiteY3" fmla="*/ 350596 h 477897"/>
              <a:gd name="connsiteX4" fmla="*/ 838876 w 1530080"/>
              <a:gd name="connsiteY4" fmla="*/ 350596 h 477897"/>
              <a:gd name="connsiteX5" fmla="*/ 765041 w 1530080"/>
              <a:gd name="connsiteY5" fmla="*/ 477897 h 477897"/>
              <a:gd name="connsiteX6" fmla="*/ 691207 w 1530080"/>
              <a:gd name="connsiteY6" fmla="*/ 350596 h 477897"/>
              <a:gd name="connsiteX7" fmla="*/ 175298 w 1530080"/>
              <a:gd name="connsiteY7" fmla="*/ 350596 h 477897"/>
              <a:gd name="connsiteX8" fmla="*/ 0 w 1530080"/>
              <a:gd name="connsiteY8" fmla="*/ 175298 h 477897"/>
              <a:gd name="connsiteX9" fmla="*/ 175298 w 1530080"/>
              <a:gd name="connsiteY9" fmla="*/ 0 h 477897"/>
            </a:gdLst>
            <a:rect l="l" t="t" r="r" b="b"/>
            <a:pathLst>
              <a:path w="1530080" h="477897">
                <a:moveTo>
                  <a:pt x="175298" y="0"/>
                </a:moveTo>
                <a:lnTo>
                  <a:pt x="1354782" y="0"/>
                </a:lnTo>
                <a:cubicBezTo>
                  <a:pt x="1451596" y="0"/>
                  <a:pt x="1530080" y="78484"/>
                  <a:pt x="1530080" y="175298"/>
                </a:cubicBezTo>
                <a:cubicBezTo>
                  <a:pt x="1530080" y="272112"/>
                  <a:pt x="1451596" y="350596"/>
                  <a:pt x="1354782" y="350596"/>
                </a:cubicBezTo>
                <a:lnTo>
                  <a:pt x="838876" y="350596"/>
                </a:lnTo>
                <a:lnTo>
                  <a:pt x="765041" y="477897"/>
                </a:lnTo>
                <a:lnTo>
                  <a:pt x="691207" y="350596"/>
                </a:lnTo>
                <a:lnTo>
                  <a:pt x="175298" y="350596"/>
                </a:lnTo>
                <a:cubicBezTo>
                  <a:pt x="78484" y="350596"/>
                  <a:pt x="0" y="272112"/>
                  <a:pt x="0" y="175298"/>
                </a:cubicBezTo>
                <a:cubicBezTo>
                  <a:pt x="0" y="78484"/>
                  <a:pt x="78484" y="0"/>
                  <a:pt x="175298" y="0"/>
                </a:cubicBezTo>
                <a:close/>
              </a:path>
            </a:pathLst>
          </a:custGeom>
          <a:solidFill>
            <a:schemeClr val="accent1">
              <a:lumMod val="60000"/>
              <a:lumOff val="40000"/>
            </a:schemeClr>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7" name="isheji-3"/>
          <p:cNvSpPr txBox="1"/>
          <p:nvPr/>
        </p:nvSpPr>
        <p:spPr>
          <a:xfrm rot="0" flipH="0" flipV="0">
            <a:off x="1674418" y="1563341"/>
            <a:ext cx="1353495" cy="368686"/>
          </a:xfrm>
          <a:prstGeom prst="rect">
            <a:avLst/>
          </a:prstGeom>
          <a:noFill/>
          <a:ln>
            <a:noFill/>
          </a:ln>
        </p:spPr>
        <p:txBody>
          <a:bodyPr vert="horz" wrap="square" lIns="0" tIns="0" rIns="0" bIns="0" rtlCol="0" anchor="ctr"/>
          <a:lstStyle/>
          <a:p>
            <a:pPr algn="ctr">
              <a:lnSpc>
                <a:spcPct val="110000"/>
              </a:lnSpc>
            </a:pPr>
            <a:r>
              <a:rPr kumimoji="1" lang="en-US" altLang="zh-CN" sz="1800">
                <a:ln w="12700">
                  <a:noFill/>
                </a:ln>
                <a:solidFill>
                  <a:srgbClr val="FFFFFF">
                    <a:alpha val="100000"/>
                  </a:srgbClr>
                </a:solidFill>
                <a:latin typeface="Source Han Sans CN Bold"/>
                <a:ea typeface="Source Han Sans CN Bold"/>
                <a:cs typeface="Source Han Sans CN Bold"/>
              </a:rPr>
              <a:t>STEP 01</a:t>
            </a:r>
            <a:endParaRPr kumimoji="1" lang="zh-CN" altLang="en-US"/>
          </a:p>
        </p:txBody>
      </p:sp>
      <p:sp>
        <p:nvSpPr>
          <p:cNvPr id="18" name="isheji-17"/>
          <p:cNvSpPr txBox="1"/>
          <p:nvPr/>
        </p:nvSpPr>
        <p:spPr>
          <a:xfrm rot="0" flipH="0" flipV="0">
            <a:off x="2077034" y="2797939"/>
            <a:ext cx="475842" cy="475842"/>
          </a:xfrm>
          <a:custGeom>
            <a:avLst/>
            <a:gdLst>
              <a:gd name="connsiteX0" fmla="*/ 457070 w 720001"/>
              <a:gd name="connsiteY0" fmla="*/ 57166 h 720001"/>
              <a:gd name="connsiteX1" fmla="*/ 457070 w 720001"/>
              <a:gd name="connsiteY1" fmla="*/ 263017 h 720001"/>
              <a:gd name="connsiteX2" fmla="*/ 662921 w 720001"/>
              <a:gd name="connsiteY2" fmla="*/ 263017 h 720001"/>
              <a:gd name="connsiteX3" fmla="*/ 647393 w 720001"/>
              <a:gd name="connsiteY3" fmla="*/ 212704 h 720001"/>
              <a:gd name="connsiteX4" fmla="*/ 591008 w 720001"/>
              <a:gd name="connsiteY4" fmla="*/ 129080 h 720001"/>
              <a:gd name="connsiteX5" fmla="*/ 507383 w 720001"/>
              <a:gd name="connsiteY5" fmla="*/ 72694 h 720001"/>
              <a:gd name="connsiteX6" fmla="*/ 457070 w 720001"/>
              <a:gd name="connsiteY6" fmla="*/ 57166 h 720001"/>
              <a:gd name="connsiteX7" fmla="*/ 405022 w 720001"/>
              <a:gd name="connsiteY7" fmla="*/ 0 h 720001"/>
              <a:gd name="connsiteX8" fmla="*/ 720001 w 720001"/>
              <a:gd name="connsiteY8" fmla="*/ 314979 h 720001"/>
              <a:gd name="connsiteX9" fmla="*/ 405022 w 720001"/>
              <a:gd name="connsiteY9" fmla="*/ 314979 h 720001"/>
              <a:gd name="connsiteX10" fmla="*/ 360000 w 720001"/>
              <a:gd name="connsiteY10" fmla="*/ 0 h 720001"/>
              <a:gd name="connsiteX11" fmla="*/ 360000 w 720001"/>
              <a:gd name="connsiteY11" fmla="*/ 360000 h 720001"/>
              <a:gd name="connsiteX12" fmla="*/ 720000 w 720001"/>
              <a:gd name="connsiteY12" fmla="*/ 360000 h 720001"/>
              <a:gd name="connsiteX13" fmla="*/ 360000 w 720001"/>
              <a:gd name="connsiteY13" fmla="*/ 720001 h 720001"/>
              <a:gd name="connsiteX14" fmla="*/ 0 w 720001"/>
              <a:gd name="connsiteY14" fmla="*/ 360000 h 720001"/>
              <a:gd name="connsiteX15" fmla="*/ 360000 w 720001"/>
              <a:gd name="connsiteY15" fmla="*/ 0 h 720001"/>
            </a:gdLst>
            <a:rect l="l" t="t" r="r" b="b"/>
            <a:pathLst>
              <a:path w="720001" h="720001">
                <a:moveTo>
                  <a:pt x="457070" y="57166"/>
                </a:moveTo>
                <a:lnTo>
                  <a:pt x="457070" y="263017"/>
                </a:lnTo>
                <a:lnTo>
                  <a:pt x="662921" y="263017"/>
                </a:lnTo>
                <a:cubicBezTo>
                  <a:pt x="659451" y="245755"/>
                  <a:pt x="654246" y="229012"/>
                  <a:pt x="647393" y="212704"/>
                </a:cubicBezTo>
                <a:cubicBezTo>
                  <a:pt x="634121" y="181388"/>
                  <a:pt x="615210" y="153282"/>
                  <a:pt x="591008" y="129080"/>
                </a:cubicBezTo>
                <a:cubicBezTo>
                  <a:pt x="566806" y="104878"/>
                  <a:pt x="538699" y="85967"/>
                  <a:pt x="507383" y="72694"/>
                </a:cubicBezTo>
                <a:cubicBezTo>
                  <a:pt x="491075" y="65755"/>
                  <a:pt x="474246" y="60637"/>
                  <a:pt x="457070" y="57166"/>
                </a:cubicBezTo>
                <a:close/>
                <a:moveTo>
                  <a:pt x="405022" y="0"/>
                </a:moveTo>
                <a:cubicBezTo>
                  <a:pt x="578950" y="0"/>
                  <a:pt x="720001" y="141051"/>
                  <a:pt x="720001" y="314979"/>
                </a:cubicBezTo>
                <a:lnTo>
                  <a:pt x="405022" y="314979"/>
                </a:lnTo>
                <a:close/>
                <a:moveTo>
                  <a:pt x="360000" y="0"/>
                </a:moveTo>
                <a:lnTo>
                  <a:pt x="360000" y="360000"/>
                </a:lnTo>
                <a:lnTo>
                  <a:pt x="720000" y="360000"/>
                </a:lnTo>
                <a:cubicBezTo>
                  <a:pt x="720000" y="558825"/>
                  <a:pt x="558824" y="720001"/>
                  <a:pt x="360000" y="720001"/>
                </a:cubicBezTo>
                <a:cubicBezTo>
                  <a:pt x="161176" y="720001"/>
                  <a:pt x="0" y="558825"/>
                  <a:pt x="0" y="360000"/>
                </a:cubicBezTo>
                <a:cubicBezTo>
                  <a:pt x="0" y="161176"/>
                  <a:pt x="161176" y="0"/>
                  <a:pt x="360000" y="0"/>
                </a:cubicBezTo>
                <a:close/>
              </a:path>
            </a:pathLst>
          </a:custGeom>
          <a:solidFill>
            <a:schemeClr val="accent1"/>
          </a:solidFill>
          <a:ln w="6107" cap="flat">
            <a:noFill/>
            <a:miter/>
          </a:ln>
        </p:spPr>
        <p:txBody>
          <a:bodyPr vert="horz" wrap="square" lIns="91440" tIns="45720" rIns="91440" bIns="45720" rtlCol="0" anchor="ctr"/>
          <a:lstStyle/>
          <a:p>
            <a:pPr algn="l">
              <a:lnSpc>
                <a:spcPct val="110000"/>
              </a:lnSpc>
            </a:pPr>
            <a:endParaRPr kumimoji="1" lang="zh-CN" altLang="en-US"/>
          </a:p>
        </p:txBody>
      </p:sp>
      <p:sp>
        <p:nvSpPr>
          <p:cNvPr id="19" name="isheji-27"/>
          <p:cNvSpPr txBox="1"/>
          <p:nvPr/>
        </p:nvSpPr>
        <p:spPr>
          <a:xfrm rot="0" flipH="0" flipV="0">
            <a:off x="672303" y="4067200"/>
            <a:ext cx="3285305" cy="2041500"/>
          </a:xfrm>
          <a:prstGeom prst="rect">
            <a:avLst/>
          </a:prstGeom>
          <a:noFill/>
          <a:ln>
            <a:noFill/>
          </a:ln>
        </p:spPr>
        <p:txBody>
          <a:bodyPr vert="horz" wrap="square" lIns="0" tIns="0" rIns="0" bIns="0" rtlCol="0" anchor="t"/>
          <a:lstStyle/>
          <a:p>
            <a:pPr algn="ctr">
              <a:lnSpc>
                <a:spcPct val="150000"/>
              </a:lnSpc>
            </a:pPr>
            <a:r>
              <a:rPr kumimoji="1" lang="en-US" altLang="zh-CN" sz="1400">
                <a:ln w="12700">
                  <a:noFill/>
                </a:ln>
                <a:solidFill>
                  <a:srgbClr val="262626">
                    <a:alpha val="100000"/>
                  </a:srgbClr>
                </a:solidFill>
                <a:latin typeface="Source Han Sans"/>
                <a:ea typeface="Source Han Sans"/>
                <a:cs typeface="Source Han Sans"/>
              </a:rPr>
              <a:t>在文章开头100字内以“结论先行”方式直接回答核心问题，采用定义+要点+数据的三段式结构，便于百度AI搜索快速提取为精选摘要，同时保留传统SEO所需的关键词密度与自然语言流畅度。</a:t>
            </a:r>
            <a:endParaRPr kumimoji="1" lang="zh-CN" altLang="en-US"/>
          </a:p>
        </p:txBody>
      </p:sp>
      <p:sp>
        <p:nvSpPr>
          <p:cNvPr id="20" name="isheji-28"/>
          <p:cNvSpPr txBox="1"/>
          <p:nvPr/>
        </p:nvSpPr>
        <p:spPr>
          <a:xfrm rot="0" flipH="0" flipV="0">
            <a:off x="881461" y="3328352"/>
            <a:ext cx="2866989" cy="683285"/>
          </a:xfrm>
          <a:prstGeom prst="rect">
            <a:avLst/>
          </a:prstGeom>
          <a:noFill/>
          <a:ln>
            <a:noFill/>
          </a:ln>
        </p:spPr>
        <p:txBody>
          <a:bodyPr vert="horz" wrap="square" lIns="0" tIns="0" rIns="0" bIns="0" rtlCol="0" anchor="b"/>
          <a:lstStyle/>
          <a:p>
            <a:pPr algn="ctr">
              <a:lnSpc>
                <a:spcPct val="120000"/>
              </a:lnSpc>
            </a:pPr>
            <a:r>
              <a:rPr kumimoji="1" lang="en-US" altLang="zh-CN" sz="1600">
                <a:ln w="12700">
                  <a:noFill/>
                </a:ln>
                <a:solidFill>
                  <a:srgbClr val="063CE8">
                    <a:alpha val="100000"/>
                  </a:srgbClr>
                </a:solidFill>
                <a:latin typeface="Source Han Sans CN Bold"/>
                <a:ea typeface="Source Han Sans CN Bold"/>
                <a:cs typeface="Source Han Sans CN Bold"/>
              </a:rPr>
              <a:t>摘要前置与直接答案段落</a:t>
            </a:r>
            <a:endParaRPr kumimoji="1" lang="zh-CN" altLang="en-US"/>
          </a:p>
        </p:txBody>
      </p:sp>
      <p:sp>
        <p:nvSpPr>
          <p:cNvPr id="21" name="标题 1"/>
          <p:cNvSpPr txBox="1"/>
          <p:nvPr/>
        </p:nvSpPr>
        <p:spPr>
          <a:xfrm rot="19256368" flipH="0" flipV="0">
            <a:off x="-102701" y="64127"/>
            <a:ext cx="928813" cy="479602"/>
          </a:xfrm>
          <a:custGeom>
            <a:avLst/>
            <a:gdLst>
              <a:gd name="connsiteX0" fmla="*/ 706920 w 928813"/>
              <a:gd name="connsiteY0" fmla="*/ 45191 h 479602"/>
              <a:gd name="connsiteX1" fmla="*/ 928813 w 928813"/>
              <a:gd name="connsiteY1" fmla="*/ 225266 h 479602"/>
              <a:gd name="connsiteX2" fmla="*/ 924883 w 928813"/>
              <a:gd name="connsiteY2" fmla="*/ 232507 h 479602"/>
              <a:gd name="connsiteX3" fmla="*/ 460153 w 928813"/>
              <a:gd name="connsiteY3" fmla="*/ 479602 h 479602"/>
              <a:gd name="connsiteX4" fmla="*/ 63859 w 928813"/>
              <a:gd name="connsiteY4" fmla="*/ 315452 h 479602"/>
              <a:gd name="connsiteX5" fmla="*/ 0 w 928813"/>
              <a:gd name="connsiteY5" fmla="*/ 238054 h 479602"/>
              <a:gd name="connsiteX6" fmla="*/ 193188 w 928813"/>
              <a:gd name="connsiteY6" fmla="*/ 0 h 479602"/>
              <a:gd name="connsiteX7" fmla="*/ 201952 w 928813"/>
              <a:gd name="connsiteY7" fmla="*/ 28232 h 479602"/>
              <a:gd name="connsiteX8" fmla="*/ 460153 w 928813"/>
              <a:gd name="connsiteY8" fmla="*/ 199380 h 479602"/>
              <a:gd name="connsiteX9" fmla="*/ 658300 w 928813"/>
              <a:gd name="connsiteY9" fmla="*/ 117304 h 479602"/>
            </a:gdLst>
            <a:rect l="l" t="t" r="r" b="b"/>
            <a:pathLst>
              <a:path w="928813" h="479602">
                <a:moveTo>
                  <a:pt x="706920" y="45191"/>
                </a:moveTo>
                <a:lnTo>
                  <a:pt x="928813" y="225266"/>
                </a:lnTo>
                <a:lnTo>
                  <a:pt x="924883" y="232507"/>
                </a:lnTo>
                <a:cubicBezTo>
                  <a:pt x="824167" y="381587"/>
                  <a:pt x="653606" y="479602"/>
                  <a:pt x="460153" y="479602"/>
                </a:cubicBezTo>
                <a:cubicBezTo>
                  <a:pt x="305390" y="479602"/>
                  <a:pt x="165279" y="416872"/>
                  <a:pt x="63859" y="315452"/>
                </a:cubicBezTo>
                <a:lnTo>
                  <a:pt x="0" y="238054"/>
                </a:lnTo>
                <a:lnTo>
                  <a:pt x="193188" y="0"/>
                </a:lnTo>
                <a:lnTo>
                  <a:pt x="201952" y="28232"/>
                </a:lnTo>
                <a:cubicBezTo>
                  <a:pt x="244492" y="128808"/>
                  <a:pt x="344082" y="199380"/>
                  <a:pt x="460153" y="199380"/>
                </a:cubicBezTo>
                <a:cubicBezTo>
                  <a:pt x="537534" y="199380"/>
                  <a:pt x="607590" y="168015"/>
                  <a:pt x="658300" y="117304"/>
                </a:cubicBezTo>
                <a:close/>
              </a:path>
            </a:pathLst>
          </a:custGeom>
          <a:gradFill>
            <a:gsLst>
              <a:gs pos="0">
                <a:schemeClr val="accent1">
                  <a:lumMod val="80000"/>
                  <a:lumOff val="20000"/>
                </a:schemeClr>
              </a:gs>
              <a:gs pos="86000">
                <a:schemeClr val="accent1">
                  <a:lumMod val="75000"/>
                </a:schemeClr>
              </a:gs>
            </a:gsLst>
            <a:path path="circle">
              <a:fillToRect b="100000" r="100000"/>
            </a:path>
            <a:tileRect t="-100000" l="-100000"/>
          </a:gradFill>
          <a:ln w="9525" cap="sq">
            <a:noFill/>
            <a:miter/>
          </a:ln>
          <a:effectLst/>
        </p:spPr>
        <p:txBody>
          <a:bodyPr vert="horz" wrap="square" lIns="91440" tIns="45720" rIns="91440" bIns="45720" rtlCol="0" anchor="ctr"/>
          <a:lstStyle/>
          <a:p>
            <a:pPr algn="ctr">
              <a:lnSpc>
                <a:spcPct val="110000"/>
              </a:lnSpc>
            </a:pPr>
            <a:endParaRPr kumimoji="1" lang="zh-CN" altLang="en-US"/>
          </a:p>
        </p:txBody>
      </p:sp>
      <p:sp>
        <p:nvSpPr>
          <p:cNvPr id="22" name="标题 1"/>
          <p:cNvSpPr txBox="1"/>
          <p:nvPr/>
        </p:nvSpPr>
        <p:spPr>
          <a:xfrm rot="5400000" flipH="0" flipV="0">
            <a:off x="223823" y="372994"/>
            <a:ext cx="753381" cy="578733"/>
          </a:xfrm>
          <a:custGeom>
            <a:avLst/>
            <a:gdLst>
              <a:gd name="connsiteX0" fmla="*/ 787910 w 853994"/>
              <a:gd name="connsiteY0" fmla="*/ 33041 h 656022"/>
              <a:gd name="connsiteX1" fmla="*/ 820952 w 853994"/>
              <a:gd name="connsiteY1" fmla="*/ 0 h 656022"/>
              <a:gd name="connsiteX2" fmla="*/ 853994 w 853994"/>
              <a:gd name="connsiteY2" fmla="*/ 33041 h 656022"/>
              <a:gd name="connsiteX3" fmla="*/ 820952 w 853994"/>
              <a:gd name="connsiteY3" fmla="*/ 66083 h 656022"/>
              <a:gd name="connsiteX4" fmla="*/ 787910 w 853994"/>
              <a:gd name="connsiteY4" fmla="*/ 33041 h 656022"/>
              <a:gd name="connsiteX5" fmla="*/ 787910 w 853994"/>
              <a:gd name="connsiteY5" fmla="*/ 151029 h 656022"/>
              <a:gd name="connsiteX6" fmla="*/ 820952 w 853994"/>
              <a:gd name="connsiteY6" fmla="*/ 117987 h 656022"/>
              <a:gd name="connsiteX7" fmla="*/ 853994 w 853994"/>
              <a:gd name="connsiteY7" fmla="*/ 151029 h 656022"/>
              <a:gd name="connsiteX8" fmla="*/ 820952 w 853994"/>
              <a:gd name="connsiteY8" fmla="*/ 184071 h 656022"/>
              <a:gd name="connsiteX9" fmla="*/ 787910 w 853994"/>
              <a:gd name="connsiteY9" fmla="*/ 151029 h 656022"/>
              <a:gd name="connsiteX10" fmla="*/ 787910 w 853994"/>
              <a:gd name="connsiteY10" fmla="*/ 269017 h 656022"/>
              <a:gd name="connsiteX11" fmla="*/ 820952 w 853994"/>
              <a:gd name="connsiteY11" fmla="*/ 235975 h 656022"/>
              <a:gd name="connsiteX12" fmla="*/ 853994 w 853994"/>
              <a:gd name="connsiteY12" fmla="*/ 269017 h 656022"/>
              <a:gd name="connsiteX13" fmla="*/ 820952 w 853994"/>
              <a:gd name="connsiteY13" fmla="*/ 302058 h 656022"/>
              <a:gd name="connsiteX14" fmla="*/ 787910 w 853994"/>
              <a:gd name="connsiteY14" fmla="*/ 269017 h 656022"/>
              <a:gd name="connsiteX15" fmla="*/ 787910 w 853994"/>
              <a:gd name="connsiteY15" fmla="*/ 387005 h 656022"/>
              <a:gd name="connsiteX16" fmla="*/ 820952 w 853994"/>
              <a:gd name="connsiteY16" fmla="*/ 353964 h 656022"/>
              <a:gd name="connsiteX17" fmla="*/ 853994 w 853994"/>
              <a:gd name="connsiteY17" fmla="*/ 387005 h 656022"/>
              <a:gd name="connsiteX18" fmla="*/ 820952 w 853994"/>
              <a:gd name="connsiteY18" fmla="*/ 420047 h 656022"/>
              <a:gd name="connsiteX19" fmla="*/ 787910 w 853994"/>
              <a:gd name="connsiteY19" fmla="*/ 387005 h 656022"/>
              <a:gd name="connsiteX20" fmla="*/ 787910 w 853994"/>
              <a:gd name="connsiteY20" fmla="*/ 504993 h 656022"/>
              <a:gd name="connsiteX21" fmla="*/ 820952 w 853994"/>
              <a:gd name="connsiteY21" fmla="*/ 471951 h 656022"/>
              <a:gd name="connsiteX22" fmla="*/ 853994 w 853994"/>
              <a:gd name="connsiteY22" fmla="*/ 504993 h 656022"/>
              <a:gd name="connsiteX23" fmla="*/ 820952 w 853994"/>
              <a:gd name="connsiteY23" fmla="*/ 538035 h 656022"/>
              <a:gd name="connsiteX24" fmla="*/ 787910 w 853994"/>
              <a:gd name="connsiteY24" fmla="*/ 504993 h 656022"/>
              <a:gd name="connsiteX25" fmla="*/ 787910 w 853994"/>
              <a:gd name="connsiteY25" fmla="*/ 622981 h 656022"/>
              <a:gd name="connsiteX26" fmla="*/ 820952 w 853994"/>
              <a:gd name="connsiteY26" fmla="*/ 589939 h 656022"/>
              <a:gd name="connsiteX27" fmla="*/ 853994 w 853994"/>
              <a:gd name="connsiteY27" fmla="*/ 622981 h 656022"/>
              <a:gd name="connsiteX28" fmla="*/ 820952 w 853994"/>
              <a:gd name="connsiteY28" fmla="*/ 656022 h 656022"/>
              <a:gd name="connsiteX29" fmla="*/ 787910 w 853994"/>
              <a:gd name="connsiteY29" fmla="*/ 622981 h 656022"/>
              <a:gd name="connsiteX30" fmla="*/ 630328 w 853994"/>
              <a:gd name="connsiteY30" fmla="*/ 33041 h 656022"/>
              <a:gd name="connsiteX31" fmla="*/ 663370 w 853994"/>
              <a:gd name="connsiteY31" fmla="*/ 0 h 656022"/>
              <a:gd name="connsiteX32" fmla="*/ 696412 w 853994"/>
              <a:gd name="connsiteY32" fmla="*/ 33041 h 656022"/>
              <a:gd name="connsiteX33" fmla="*/ 663370 w 853994"/>
              <a:gd name="connsiteY33" fmla="*/ 66083 h 656022"/>
              <a:gd name="connsiteX34" fmla="*/ 630328 w 853994"/>
              <a:gd name="connsiteY34" fmla="*/ 33041 h 656022"/>
              <a:gd name="connsiteX35" fmla="*/ 630328 w 853994"/>
              <a:gd name="connsiteY35" fmla="*/ 151029 h 656022"/>
              <a:gd name="connsiteX36" fmla="*/ 663370 w 853994"/>
              <a:gd name="connsiteY36" fmla="*/ 117987 h 656022"/>
              <a:gd name="connsiteX37" fmla="*/ 696412 w 853994"/>
              <a:gd name="connsiteY37" fmla="*/ 151029 h 656022"/>
              <a:gd name="connsiteX38" fmla="*/ 663370 w 853994"/>
              <a:gd name="connsiteY38" fmla="*/ 184071 h 656022"/>
              <a:gd name="connsiteX39" fmla="*/ 630328 w 853994"/>
              <a:gd name="connsiteY39" fmla="*/ 151029 h 656022"/>
              <a:gd name="connsiteX40" fmla="*/ 630328 w 853994"/>
              <a:gd name="connsiteY40" fmla="*/ 269017 h 656022"/>
              <a:gd name="connsiteX41" fmla="*/ 663370 w 853994"/>
              <a:gd name="connsiteY41" fmla="*/ 235975 h 656022"/>
              <a:gd name="connsiteX42" fmla="*/ 696412 w 853994"/>
              <a:gd name="connsiteY42" fmla="*/ 269017 h 656022"/>
              <a:gd name="connsiteX43" fmla="*/ 663370 w 853994"/>
              <a:gd name="connsiteY43" fmla="*/ 302058 h 656022"/>
              <a:gd name="connsiteX44" fmla="*/ 630328 w 853994"/>
              <a:gd name="connsiteY44" fmla="*/ 269017 h 656022"/>
              <a:gd name="connsiteX45" fmla="*/ 630328 w 853994"/>
              <a:gd name="connsiteY45" fmla="*/ 387005 h 656022"/>
              <a:gd name="connsiteX46" fmla="*/ 663370 w 853994"/>
              <a:gd name="connsiteY46" fmla="*/ 353964 h 656022"/>
              <a:gd name="connsiteX47" fmla="*/ 696412 w 853994"/>
              <a:gd name="connsiteY47" fmla="*/ 387005 h 656022"/>
              <a:gd name="connsiteX48" fmla="*/ 663370 w 853994"/>
              <a:gd name="connsiteY48" fmla="*/ 420047 h 656022"/>
              <a:gd name="connsiteX49" fmla="*/ 630328 w 853994"/>
              <a:gd name="connsiteY49" fmla="*/ 387005 h 656022"/>
              <a:gd name="connsiteX50" fmla="*/ 630328 w 853994"/>
              <a:gd name="connsiteY50" fmla="*/ 504993 h 656022"/>
              <a:gd name="connsiteX51" fmla="*/ 663370 w 853994"/>
              <a:gd name="connsiteY51" fmla="*/ 471951 h 656022"/>
              <a:gd name="connsiteX52" fmla="*/ 696412 w 853994"/>
              <a:gd name="connsiteY52" fmla="*/ 504993 h 656022"/>
              <a:gd name="connsiteX53" fmla="*/ 663370 w 853994"/>
              <a:gd name="connsiteY53" fmla="*/ 538035 h 656022"/>
              <a:gd name="connsiteX54" fmla="*/ 630328 w 853994"/>
              <a:gd name="connsiteY54" fmla="*/ 504993 h 656022"/>
              <a:gd name="connsiteX55" fmla="*/ 630328 w 853994"/>
              <a:gd name="connsiteY55" fmla="*/ 622981 h 656022"/>
              <a:gd name="connsiteX56" fmla="*/ 663370 w 853994"/>
              <a:gd name="connsiteY56" fmla="*/ 589939 h 656022"/>
              <a:gd name="connsiteX57" fmla="*/ 696412 w 853994"/>
              <a:gd name="connsiteY57" fmla="*/ 622981 h 656022"/>
              <a:gd name="connsiteX58" fmla="*/ 663370 w 853994"/>
              <a:gd name="connsiteY58" fmla="*/ 656022 h 656022"/>
              <a:gd name="connsiteX59" fmla="*/ 630328 w 853994"/>
              <a:gd name="connsiteY59" fmla="*/ 622981 h 656022"/>
              <a:gd name="connsiteX60" fmla="*/ 472746 w 853994"/>
              <a:gd name="connsiteY60" fmla="*/ 33041 h 656022"/>
              <a:gd name="connsiteX61" fmla="*/ 505788 w 853994"/>
              <a:gd name="connsiteY61" fmla="*/ 0 h 656022"/>
              <a:gd name="connsiteX62" fmla="*/ 538830 w 853994"/>
              <a:gd name="connsiteY62" fmla="*/ 33041 h 656022"/>
              <a:gd name="connsiteX63" fmla="*/ 505788 w 853994"/>
              <a:gd name="connsiteY63" fmla="*/ 66083 h 656022"/>
              <a:gd name="connsiteX64" fmla="*/ 472746 w 853994"/>
              <a:gd name="connsiteY64" fmla="*/ 33041 h 656022"/>
              <a:gd name="connsiteX65" fmla="*/ 472746 w 853994"/>
              <a:gd name="connsiteY65" fmla="*/ 151029 h 656022"/>
              <a:gd name="connsiteX66" fmla="*/ 505788 w 853994"/>
              <a:gd name="connsiteY66" fmla="*/ 117987 h 656022"/>
              <a:gd name="connsiteX67" fmla="*/ 538830 w 853994"/>
              <a:gd name="connsiteY67" fmla="*/ 151029 h 656022"/>
              <a:gd name="connsiteX68" fmla="*/ 505788 w 853994"/>
              <a:gd name="connsiteY68" fmla="*/ 184071 h 656022"/>
              <a:gd name="connsiteX69" fmla="*/ 472746 w 853994"/>
              <a:gd name="connsiteY69" fmla="*/ 151029 h 656022"/>
              <a:gd name="connsiteX70" fmla="*/ 472746 w 853994"/>
              <a:gd name="connsiteY70" fmla="*/ 269017 h 656022"/>
              <a:gd name="connsiteX71" fmla="*/ 505788 w 853994"/>
              <a:gd name="connsiteY71" fmla="*/ 235975 h 656022"/>
              <a:gd name="connsiteX72" fmla="*/ 538830 w 853994"/>
              <a:gd name="connsiteY72" fmla="*/ 269017 h 656022"/>
              <a:gd name="connsiteX73" fmla="*/ 505788 w 853994"/>
              <a:gd name="connsiteY73" fmla="*/ 302058 h 656022"/>
              <a:gd name="connsiteX74" fmla="*/ 472746 w 853994"/>
              <a:gd name="connsiteY74" fmla="*/ 269017 h 656022"/>
              <a:gd name="connsiteX75" fmla="*/ 472746 w 853994"/>
              <a:gd name="connsiteY75" fmla="*/ 387005 h 656022"/>
              <a:gd name="connsiteX76" fmla="*/ 505788 w 853994"/>
              <a:gd name="connsiteY76" fmla="*/ 353964 h 656022"/>
              <a:gd name="connsiteX77" fmla="*/ 538830 w 853994"/>
              <a:gd name="connsiteY77" fmla="*/ 387005 h 656022"/>
              <a:gd name="connsiteX78" fmla="*/ 505788 w 853994"/>
              <a:gd name="connsiteY78" fmla="*/ 420047 h 656022"/>
              <a:gd name="connsiteX79" fmla="*/ 472746 w 853994"/>
              <a:gd name="connsiteY79" fmla="*/ 387005 h 656022"/>
              <a:gd name="connsiteX80" fmla="*/ 472746 w 853994"/>
              <a:gd name="connsiteY80" fmla="*/ 504993 h 656022"/>
              <a:gd name="connsiteX81" fmla="*/ 505788 w 853994"/>
              <a:gd name="connsiteY81" fmla="*/ 471951 h 656022"/>
              <a:gd name="connsiteX82" fmla="*/ 538830 w 853994"/>
              <a:gd name="connsiteY82" fmla="*/ 504993 h 656022"/>
              <a:gd name="connsiteX83" fmla="*/ 505788 w 853994"/>
              <a:gd name="connsiteY83" fmla="*/ 538035 h 656022"/>
              <a:gd name="connsiteX84" fmla="*/ 472746 w 853994"/>
              <a:gd name="connsiteY84" fmla="*/ 504993 h 656022"/>
              <a:gd name="connsiteX85" fmla="*/ 472746 w 853994"/>
              <a:gd name="connsiteY85" fmla="*/ 622981 h 656022"/>
              <a:gd name="connsiteX86" fmla="*/ 505788 w 853994"/>
              <a:gd name="connsiteY86" fmla="*/ 589939 h 656022"/>
              <a:gd name="connsiteX87" fmla="*/ 538830 w 853994"/>
              <a:gd name="connsiteY87" fmla="*/ 622981 h 656022"/>
              <a:gd name="connsiteX88" fmla="*/ 505788 w 853994"/>
              <a:gd name="connsiteY88" fmla="*/ 656022 h 656022"/>
              <a:gd name="connsiteX89" fmla="*/ 472746 w 853994"/>
              <a:gd name="connsiteY89" fmla="*/ 622981 h 656022"/>
              <a:gd name="connsiteX90" fmla="*/ 315164 w 853994"/>
              <a:gd name="connsiteY90" fmla="*/ 33043 h 656022"/>
              <a:gd name="connsiteX91" fmla="*/ 348205 w 853994"/>
              <a:gd name="connsiteY91" fmla="*/ 1 h 656022"/>
              <a:gd name="connsiteX92" fmla="*/ 381247 w 853994"/>
              <a:gd name="connsiteY92" fmla="*/ 33043 h 656022"/>
              <a:gd name="connsiteX93" fmla="*/ 348205 w 853994"/>
              <a:gd name="connsiteY93" fmla="*/ 66085 h 656022"/>
              <a:gd name="connsiteX94" fmla="*/ 315164 w 853994"/>
              <a:gd name="connsiteY94" fmla="*/ 33043 h 656022"/>
              <a:gd name="connsiteX95" fmla="*/ 315164 w 853994"/>
              <a:gd name="connsiteY95" fmla="*/ 151029 h 656022"/>
              <a:gd name="connsiteX96" fmla="*/ 348205 w 853994"/>
              <a:gd name="connsiteY96" fmla="*/ 117987 h 656022"/>
              <a:gd name="connsiteX97" fmla="*/ 381247 w 853994"/>
              <a:gd name="connsiteY97" fmla="*/ 151029 h 656022"/>
              <a:gd name="connsiteX98" fmla="*/ 348205 w 853994"/>
              <a:gd name="connsiteY98" fmla="*/ 184071 h 656022"/>
              <a:gd name="connsiteX99" fmla="*/ 315164 w 853994"/>
              <a:gd name="connsiteY99" fmla="*/ 151029 h 656022"/>
              <a:gd name="connsiteX100" fmla="*/ 315164 w 853994"/>
              <a:gd name="connsiteY100" fmla="*/ 269017 h 656022"/>
              <a:gd name="connsiteX101" fmla="*/ 348205 w 853994"/>
              <a:gd name="connsiteY101" fmla="*/ 235975 h 656022"/>
              <a:gd name="connsiteX102" fmla="*/ 381247 w 853994"/>
              <a:gd name="connsiteY102" fmla="*/ 269017 h 656022"/>
              <a:gd name="connsiteX103" fmla="*/ 348205 w 853994"/>
              <a:gd name="connsiteY103" fmla="*/ 302058 h 656022"/>
              <a:gd name="connsiteX104" fmla="*/ 315164 w 853994"/>
              <a:gd name="connsiteY104" fmla="*/ 269017 h 656022"/>
              <a:gd name="connsiteX105" fmla="*/ 315164 w 853994"/>
              <a:gd name="connsiteY105" fmla="*/ 387005 h 656022"/>
              <a:gd name="connsiteX106" fmla="*/ 348205 w 853994"/>
              <a:gd name="connsiteY106" fmla="*/ 353964 h 656022"/>
              <a:gd name="connsiteX107" fmla="*/ 381247 w 853994"/>
              <a:gd name="connsiteY107" fmla="*/ 387005 h 656022"/>
              <a:gd name="connsiteX108" fmla="*/ 348205 w 853994"/>
              <a:gd name="connsiteY108" fmla="*/ 420047 h 656022"/>
              <a:gd name="connsiteX109" fmla="*/ 315164 w 853994"/>
              <a:gd name="connsiteY109" fmla="*/ 387005 h 656022"/>
              <a:gd name="connsiteX110" fmla="*/ 315164 w 853994"/>
              <a:gd name="connsiteY110" fmla="*/ 504993 h 656022"/>
              <a:gd name="connsiteX111" fmla="*/ 348205 w 853994"/>
              <a:gd name="connsiteY111" fmla="*/ 471951 h 656022"/>
              <a:gd name="connsiteX112" fmla="*/ 381247 w 853994"/>
              <a:gd name="connsiteY112" fmla="*/ 504993 h 656022"/>
              <a:gd name="connsiteX113" fmla="*/ 348205 w 853994"/>
              <a:gd name="connsiteY113" fmla="*/ 538035 h 656022"/>
              <a:gd name="connsiteX114" fmla="*/ 315164 w 853994"/>
              <a:gd name="connsiteY114" fmla="*/ 504993 h 656022"/>
              <a:gd name="connsiteX115" fmla="*/ 315164 w 853994"/>
              <a:gd name="connsiteY115" fmla="*/ 622981 h 656022"/>
              <a:gd name="connsiteX116" fmla="*/ 348205 w 853994"/>
              <a:gd name="connsiteY116" fmla="*/ 589939 h 656022"/>
              <a:gd name="connsiteX117" fmla="*/ 381247 w 853994"/>
              <a:gd name="connsiteY117" fmla="*/ 622981 h 656022"/>
              <a:gd name="connsiteX118" fmla="*/ 348205 w 853994"/>
              <a:gd name="connsiteY118" fmla="*/ 656022 h 656022"/>
              <a:gd name="connsiteX119" fmla="*/ 315164 w 853994"/>
              <a:gd name="connsiteY119" fmla="*/ 622981 h 656022"/>
              <a:gd name="connsiteX120" fmla="*/ 157582 w 853994"/>
              <a:gd name="connsiteY120" fmla="*/ 33041 h 656022"/>
              <a:gd name="connsiteX121" fmla="*/ 190624 w 853994"/>
              <a:gd name="connsiteY121" fmla="*/ 0 h 656022"/>
              <a:gd name="connsiteX122" fmla="*/ 223665 w 853994"/>
              <a:gd name="connsiteY122" fmla="*/ 33041 h 656022"/>
              <a:gd name="connsiteX123" fmla="*/ 190624 w 853994"/>
              <a:gd name="connsiteY123" fmla="*/ 66083 h 656022"/>
              <a:gd name="connsiteX124" fmla="*/ 157582 w 853994"/>
              <a:gd name="connsiteY124" fmla="*/ 33041 h 656022"/>
              <a:gd name="connsiteX125" fmla="*/ 157582 w 853994"/>
              <a:gd name="connsiteY125" fmla="*/ 151029 h 656022"/>
              <a:gd name="connsiteX126" fmla="*/ 190624 w 853994"/>
              <a:gd name="connsiteY126" fmla="*/ 117987 h 656022"/>
              <a:gd name="connsiteX127" fmla="*/ 223665 w 853994"/>
              <a:gd name="connsiteY127" fmla="*/ 151029 h 656022"/>
              <a:gd name="connsiteX128" fmla="*/ 190624 w 853994"/>
              <a:gd name="connsiteY128" fmla="*/ 184071 h 656022"/>
              <a:gd name="connsiteX129" fmla="*/ 157582 w 853994"/>
              <a:gd name="connsiteY129" fmla="*/ 151029 h 656022"/>
              <a:gd name="connsiteX130" fmla="*/ 157582 w 853994"/>
              <a:gd name="connsiteY130" fmla="*/ 269017 h 656022"/>
              <a:gd name="connsiteX131" fmla="*/ 190624 w 853994"/>
              <a:gd name="connsiteY131" fmla="*/ 235975 h 656022"/>
              <a:gd name="connsiteX132" fmla="*/ 223665 w 853994"/>
              <a:gd name="connsiteY132" fmla="*/ 269017 h 656022"/>
              <a:gd name="connsiteX133" fmla="*/ 190624 w 853994"/>
              <a:gd name="connsiteY133" fmla="*/ 302058 h 656022"/>
              <a:gd name="connsiteX134" fmla="*/ 157582 w 853994"/>
              <a:gd name="connsiteY134" fmla="*/ 269017 h 656022"/>
              <a:gd name="connsiteX135" fmla="*/ 157582 w 853994"/>
              <a:gd name="connsiteY135" fmla="*/ 387005 h 656022"/>
              <a:gd name="connsiteX136" fmla="*/ 190624 w 853994"/>
              <a:gd name="connsiteY136" fmla="*/ 353964 h 656022"/>
              <a:gd name="connsiteX137" fmla="*/ 223665 w 853994"/>
              <a:gd name="connsiteY137" fmla="*/ 387005 h 656022"/>
              <a:gd name="connsiteX138" fmla="*/ 190624 w 853994"/>
              <a:gd name="connsiteY138" fmla="*/ 420047 h 656022"/>
              <a:gd name="connsiteX139" fmla="*/ 157582 w 853994"/>
              <a:gd name="connsiteY139" fmla="*/ 387005 h 656022"/>
              <a:gd name="connsiteX140" fmla="*/ 157582 w 853994"/>
              <a:gd name="connsiteY140" fmla="*/ 504993 h 656022"/>
              <a:gd name="connsiteX141" fmla="*/ 190624 w 853994"/>
              <a:gd name="connsiteY141" fmla="*/ 471951 h 656022"/>
              <a:gd name="connsiteX142" fmla="*/ 223665 w 853994"/>
              <a:gd name="connsiteY142" fmla="*/ 504993 h 656022"/>
              <a:gd name="connsiteX143" fmla="*/ 190624 w 853994"/>
              <a:gd name="connsiteY143" fmla="*/ 538035 h 656022"/>
              <a:gd name="connsiteX144" fmla="*/ 157582 w 853994"/>
              <a:gd name="connsiteY144" fmla="*/ 504993 h 656022"/>
              <a:gd name="connsiteX145" fmla="*/ 157582 w 853994"/>
              <a:gd name="connsiteY145" fmla="*/ 622981 h 656022"/>
              <a:gd name="connsiteX146" fmla="*/ 190624 w 853994"/>
              <a:gd name="connsiteY146" fmla="*/ 589939 h 656022"/>
              <a:gd name="connsiteX147" fmla="*/ 223665 w 853994"/>
              <a:gd name="connsiteY147" fmla="*/ 622981 h 656022"/>
              <a:gd name="connsiteX148" fmla="*/ 190624 w 853994"/>
              <a:gd name="connsiteY148" fmla="*/ 656022 h 656022"/>
              <a:gd name="connsiteX149" fmla="*/ 157582 w 853994"/>
              <a:gd name="connsiteY149" fmla="*/ 622981 h 656022"/>
              <a:gd name="connsiteX150" fmla="*/ 0 w 853994"/>
              <a:gd name="connsiteY150" fmla="*/ 33042 h 656022"/>
              <a:gd name="connsiteX151" fmla="*/ 33042 w 853994"/>
              <a:gd name="connsiteY151" fmla="*/ 0 h 656022"/>
              <a:gd name="connsiteX152" fmla="*/ 66084 w 853994"/>
              <a:gd name="connsiteY152" fmla="*/ 33042 h 656022"/>
              <a:gd name="connsiteX153" fmla="*/ 33042 w 853994"/>
              <a:gd name="connsiteY153" fmla="*/ 66084 h 656022"/>
              <a:gd name="connsiteX154" fmla="*/ 0 w 853994"/>
              <a:gd name="connsiteY154" fmla="*/ 33042 h 656022"/>
              <a:gd name="connsiteX155" fmla="*/ 0 w 853994"/>
              <a:gd name="connsiteY155" fmla="*/ 151029 h 656022"/>
              <a:gd name="connsiteX156" fmla="*/ 33042 w 853994"/>
              <a:gd name="connsiteY156" fmla="*/ 117987 h 656022"/>
              <a:gd name="connsiteX157" fmla="*/ 66084 w 853994"/>
              <a:gd name="connsiteY157" fmla="*/ 151029 h 656022"/>
              <a:gd name="connsiteX158" fmla="*/ 33042 w 853994"/>
              <a:gd name="connsiteY158" fmla="*/ 184071 h 656022"/>
              <a:gd name="connsiteX159" fmla="*/ 0 w 853994"/>
              <a:gd name="connsiteY159" fmla="*/ 151029 h 656022"/>
              <a:gd name="connsiteX160" fmla="*/ 0 w 853994"/>
              <a:gd name="connsiteY160" fmla="*/ 269017 h 656022"/>
              <a:gd name="connsiteX161" fmla="*/ 33042 w 853994"/>
              <a:gd name="connsiteY161" fmla="*/ 235975 h 656022"/>
              <a:gd name="connsiteX162" fmla="*/ 66084 w 853994"/>
              <a:gd name="connsiteY162" fmla="*/ 269017 h 656022"/>
              <a:gd name="connsiteX163" fmla="*/ 33042 w 853994"/>
              <a:gd name="connsiteY163" fmla="*/ 302058 h 656022"/>
              <a:gd name="connsiteX164" fmla="*/ 0 w 853994"/>
              <a:gd name="connsiteY164" fmla="*/ 269017 h 656022"/>
              <a:gd name="connsiteX165" fmla="*/ 0 w 853994"/>
              <a:gd name="connsiteY165" fmla="*/ 387005 h 656022"/>
              <a:gd name="connsiteX166" fmla="*/ 33042 w 853994"/>
              <a:gd name="connsiteY166" fmla="*/ 353964 h 656022"/>
              <a:gd name="connsiteX167" fmla="*/ 66084 w 853994"/>
              <a:gd name="connsiteY167" fmla="*/ 387005 h 656022"/>
              <a:gd name="connsiteX168" fmla="*/ 33042 w 853994"/>
              <a:gd name="connsiteY168" fmla="*/ 420047 h 656022"/>
              <a:gd name="connsiteX169" fmla="*/ 0 w 853994"/>
              <a:gd name="connsiteY169" fmla="*/ 387005 h 656022"/>
              <a:gd name="connsiteX170" fmla="*/ 0 w 853994"/>
              <a:gd name="connsiteY170" fmla="*/ 504993 h 656022"/>
              <a:gd name="connsiteX171" fmla="*/ 33042 w 853994"/>
              <a:gd name="connsiteY171" fmla="*/ 471951 h 656022"/>
              <a:gd name="connsiteX172" fmla="*/ 66084 w 853994"/>
              <a:gd name="connsiteY172" fmla="*/ 504993 h 656022"/>
              <a:gd name="connsiteX173" fmla="*/ 33042 w 853994"/>
              <a:gd name="connsiteY173" fmla="*/ 538035 h 656022"/>
              <a:gd name="connsiteX174" fmla="*/ 0 w 853994"/>
              <a:gd name="connsiteY174" fmla="*/ 504993 h 656022"/>
              <a:gd name="connsiteX175" fmla="*/ 0 w 853994"/>
              <a:gd name="connsiteY175" fmla="*/ 622981 h 656022"/>
              <a:gd name="connsiteX176" fmla="*/ 33042 w 853994"/>
              <a:gd name="connsiteY176" fmla="*/ 589939 h 656022"/>
              <a:gd name="connsiteX177" fmla="*/ 66084 w 853994"/>
              <a:gd name="connsiteY177" fmla="*/ 622981 h 656022"/>
              <a:gd name="connsiteX178" fmla="*/ 33042 w 853994"/>
              <a:gd name="connsiteY178" fmla="*/ 656022 h 656022"/>
              <a:gd name="connsiteX179" fmla="*/ 0 w 853994"/>
              <a:gd name="connsiteY179" fmla="*/ 622981 h 656022"/>
            </a:gdLst>
            <a:rect l="l" t="t" r="r" b="b"/>
            <a:pathLst>
              <a:path w="853994" h="656022">
                <a:moveTo>
                  <a:pt x="787910" y="33041"/>
                </a:moveTo>
                <a:cubicBezTo>
                  <a:pt x="787910" y="14793"/>
                  <a:pt x="802704" y="0"/>
                  <a:pt x="820952" y="0"/>
                </a:cubicBezTo>
                <a:cubicBezTo>
                  <a:pt x="839200" y="0"/>
                  <a:pt x="853994" y="14793"/>
                  <a:pt x="853994" y="33041"/>
                </a:cubicBezTo>
                <a:cubicBezTo>
                  <a:pt x="853994" y="51289"/>
                  <a:pt x="839200" y="66083"/>
                  <a:pt x="820952" y="66083"/>
                </a:cubicBezTo>
                <a:cubicBezTo>
                  <a:pt x="802704" y="66083"/>
                  <a:pt x="787910" y="51289"/>
                  <a:pt x="787910" y="33041"/>
                </a:cubicBezTo>
                <a:close/>
                <a:moveTo>
                  <a:pt x="787910" y="151029"/>
                </a:moveTo>
                <a:cubicBezTo>
                  <a:pt x="787910" y="132781"/>
                  <a:pt x="802704" y="117987"/>
                  <a:pt x="820952" y="117987"/>
                </a:cubicBezTo>
                <a:cubicBezTo>
                  <a:pt x="839200" y="117987"/>
                  <a:pt x="853994" y="132781"/>
                  <a:pt x="853994" y="151029"/>
                </a:cubicBezTo>
                <a:cubicBezTo>
                  <a:pt x="853994" y="169277"/>
                  <a:pt x="839200" y="184071"/>
                  <a:pt x="820952" y="184071"/>
                </a:cubicBezTo>
                <a:cubicBezTo>
                  <a:pt x="802704" y="184071"/>
                  <a:pt x="787910" y="169277"/>
                  <a:pt x="787910" y="151029"/>
                </a:cubicBezTo>
                <a:close/>
                <a:moveTo>
                  <a:pt x="787910" y="269017"/>
                </a:moveTo>
                <a:cubicBezTo>
                  <a:pt x="787910" y="250769"/>
                  <a:pt x="802704" y="235975"/>
                  <a:pt x="820952" y="235975"/>
                </a:cubicBezTo>
                <a:cubicBezTo>
                  <a:pt x="839200" y="235975"/>
                  <a:pt x="853994" y="250769"/>
                  <a:pt x="853994" y="269017"/>
                </a:cubicBezTo>
                <a:cubicBezTo>
                  <a:pt x="853994" y="287265"/>
                  <a:pt x="839200" y="302058"/>
                  <a:pt x="820952" y="302058"/>
                </a:cubicBezTo>
                <a:cubicBezTo>
                  <a:pt x="802704" y="302058"/>
                  <a:pt x="787910" y="287265"/>
                  <a:pt x="787910" y="269017"/>
                </a:cubicBezTo>
                <a:close/>
                <a:moveTo>
                  <a:pt x="787910" y="387005"/>
                </a:moveTo>
                <a:cubicBezTo>
                  <a:pt x="787910" y="368757"/>
                  <a:pt x="802704" y="353964"/>
                  <a:pt x="820952" y="353964"/>
                </a:cubicBezTo>
                <a:cubicBezTo>
                  <a:pt x="839200" y="353964"/>
                  <a:pt x="853994" y="368757"/>
                  <a:pt x="853994" y="387005"/>
                </a:cubicBezTo>
                <a:cubicBezTo>
                  <a:pt x="853994" y="405253"/>
                  <a:pt x="839200" y="420047"/>
                  <a:pt x="820952" y="420047"/>
                </a:cubicBezTo>
                <a:cubicBezTo>
                  <a:pt x="802704" y="420047"/>
                  <a:pt x="787910" y="405253"/>
                  <a:pt x="787910" y="387005"/>
                </a:cubicBezTo>
                <a:close/>
                <a:moveTo>
                  <a:pt x="787910" y="504993"/>
                </a:moveTo>
                <a:cubicBezTo>
                  <a:pt x="787910" y="486745"/>
                  <a:pt x="802704" y="471951"/>
                  <a:pt x="820952" y="471951"/>
                </a:cubicBezTo>
                <a:cubicBezTo>
                  <a:pt x="839200" y="471951"/>
                  <a:pt x="853994" y="486745"/>
                  <a:pt x="853994" y="504993"/>
                </a:cubicBezTo>
                <a:cubicBezTo>
                  <a:pt x="853994" y="523241"/>
                  <a:pt x="839200" y="538035"/>
                  <a:pt x="820952" y="538035"/>
                </a:cubicBezTo>
                <a:cubicBezTo>
                  <a:pt x="802704" y="538035"/>
                  <a:pt x="787910" y="523241"/>
                  <a:pt x="787910" y="504993"/>
                </a:cubicBezTo>
                <a:close/>
                <a:moveTo>
                  <a:pt x="787910" y="622981"/>
                </a:moveTo>
                <a:cubicBezTo>
                  <a:pt x="787910" y="604733"/>
                  <a:pt x="802704" y="589939"/>
                  <a:pt x="820952" y="589939"/>
                </a:cubicBezTo>
                <a:cubicBezTo>
                  <a:pt x="839200" y="589939"/>
                  <a:pt x="853994" y="604733"/>
                  <a:pt x="853994" y="622981"/>
                </a:cubicBezTo>
                <a:cubicBezTo>
                  <a:pt x="853994" y="641229"/>
                  <a:pt x="839200" y="656022"/>
                  <a:pt x="820952" y="656022"/>
                </a:cubicBezTo>
                <a:cubicBezTo>
                  <a:pt x="802704" y="656022"/>
                  <a:pt x="787910" y="641229"/>
                  <a:pt x="787910" y="622981"/>
                </a:cubicBezTo>
                <a:close/>
                <a:moveTo>
                  <a:pt x="630328" y="33041"/>
                </a:moveTo>
                <a:cubicBezTo>
                  <a:pt x="630328" y="14793"/>
                  <a:pt x="645122" y="0"/>
                  <a:pt x="663370" y="0"/>
                </a:cubicBezTo>
                <a:cubicBezTo>
                  <a:pt x="681618" y="0"/>
                  <a:pt x="696412" y="14793"/>
                  <a:pt x="696412" y="33041"/>
                </a:cubicBezTo>
                <a:cubicBezTo>
                  <a:pt x="696412" y="51289"/>
                  <a:pt x="681618" y="66083"/>
                  <a:pt x="663370" y="66083"/>
                </a:cubicBezTo>
                <a:cubicBezTo>
                  <a:pt x="645122" y="66083"/>
                  <a:pt x="630328" y="51289"/>
                  <a:pt x="630328" y="33041"/>
                </a:cubicBezTo>
                <a:close/>
                <a:moveTo>
                  <a:pt x="630328" y="151029"/>
                </a:moveTo>
                <a:cubicBezTo>
                  <a:pt x="630328" y="132781"/>
                  <a:pt x="645122" y="117987"/>
                  <a:pt x="663370" y="117987"/>
                </a:cubicBezTo>
                <a:cubicBezTo>
                  <a:pt x="681618" y="117987"/>
                  <a:pt x="696412" y="132781"/>
                  <a:pt x="696412" y="151029"/>
                </a:cubicBezTo>
                <a:cubicBezTo>
                  <a:pt x="696412" y="169277"/>
                  <a:pt x="681618" y="184071"/>
                  <a:pt x="663370" y="184071"/>
                </a:cubicBezTo>
                <a:cubicBezTo>
                  <a:pt x="645122" y="184071"/>
                  <a:pt x="630328" y="169277"/>
                  <a:pt x="630328" y="151029"/>
                </a:cubicBezTo>
                <a:close/>
                <a:moveTo>
                  <a:pt x="630328" y="269017"/>
                </a:moveTo>
                <a:cubicBezTo>
                  <a:pt x="630328" y="250769"/>
                  <a:pt x="645122" y="235975"/>
                  <a:pt x="663370" y="235975"/>
                </a:cubicBezTo>
                <a:cubicBezTo>
                  <a:pt x="681618" y="235975"/>
                  <a:pt x="696412" y="250769"/>
                  <a:pt x="696412" y="269017"/>
                </a:cubicBezTo>
                <a:cubicBezTo>
                  <a:pt x="696412" y="287265"/>
                  <a:pt x="681618" y="302058"/>
                  <a:pt x="663370" y="302058"/>
                </a:cubicBezTo>
                <a:cubicBezTo>
                  <a:pt x="645122" y="302058"/>
                  <a:pt x="630328" y="287265"/>
                  <a:pt x="630328" y="269017"/>
                </a:cubicBezTo>
                <a:close/>
                <a:moveTo>
                  <a:pt x="630328" y="387005"/>
                </a:moveTo>
                <a:cubicBezTo>
                  <a:pt x="630328" y="368757"/>
                  <a:pt x="645122" y="353964"/>
                  <a:pt x="663370" y="353964"/>
                </a:cubicBezTo>
                <a:cubicBezTo>
                  <a:pt x="681618" y="353964"/>
                  <a:pt x="696412" y="368757"/>
                  <a:pt x="696412" y="387005"/>
                </a:cubicBezTo>
                <a:cubicBezTo>
                  <a:pt x="696412" y="405253"/>
                  <a:pt x="681618" y="420047"/>
                  <a:pt x="663370" y="420047"/>
                </a:cubicBezTo>
                <a:cubicBezTo>
                  <a:pt x="645122" y="420047"/>
                  <a:pt x="630328" y="405253"/>
                  <a:pt x="630328" y="387005"/>
                </a:cubicBezTo>
                <a:close/>
                <a:moveTo>
                  <a:pt x="630328" y="504993"/>
                </a:moveTo>
                <a:cubicBezTo>
                  <a:pt x="630328" y="486745"/>
                  <a:pt x="645122" y="471951"/>
                  <a:pt x="663370" y="471951"/>
                </a:cubicBezTo>
                <a:cubicBezTo>
                  <a:pt x="681618" y="471951"/>
                  <a:pt x="696412" y="486745"/>
                  <a:pt x="696412" y="504993"/>
                </a:cubicBezTo>
                <a:cubicBezTo>
                  <a:pt x="696412" y="523241"/>
                  <a:pt x="681618" y="538035"/>
                  <a:pt x="663370" y="538035"/>
                </a:cubicBezTo>
                <a:cubicBezTo>
                  <a:pt x="645122" y="538035"/>
                  <a:pt x="630328" y="523241"/>
                  <a:pt x="630328" y="504993"/>
                </a:cubicBezTo>
                <a:close/>
                <a:moveTo>
                  <a:pt x="630328" y="622981"/>
                </a:moveTo>
                <a:cubicBezTo>
                  <a:pt x="630328" y="604733"/>
                  <a:pt x="645122" y="589939"/>
                  <a:pt x="663370" y="589939"/>
                </a:cubicBezTo>
                <a:cubicBezTo>
                  <a:pt x="681618" y="589939"/>
                  <a:pt x="696412" y="604733"/>
                  <a:pt x="696412" y="622981"/>
                </a:cubicBezTo>
                <a:cubicBezTo>
                  <a:pt x="696412" y="641229"/>
                  <a:pt x="681618" y="656022"/>
                  <a:pt x="663370" y="656022"/>
                </a:cubicBezTo>
                <a:cubicBezTo>
                  <a:pt x="645122" y="656022"/>
                  <a:pt x="630328" y="641229"/>
                  <a:pt x="630328" y="622981"/>
                </a:cubicBezTo>
                <a:close/>
                <a:moveTo>
                  <a:pt x="472746" y="33041"/>
                </a:moveTo>
                <a:cubicBezTo>
                  <a:pt x="472746" y="14793"/>
                  <a:pt x="487540" y="0"/>
                  <a:pt x="505788" y="0"/>
                </a:cubicBezTo>
                <a:cubicBezTo>
                  <a:pt x="524036" y="0"/>
                  <a:pt x="538830" y="14793"/>
                  <a:pt x="538830" y="33041"/>
                </a:cubicBezTo>
                <a:cubicBezTo>
                  <a:pt x="538830" y="51289"/>
                  <a:pt x="524036" y="66083"/>
                  <a:pt x="505788" y="66083"/>
                </a:cubicBezTo>
                <a:cubicBezTo>
                  <a:pt x="487540" y="66083"/>
                  <a:pt x="472746" y="51289"/>
                  <a:pt x="472746" y="33041"/>
                </a:cubicBezTo>
                <a:close/>
                <a:moveTo>
                  <a:pt x="472746" y="151029"/>
                </a:moveTo>
                <a:cubicBezTo>
                  <a:pt x="472746" y="132781"/>
                  <a:pt x="487540" y="117987"/>
                  <a:pt x="505788" y="117987"/>
                </a:cubicBezTo>
                <a:cubicBezTo>
                  <a:pt x="524036" y="117987"/>
                  <a:pt x="538830" y="132781"/>
                  <a:pt x="538830" y="151029"/>
                </a:cubicBezTo>
                <a:cubicBezTo>
                  <a:pt x="538830" y="169277"/>
                  <a:pt x="524036" y="184071"/>
                  <a:pt x="505788" y="184071"/>
                </a:cubicBezTo>
                <a:cubicBezTo>
                  <a:pt x="487540" y="184071"/>
                  <a:pt x="472746" y="169277"/>
                  <a:pt x="472746" y="151029"/>
                </a:cubicBezTo>
                <a:close/>
                <a:moveTo>
                  <a:pt x="472746" y="269017"/>
                </a:moveTo>
                <a:cubicBezTo>
                  <a:pt x="472746" y="250769"/>
                  <a:pt x="487540" y="235975"/>
                  <a:pt x="505788" y="235975"/>
                </a:cubicBezTo>
                <a:cubicBezTo>
                  <a:pt x="524036" y="235975"/>
                  <a:pt x="538830" y="250769"/>
                  <a:pt x="538830" y="269017"/>
                </a:cubicBezTo>
                <a:cubicBezTo>
                  <a:pt x="538830" y="287265"/>
                  <a:pt x="524036" y="302058"/>
                  <a:pt x="505788" y="302058"/>
                </a:cubicBezTo>
                <a:cubicBezTo>
                  <a:pt x="487540" y="302058"/>
                  <a:pt x="472746" y="287265"/>
                  <a:pt x="472746" y="269017"/>
                </a:cubicBezTo>
                <a:close/>
                <a:moveTo>
                  <a:pt x="472746" y="387005"/>
                </a:moveTo>
                <a:cubicBezTo>
                  <a:pt x="472746" y="368757"/>
                  <a:pt x="487540" y="353964"/>
                  <a:pt x="505788" y="353964"/>
                </a:cubicBezTo>
                <a:cubicBezTo>
                  <a:pt x="524036" y="353964"/>
                  <a:pt x="538830" y="368757"/>
                  <a:pt x="538830" y="387005"/>
                </a:cubicBezTo>
                <a:cubicBezTo>
                  <a:pt x="538830" y="405253"/>
                  <a:pt x="524036" y="420047"/>
                  <a:pt x="505788" y="420047"/>
                </a:cubicBezTo>
                <a:cubicBezTo>
                  <a:pt x="487540" y="420047"/>
                  <a:pt x="472746" y="405253"/>
                  <a:pt x="472746" y="387005"/>
                </a:cubicBezTo>
                <a:close/>
                <a:moveTo>
                  <a:pt x="472746" y="504993"/>
                </a:moveTo>
                <a:cubicBezTo>
                  <a:pt x="472746" y="486745"/>
                  <a:pt x="487540" y="471951"/>
                  <a:pt x="505788" y="471951"/>
                </a:cubicBezTo>
                <a:cubicBezTo>
                  <a:pt x="524036" y="471951"/>
                  <a:pt x="538830" y="486745"/>
                  <a:pt x="538830" y="504993"/>
                </a:cubicBezTo>
                <a:cubicBezTo>
                  <a:pt x="538830" y="523241"/>
                  <a:pt x="524036" y="538035"/>
                  <a:pt x="505788" y="538035"/>
                </a:cubicBezTo>
                <a:cubicBezTo>
                  <a:pt x="487540" y="538035"/>
                  <a:pt x="472746" y="523241"/>
                  <a:pt x="472746" y="504993"/>
                </a:cubicBezTo>
                <a:close/>
                <a:moveTo>
                  <a:pt x="472746" y="622981"/>
                </a:moveTo>
                <a:cubicBezTo>
                  <a:pt x="472746" y="604733"/>
                  <a:pt x="487540" y="589939"/>
                  <a:pt x="505788" y="589939"/>
                </a:cubicBezTo>
                <a:cubicBezTo>
                  <a:pt x="524036" y="589939"/>
                  <a:pt x="538830" y="604733"/>
                  <a:pt x="538830" y="622981"/>
                </a:cubicBezTo>
                <a:cubicBezTo>
                  <a:pt x="538830" y="641229"/>
                  <a:pt x="524036" y="656022"/>
                  <a:pt x="505788" y="656022"/>
                </a:cubicBezTo>
                <a:cubicBezTo>
                  <a:pt x="487540" y="656022"/>
                  <a:pt x="472746" y="641229"/>
                  <a:pt x="472746" y="622981"/>
                </a:cubicBezTo>
                <a:close/>
                <a:moveTo>
                  <a:pt x="315164" y="33043"/>
                </a:moveTo>
                <a:cubicBezTo>
                  <a:pt x="315164" y="14795"/>
                  <a:pt x="329957" y="1"/>
                  <a:pt x="348205" y="1"/>
                </a:cubicBezTo>
                <a:cubicBezTo>
                  <a:pt x="366453" y="1"/>
                  <a:pt x="381247" y="14795"/>
                  <a:pt x="381247" y="33043"/>
                </a:cubicBezTo>
                <a:cubicBezTo>
                  <a:pt x="381247" y="51291"/>
                  <a:pt x="366453" y="66085"/>
                  <a:pt x="348205" y="66085"/>
                </a:cubicBezTo>
                <a:cubicBezTo>
                  <a:pt x="329957" y="66085"/>
                  <a:pt x="315164" y="51291"/>
                  <a:pt x="315164" y="33043"/>
                </a:cubicBezTo>
                <a:close/>
                <a:moveTo>
                  <a:pt x="315164" y="151029"/>
                </a:moveTo>
                <a:cubicBezTo>
                  <a:pt x="315164" y="132781"/>
                  <a:pt x="329957" y="117987"/>
                  <a:pt x="348205" y="117987"/>
                </a:cubicBezTo>
                <a:cubicBezTo>
                  <a:pt x="366453" y="117987"/>
                  <a:pt x="381247" y="132781"/>
                  <a:pt x="381247" y="151029"/>
                </a:cubicBezTo>
                <a:cubicBezTo>
                  <a:pt x="381247" y="169277"/>
                  <a:pt x="366453" y="184071"/>
                  <a:pt x="348205" y="184071"/>
                </a:cubicBezTo>
                <a:cubicBezTo>
                  <a:pt x="329957" y="184071"/>
                  <a:pt x="315164" y="169277"/>
                  <a:pt x="315164" y="151029"/>
                </a:cubicBezTo>
                <a:close/>
                <a:moveTo>
                  <a:pt x="315164" y="269017"/>
                </a:moveTo>
                <a:cubicBezTo>
                  <a:pt x="315164" y="250769"/>
                  <a:pt x="329957" y="235975"/>
                  <a:pt x="348205" y="235975"/>
                </a:cubicBezTo>
                <a:cubicBezTo>
                  <a:pt x="366453" y="235975"/>
                  <a:pt x="381247" y="250769"/>
                  <a:pt x="381247" y="269017"/>
                </a:cubicBezTo>
                <a:cubicBezTo>
                  <a:pt x="381247" y="287265"/>
                  <a:pt x="366453" y="302058"/>
                  <a:pt x="348205" y="302058"/>
                </a:cubicBezTo>
                <a:cubicBezTo>
                  <a:pt x="329957" y="302058"/>
                  <a:pt x="315164" y="287265"/>
                  <a:pt x="315164" y="269017"/>
                </a:cubicBezTo>
                <a:close/>
                <a:moveTo>
                  <a:pt x="315164" y="387005"/>
                </a:moveTo>
                <a:cubicBezTo>
                  <a:pt x="315164" y="368757"/>
                  <a:pt x="329957" y="353964"/>
                  <a:pt x="348205" y="353964"/>
                </a:cubicBezTo>
                <a:cubicBezTo>
                  <a:pt x="366453" y="353964"/>
                  <a:pt x="381247" y="368757"/>
                  <a:pt x="381247" y="387005"/>
                </a:cubicBezTo>
                <a:cubicBezTo>
                  <a:pt x="381247" y="405253"/>
                  <a:pt x="366453" y="420047"/>
                  <a:pt x="348205" y="420047"/>
                </a:cubicBezTo>
                <a:cubicBezTo>
                  <a:pt x="329957" y="420047"/>
                  <a:pt x="315164" y="405253"/>
                  <a:pt x="315164" y="387005"/>
                </a:cubicBezTo>
                <a:close/>
                <a:moveTo>
                  <a:pt x="315164" y="504993"/>
                </a:moveTo>
                <a:cubicBezTo>
                  <a:pt x="315164" y="486745"/>
                  <a:pt x="329957" y="471951"/>
                  <a:pt x="348205" y="471951"/>
                </a:cubicBezTo>
                <a:cubicBezTo>
                  <a:pt x="366453" y="471951"/>
                  <a:pt x="381247" y="486745"/>
                  <a:pt x="381247" y="504993"/>
                </a:cubicBezTo>
                <a:cubicBezTo>
                  <a:pt x="381247" y="523241"/>
                  <a:pt x="366453" y="538035"/>
                  <a:pt x="348205" y="538035"/>
                </a:cubicBezTo>
                <a:cubicBezTo>
                  <a:pt x="329957" y="538035"/>
                  <a:pt x="315164" y="523241"/>
                  <a:pt x="315164" y="504993"/>
                </a:cubicBezTo>
                <a:close/>
                <a:moveTo>
                  <a:pt x="315164" y="622981"/>
                </a:moveTo>
                <a:cubicBezTo>
                  <a:pt x="315164" y="604733"/>
                  <a:pt x="329957" y="589939"/>
                  <a:pt x="348205" y="589939"/>
                </a:cubicBezTo>
                <a:cubicBezTo>
                  <a:pt x="366453" y="589939"/>
                  <a:pt x="381247" y="604733"/>
                  <a:pt x="381247" y="622981"/>
                </a:cubicBezTo>
                <a:cubicBezTo>
                  <a:pt x="381247" y="641229"/>
                  <a:pt x="366453" y="656022"/>
                  <a:pt x="348205" y="656022"/>
                </a:cubicBezTo>
                <a:cubicBezTo>
                  <a:pt x="329957" y="656022"/>
                  <a:pt x="315164" y="641229"/>
                  <a:pt x="315164" y="622981"/>
                </a:cubicBezTo>
                <a:close/>
                <a:moveTo>
                  <a:pt x="157582" y="33041"/>
                </a:moveTo>
                <a:cubicBezTo>
                  <a:pt x="157582" y="14793"/>
                  <a:pt x="172376" y="0"/>
                  <a:pt x="190624" y="0"/>
                </a:cubicBezTo>
                <a:cubicBezTo>
                  <a:pt x="208872" y="0"/>
                  <a:pt x="223665" y="14793"/>
                  <a:pt x="223665" y="33041"/>
                </a:cubicBezTo>
                <a:cubicBezTo>
                  <a:pt x="223665" y="51289"/>
                  <a:pt x="208872" y="66083"/>
                  <a:pt x="190624" y="66083"/>
                </a:cubicBezTo>
                <a:cubicBezTo>
                  <a:pt x="172376" y="66083"/>
                  <a:pt x="157582" y="51289"/>
                  <a:pt x="157582" y="33041"/>
                </a:cubicBezTo>
                <a:close/>
                <a:moveTo>
                  <a:pt x="157582" y="151029"/>
                </a:moveTo>
                <a:cubicBezTo>
                  <a:pt x="157582" y="132781"/>
                  <a:pt x="172376" y="117987"/>
                  <a:pt x="190624" y="117987"/>
                </a:cubicBezTo>
                <a:cubicBezTo>
                  <a:pt x="208872" y="117987"/>
                  <a:pt x="223665" y="132781"/>
                  <a:pt x="223665" y="151029"/>
                </a:cubicBezTo>
                <a:cubicBezTo>
                  <a:pt x="223665" y="169277"/>
                  <a:pt x="208872" y="184071"/>
                  <a:pt x="190624" y="184071"/>
                </a:cubicBezTo>
                <a:cubicBezTo>
                  <a:pt x="172376" y="184071"/>
                  <a:pt x="157582" y="169277"/>
                  <a:pt x="157582" y="151029"/>
                </a:cubicBezTo>
                <a:close/>
                <a:moveTo>
                  <a:pt x="157582" y="269017"/>
                </a:moveTo>
                <a:cubicBezTo>
                  <a:pt x="157582" y="250769"/>
                  <a:pt x="172376" y="235975"/>
                  <a:pt x="190624" y="235975"/>
                </a:cubicBezTo>
                <a:cubicBezTo>
                  <a:pt x="208872" y="235975"/>
                  <a:pt x="223665" y="250769"/>
                  <a:pt x="223665" y="269017"/>
                </a:cubicBezTo>
                <a:cubicBezTo>
                  <a:pt x="223665" y="287265"/>
                  <a:pt x="208872" y="302058"/>
                  <a:pt x="190624" y="302058"/>
                </a:cubicBezTo>
                <a:cubicBezTo>
                  <a:pt x="172376" y="302058"/>
                  <a:pt x="157582" y="287265"/>
                  <a:pt x="157582" y="269017"/>
                </a:cubicBezTo>
                <a:close/>
                <a:moveTo>
                  <a:pt x="157582" y="387005"/>
                </a:moveTo>
                <a:cubicBezTo>
                  <a:pt x="157582" y="368757"/>
                  <a:pt x="172376" y="353964"/>
                  <a:pt x="190624" y="353964"/>
                </a:cubicBezTo>
                <a:cubicBezTo>
                  <a:pt x="208872" y="353964"/>
                  <a:pt x="223665" y="368757"/>
                  <a:pt x="223665" y="387005"/>
                </a:cubicBezTo>
                <a:cubicBezTo>
                  <a:pt x="223665" y="405253"/>
                  <a:pt x="208872" y="420047"/>
                  <a:pt x="190624" y="420047"/>
                </a:cubicBezTo>
                <a:cubicBezTo>
                  <a:pt x="172376" y="420047"/>
                  <a:pt x="157582" y="405253"/>
                  <a:pt x="157582" y="387005"/>
                </a:cubicBezTo>
                <a:close/>
                <a:moveTo>
                  <a:pt x="157582" y="504993"/>
                </a:moveTo>
                <a:cubicBezTo>
                  <a:pt x="157582" y="486745"/>
                  <a:pt x="172376" y="471951"/>
                  <a:pt x="190624" y="471951"/>
                </a:cubicBezTo>
                <a:cubicBezTo>
                  <a:pt x="208872" y="471951"/>
                  <a:pt x="223665" y="486745"/>
                  <a:pt x="223665" y="504993"/>
                </a:cubicBezTo>
                <a:cubicBezTo>
                  <a:pt x="223665" y="523241"/>
                  <a:pt x="208872" y="538035"/>
                  <a:pt x="190624" y="538035"/>
                </a:cubicBezTo>
                <a:cubicBezTo>
                  <a:pt x="172376" y="538035"/>
                  <a:pt x="157582" y="523241"/>
                  <a:pt x="157582" y="504993"/>
                </a:cubicBezTo>
                <a:close/>
                <a:moveTo>
                  <a:pt x="157582" y="622981"/>
                </a:moveTo>
                <a:cubicBezTo>
                  <a:pt x="157582" y="604733"/>
                  <a:pt x="172376" y="589939"/>
                  <a:pt x="190624" y="589939"/>
                </a:cubicBezTo>
                <a:cubicBezTo>
                  <a:pt x="208872" y="589939"/>
                  <a:pt x="223665" y="604733"/>
                  <a:pt x="223665" y="622981"/>
                </a:cubicBezTo>
                <a:cubicBezTo>
                  <a:pt x="223665" y="641229"/>
                  <a:pt x="208872" y="656022"/>
                  <a:pt x="190624" y="656022"/>
                </a:cubicBezTo>
                <a:cubicBezTo>
                  <a:pt x="172376" y="656022"/>
                  <a:pt x="157582" y="641229"/>
                  <a:pt x="157582" y="622981"/>
                </a:cubicBezTo>
                <a:close/>
                <a:moveTo>
                  <a:pt x="0" y="33042"/>
                </a:moveTo>
                <a:cubicBezTo>
                  <a:pt x="0" y="14794"/>
                  <a:pt x="14794" y="0"/>
                  <a:pt x="33042" y="0"/>
                </a:cubicBezTo>
                <a:cubicBezTo>
                  <a:pt x="51290" y="0"/>
                  <a:pt x="66084" y="14794"/>
                  <a:pt x="66084" y="33042"/>
                </a:cubicBezTo>
                <a:cubicBezTo>
                  <a:pt x="66084" y="51290"/>
                  <a:pt x="51290" y="66084"/>
                  <a:pt x="33042" y="66084"/>
                </a:cubicBezTo>
                <a:cubicBezTo>
                  <a:pt x="14794" y="66084"/>
                  <a:pt x="0" y="51290"/>
                  <a:pt x="0" y="33042"/>
                </a:cubicBezTo>
                <a:close/>
                <a:moveTo>
                  <a:pt x="0" y="151029"/>
                </a:moveTo>
                <a:cubicBezTo>
                  <a:pt x="0" y="132781"/>
                  <a:pt x="14794" y="117987"/>
                  <a:pt x="33042" y="117987"/>
                </a:cubicBezTo>
                <a:cubicBezTo>
                  <a:pt x="51290" y="117987"/>
                  <a:pt x="66084" y="132781"/>
                  <a:pt x="66084" y="151029"/>
                </a:cubicBezTo>
                <a:cubicBezTo>
                  <a:pt x="66084" y="169277"/>
                  <a:pt x="51290" y="184071"/>
                  <a:pt x="33042" y="184071"/>
                </a:cubicBezTo>
                <a:cubicBezTo>
                  <a:pt x="14794" y="184071"/>
                  <a:pt x="0" y="169277"/>
                  <a:pt x="0" y="151029"/>
                </a:cubicBezTo>
                <a:close/>
                <a:moveTo>
                  <a:pt x="0" y="269017"/>
                </a:moveTo>
                <a:cubicBezTo>
                  <a:pt x="0" y="250769"/>
                  <a:pt x="14794" y="235975"/>
                  <a:pt x="33042" y="235975"/>
                </a:cubicBezTo>
                <a:cubicBezTo>
                  <a:pt x="51290" y="235975"/>
                  <a:pt x="66084" y="250769"/>
                  <a:pt x="66084" y="269017"/>
                </a:cubicBezTo>
                <a:cubicBezTo>
                  <a:pt x="66084" y="287265"/>
                  <a:pt x="51290" y="302058"/>
                  <a:pt x="33042" y="302058"/>
                </a:cubicBezTo>
                <a:cubicBezTo>
                  <a:pt x="14794" y="302058"/>
                  <a:pt x="0" y="287265"/>
                  <a:pt x="0" y="269017"/>
                </a:cubicBezTo>
                <a:close/>
                <a:moveTo>
                  <a:pt x="0" y="387005"/>
                </a:moveTo>
                <a:cubicBezTo>
                  <a:pt x="0" y="368757"/>
                  <a:pt x="14794" y="353964"/>
                  <a:pt x="33042" y="353964"/>
                </a:cubicBezTo>
                <a:cubicBezTo>
                  <a:pt x="51290" y="353964"/>
                  <a:pt x="66084" y="368757"/>
                  <a:pt x="66084" y="387005"/>
                </a:cubicBezTo>
                <a:cubicBezTo>
                  <a:pt x="66084" y="405253"/>
                  <a:pt x="51290" y="420047"/>
                  <a:pt x="33042" y="420047"/>
                </a:cubicBezTo>
                <a:cubicBezTo>
                  <a:pt x="14794" y="420047"/>
                  <a:pt x="0" y="405253"/>
                  <a:pt x="0" y="387005"/>
                </a:cubicBezTo>
                <a:close/>
                <a:moveTo>
                  <a:pt x="0" y="504993"/>
                </a:moveTo>
                <a:cubicBezTo>
                  <a:pt x="0" y="486745"/>
                  <a:pt x="14794" y="471951"/>
                  <a:pt x="33042" y="471951"/>
                </a:cubicBezTo>
                <a:cubicBezTo>
                  <a:pt x="51290" y="471951"/>
                  <a:pt x="66084" y="486745"/>
                  <a:pt x="66084" y="504993"/>
                </a:cubicBezTo>
                <a:cubicBezTo>
                  <a:pt x="66084" y="523241"/>
                  <a:pt x="51290" y="538035"/>
                  <a:pt x="33042" y="538035"/>
                </a:cubicBezTo>
                <a:cubicBezTo>
                  <a:pt x="14794" y="538035"/>
                  <a:pt x="0" y="523241"/>
                  <a:pt x="0" y="504993"/>
                </a:cubicBezTo>
                <a:close/>
                <a:moveTo>
                  <a:pt x="0" y="622981"/>
                </a:moveTo>
                <a:cubicBezTo>
                  <a:pt x="0" y="604733"/>
                  <a:pt x="14794" y="589939"/>
                  <a:pt x="33042" y="589939"/>
                </a:cubicBezTo>
                <a:cubicBezTo>
                  <a:pt x="51290" y="589939"/>
                  <a:pt x="66084" y="604733"/>
                  <a:pt x="66084" y="622981"/>
                </a:cubicBezTo>
                <a:cubicBezTo>
                  <a:pt x="66084" y="641229"/>
                  <a:pt x="51290" y="656022"/>
                  <a:pt x="33042" y="656022"/>
                </a:cubicBezTo>
                <a:cubicBezTo>
                  <a:pt x="14794" y="656022"/>
                  <a:pt x="0" y="641229"/>
                  <a:pt x="0" y="622981"/>
                </a:cubicBezTo>
                <a:close/>
              </a:path>
            </a:pathLst>
          </a:custGeom>
          <a:gradFill>
            <a:gsLst>
              <a:gs pos="28000">
                <a:schemeClr val="accent1"/>
              </a:gs>
              <a:gs pos="100000">
                <a:schemeClr val="accent1">
                  <a:lumMod val="20000"/>
                  <a:lumOff val="80000"/>
                  <a:alpha val="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3" name="标题 1"/>
          <p:cNvSpPr txBox="1"/>
          <p:nvPr/>
        </p:nvSpPr>
        <p:spPr>
          <a:xfrm rot="0" flipH="0" flipV="0">
            <a:off x="968288" y="177422"/>
            <a:ext cx="10550612" cy="753382"/>
          </a:xfrm>
          <a:prstGeom prst="rect">
            <a:avLst/>
          </a:prstGeom>
          <a:noFill/>
          <a:ln>
            <a:noFill/>
          </a:ln>
        </p:spPr>
        <p:txBody>
          <a:bodyPr vert="horz" wrap="square" lIns="0" tIns="0" rIns="0" bIns="0" rtlCol="0" anchor="ctr"/>
          <a:lstStyle/>
          <a:p>
            <a:pPr algn="l">
              <a:lnSpc>
                <a:spcPct val="110000"/>
              </a:lnSpc>
            </a:pPr>
            <a:r>
              <a:rPr kumimoji="1" lang="en-US" altLang="zh-CN" sz="2800">
                <a:ln w="25400">
                  <a:noFill/>
                </a:ln>
                <a:solidFill>
                  <a:srgbClr val="262626">
                    <a:alpha val="100000"/>
                  </a:srgbClr>
                </a:solidFill>
                <a:latin typeface="Source Han Sans CN Bold"/>
                <a:ea typeface="Source Han Sans CN Bold"/>
                <a:cs typeface="Source Han Sans CN Bold"/>
              </a:rPr>
              <a:t>面向双引擎的内容结构适配</a:t>
            </a:r>
            <a:endParaRPr kumimoji="1" lang="zh-CN" altLang="en-US"/>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2"/>
          <p:cNvSpPr txBox="1"/>
          <p:nvPr/>
        </p:nvSpPr>
        <p:spPr>
          <a:xfrm rot="0" flipH="0" flipV="0">
            <a:off x="0" y="0"/>
            <a:ext cx="12192000" cy="6858000"/>
          </a:xfrm>
          <a:prstGeom prst="rect">
            <a:avLst/>
          </a:prstGeom>
          <a:gradFill>
            <a:gsLst>
              <a:gs pos="0">
                <a:schemeClr val="bg1"/>
              </a:gs>
              <a:gs pos="100000">
                <a:schemeClr val="accent1">
                  <a:lumMod val="20000"/>
                  <a:lumOff val="80000"/>
                </a:schemeClr>
              </a:gs>
            </a:gsLst>
            <a:lin ang="5400000" scaled="1"/>
          </a:gradFill>
          <a:ln w="12700" cap="sq">
            <a:noFill/>
            <a:prstDash val="solid"/>
            <a:miter/>
          </a:ln>
        </p:spPr>
        <p:txBody>
          <a:bodyPr vert="horz" wrap="square" lIns="0" tIns="0" rIns="0" bIns="0" rtlCol="0" anchor="ctr"/>
          <a:lstStyle/>
          <a:p>
            <a:pPr algn="ctr">
              <a:lnSpc>
                <a:spcPct val="110000"/>
              </a:lnSpc>
            </a:pPr>
            <a:endParaRPr kumimoji="1" lang="zh-CN" altLang="en-US"/>
          </a:p>
        </p:txBody>
      </p:sp>
      <p:sp>
        <p:nvSpPr>
          <p:cNvPr id="3" name="任意多边形: 形状 10"/>
          <p:cNvSpPr txBox="1"/>
          <p:nvPr/>
        </p:nvSpPr>
        <p:spPr>
          <a:xfrm rot="0" flipH="0" flipV="0">
            <a:off x="939520" y="2626380"/>
            <a:ext cx="28289" cy="3333056"/>
          </a:xfrm>
          <a:custGeom>
            <a:avLst/>
            <a:gdLst>
              <a:gd name="csX0" fmla="*/ 0 w 33838"/>
              <a:gd name="csY0" fmla="*/ 0 h 4109292"/>
              <a:gd name="csX1" fmla="*/ 33838 w 33838"/>
              <a:gd name="csY1" fmla="*/ 0 h 4109292"/>
              <a:gd name="csX2" fmla="*/ 33838 w 33838"/>
              <a:gd name="csY2" fmla="*/ 4109292 h 4109292"/>
              <a:gd name="csX3" fmla="*/ 0 w 33838"/>
              <a:gd name="csY3" fmla="*/ 4109292 h 4109292"/>
              <a:gd name="csX4" fmla="*/ 0 w 33838"/>
              <a:gd name="csY4" fmla="*/ 0 h 4109292"/>
            </a:gdLst>
            <a:rect l="l" t="t" r="r" b="b"/>
            <a:pathLst>
              <a:path w="33838" h="4109292">
                <a:moveTo>
                  <a:pt x="0" y="0"/>
                </a:moveTo>
                <a:lnTo>
                  <a:pt x="33838" y="0"/>
                </a:lnTo>
                <a:lnTo>
                  <a:pt x="33838" y="4109292"/>
                </a:lnTo>
                <a:lnTo>
                  <a:pt x="0" y="4109292"/>
                </a:lnTo>
                <a:lnTo>
                  <a:pt x="0" y="0"/>
                </a:lnTo>
                <a:close/>
              </a:path>
            </a:pathLst>
          </a:custGeom>
          <a:gradFill>
            <a:gsLst>
              <a:gs pos="0">
                <a:schemeClr val="accent1">
                  <a:lumMod val="5000"/>
                  <a:lumOff val="95000"/>
                  <a:alpha val="0"/>
                </a:schemeClr>
              </a:gs>
              <a:gs pos="80000">
                <a:schemeClr val="accent1">
                  <a:lumMod val="60000"/>
                  <a:lumOff val="40000"/>
                </a:schemeClr>
              </a:gs>
            </a:gsLst>
            <a:lin ang="162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矩形: 圆角 4"/>
          <p:cNvSpPr txBox="1"/>
          <p:nvPr/>
        </p:nvSpPr>
        <p:spPr>
          <a:xfrm rot="0" flipH="0" flipV="0">
            <a:off x="660927" y="1927716"/>
            <a:ext cx="3408433" cy="793069"/>
          </a:xfrm>
          <a:prstGeom prst="roundRect">
            <a:avLst>
              <a:gd name="adj" fmla="val 50000"/>
            </a:avLst>
          </a:prstGeom>
          <a:solidFill>
            <a:schemeClr val="bg1"/>
          </a:solidFill>
          <a:ln w="12700" cap="sq">
            <a:gradFill>
              <a:gsLst>
                <a:gs pos="0">
                  <a:schemeClr val="accent1">
                    <a:lumMod val="75000"/>
                  </a:schemeClr>
                </a:gs>
                <a:gs pos="100000">
                  <a:schemeClr val="accent1">
                    <a:lumMod val="20000"/>
                    <a:lumOff val="80000"/>
                  </a:schemeClr>
                </a:gs>
              </a:gsLst>
              <a:lin ang="10800000" scaled="0"/>
            </a:gradFill>
            <a:miter/>
          </a:ln>
          <a:effectLst>
            <a:outerShdw dist="38100" blurRad="152400" dir="2700000" sx="100000" sy="100000" kx="0" ky="0" algn="tl" rotWithShape="0">
              <a:schemeClr val="accent1">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5" name="椭圆 3"/>
          <p:cNvSpPr txBox="1"/>
          <p:nvPr/>
        </p:nvSpPr>
        <p:spPr>
          <a:xfrm rot="0" flipH="0" flipV="0">
            <a:off x="532472" y="1924050"/>
            <a:ext cx="817429" cy="793069"/>
          </a:xfrm>
          <a:prstGeom prst="ellipse">
            <a:avLst/>
          </a:prstGeom>
          <a:gradFill>
            <a:gsLst>
              <a:gs pos="0">
                <a:schemeClr val="accent1"/>
              </a:gs>
              <a:gs pos="99000">
                <a:schemeClr val="accent1">
                  <a:lumMod val="60000"/>
                  <a:lumOff val="40000"/>
                </a:schemeClr>
              </a:gs>
            </a:gsLst>
            <a:lin ang="13500000" scaled="0"/>
          </a:gradFill>
          <a:ln w="12700" cap="sq">
            <a:noFill/>
            <a:miter/>
          </a:ln>
          <a:effectLst>
            <a:outerShdw dist="190500" blurRad="381000" dir="5400000" sx="90000" sy="90000" kx="0" ky="0" algn="ctr" rotWithShape="0">
              <a:schemeClr val="accent1">
                <a:alpha val="3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6" name="文本框 7"/>
          <p:cNvSpPr txBox="1"/>
          <p:nvPr/>
        </p:nvSpPr>
        <p:spPr>
          <a:xfrm rot="0" flipH="0" flipV="0">
            <a:off x="1530747" y="2009498"/>
            <a:ext cx="2300830" cy="629506"/>
          </a:xfrm>
          <a:prstGeom prst="rect">
            <a:avLst/>
          </a:prstGeom>
          <a:noFill/>
          <a:ln cap="sq">
            <a:noFill/>
          </a:ln>
        </p:spPr>
        <p:txBody>
          <a:bodyPr vert="horz" wrap="square" lIns="0" tIns="0" rIns="0" bIns="0" rtlCol="0" anchor="ctr"/>
          <a:lstStyle/>
          <a:p>
            <a:pPr algn="l">
              <a:lnSpc>
                <a:spcPct val="120000"/>
              </a:lnSpc>
            </a:pPr>
            <a:r>
              <a:rPr kumimoji="1" lang="en-US" altLang="zh-CN" sz="1600">
                <a:ln w="12700">
                  <a:noFill/>
                </a:ln>
                <a:solidFill>
                  <a:srgbClr val="063CE8">
                    <a:alpha val="100000"/>
                  </a:srgbClr>
                </a:solidFill>
                <a:latin typeface="Source Han Sans CN Bold"/>
                <a:ea typeface="Source Han Sans CN Bold"/>
                <a:cs typeface="Source Han Sans CN Bold"/>
              </a:rPr>
              <a:t>双轨收录状态监控机制</a:t>
            </a:r>
            <a:endParaRPr kumimoji="1" lang="zh-CN" altLang="en-US"/>
          </a:p>
        </p:txBody>
      </p:sp>
      <p:sp>
        <p:nvSpPr>
          <p:cNvPr id="7" name="文本框 8"/>
          <p:cNvSpPr txBox="1"/>
          <p:nvPr/>
        </p:nvSpPr>
        <p:spPr>
          <a:xfrm rot="0" flipH="0" flipV="0">
            <a:off x="1192873" y="2893778"/>
            <a:ext cx="2586561" cy="2992672"/>
          </a:xfrm>
          <a:prstGeom prst="rect">
            <a:avLst/>
          </a:prstGeom>
          <a:noFill/>
          <a:ln cap="sq">
            <a:noFill/>
          </a:ln>
        </p:spPr>
        <p:txBody>
          <a:bodyPr vert="horz" wrap="square" lIns="0" tIns="0" rIns="0" bIns="0" rtlCol="0" anchor="t"/>
          <a:lstStyle/>
          <a:p>
            <a:pPr algn="l">
              <a:lnSpc>
                <a:spcPct val="150000"/>
              </a:lnSpc>
            </a:pPr>
            <a:r>
              <a:rPr kumimoji="1" lang="en-US" altLang="zh-CN" sz="1400">
                <a:ln w="12700">
                  <a:noFill/>
                </a:ln>
                <a:solidFill>
                  <a:srgbClr val="000000">
                    <a:alpha val="100000"/>
                  </a:srgbClr>
                </a:solidFill>
                <a:latin typeface="Source Han Sans"/>
                <a:ea typeface="Source Han Sans"/>
                <a:cs typeface="Source Han Sans"/>
              </a:rPr>
              <a:t>建立分别追踪传统索引量与AI引用频次的监测体系，通过百度搜索资源平台API与第三方AI搜索监测工具，识别哪些内容仅被传统收录而未被AI采纳，针对性优化语义清晰度与信息密度。</a:t>
            </a:r>
            <a:endParaRPr kumimoji="1" lang="zh-CN" altLang="en-US"/>
          </a:p>
        </p:txBody>
      </p:sp>
      <p:sp>
        <p:nvSpPr>
          <p:cNvPr id="8" name="文本框 9"/>
          <p:cNvSpPr txBox="1"/>
          <p:nvPr/>
        </p:nvSpPr>
        <p:spPr>
          <a:xfrm rot="0" flipH="0" flipV="0">
            <a:off x="485762" y="2026016"/>
            <a:ext cx="910849" cy="589138"/>
          </a:xfrm>
          <a:prstGeom prst="rect">
            <a:avLst/>
          </a:prstGeom>
          <a:noFill/>
          <a:ln cap="sq">
            <a:noFill/>
          </a:ln>
        </p:spPr>
        <p:txBody>
          <a:bodyPr vert="horz" wrap="square" lIns="0" tIns="0" rIns="0" bIns="0" rtlCol="0" anchor="ctr"/>
          <a:lstStyle/>
          <a:p>
            <a:pPr algn="ctr">
              <a:lnSpc>
                <a:spcPct val="120000"/>
              </a:lnSpc>
            </a:pPr>
            <a:r>
              <a:rPr kumimoji="1" lang="en-US" altLang="zh-CN" sz="2800">
                <a:ln w="12700">
                  <a:noFill/>
                </a:ln>
                <a:solidFill>
                  <a:srgbClr val="FFFFFF">
                    <a:alpha val="20000"/>
                  </a:srgbClr>
                </a:solidFill>
                <a:latin typeface="Source Han Sans CN Bold"/>
                <a:ea typeface="Source Han Sans CN Bold"/>
                <a:cs typeface="Source Han Sans CN Bold"/>
              </a:rPr>
              <a:t>01</a:t>
            </a:r>
            <a:endParaRPr kumimoji="1" lang="zh-CN" altLang="en-US"/>
          </a:p>
        </p:txBody>
      </p:sp>
      <p:sp>
        <p:nvSpPr>
          <p:cNvPr id="9" name="任意多边形: 形状 11"/>
          <p:cNvSpPr txBox="1"/>
          <p:nvPr/>
        </p:nvSpPr>
        <p:spPr>
          <a:xfrm rot="0" flipH="0" flipV="0">
            <a:off x="4761295" y="2626380"/>
            <a:ext cx="28289" cy="3333056"/>
          </a:xfrm>
          <a:custGeom>
            <a:avLst/>
            <a:gdLst>
              <a:gd name="csX0" fmla="*/ 0 w 33838"/>
              <a:gd name="csY0" fmla="*/ 0 h 4109292"/>
              <a:gd name="csX1" fmla="*/ 33838 w 33838"/>
              <a:gd name="csY1" fmla="*/ 0 h 4109292"/>
              <a:gd name="csX2" fmla="*/ 33838 w 33838"/>
              <a:gd name="csY2" fmla="*/ 4109292 h 4109292"/>
              <a:gd name="csX3" fmla="*/ 0 w 33838"/>
              <a:gd name="csY3" fmla="*/ 4109292 h 4109292"/>
              <a:gd name="csX4" fmla="*/ 0 w 33838"/>
              <a:gd name="csY4" fmla="*/ 0 h 4109292"/>
            </a:gdLst>
            <a:rect l="l" t="t" r="r" b="b"/>
            <a:pathLst>
              <a:path w="33838" h="4109292">
                <a:moveTo>
                  <a:pt x="0" y="0"/>
                </a:moveTo>
                <a:lnTo>
                  <a:pt x="33838" y="0"/>
                </a:lnTo>
                <a:lnTo>
                  <a:pt x="33838" y="4109292"/>
                </a:lnTo>
                <a:lnTo>
                  <a:pt x="0" y="4109292"/>
                </a:lnTo>
                <a:lnTo>
                  <a:pt x="0" y="0"/>
                </a:lnTo>
                <a:close/>
              </a:path>
            </a:pathLst>
          </a:custGeom>
          <a:gradFill>
            <a:gsLst>
              <a:gs pos="0">
                <a:schemeClr val="accent1">
                  <a:lumMod val="5000"/>
                  <a:lumOff val="95000"/>
                  <a:alpha val="0"/>
                </a:schemeClr>
              </a:gs>
              <a:gs pos="80000">
                <a:schemeClr val="accent1">
                  <a:lumMod val="60000"/>
                  <a:lumOff val="40000"/>
                </a:schemeClr>
              </a:gs>
            </a:gsLst>
            <a:lin ang="162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0" name="矩形: 圆角 12"/>
          <p:cNvSpPr txBox="1"/>
          <p:nvPr/>
        </p:nvSpPr>
        <p:spPr>
          <a:xfrm rot="0" flipH="0" flipV="0">
            <a:off x="4482702" y="1927716"/>
            <a:ext cx="3408433" cy="793069"/>
          </a:xfrm>
          <a:prstGeom prst="roundRect">
            <a:avLst>
              <a:gd name="adj" fmla="val 50000"/>
            </a:avLst>
          </a:prstGeom>
          <a:solidFill>
            <a:schemeClr val="bg1"/>
          </a:solidFill>
          <a:ln w="12700" cap="sq">
            <a:gradFill>
              <a:gsLst>
                <a:gs pos="0">
                  <a:schemeClr val="accent1">
                    <a:lumMod val="75000"/>
                  </a:schemeClr>
                </a:gs>
                <a:gs pos="100000">
                  <a:schemeClr val="accent1">
                    <a:lumMod val="20000"/>
                    <a:lumOff val="80000"/>
                  </a:schemeClr>
                </a:gs>
              </a:gsLst>
              <a:lin ang="10800000" scaled="0"/>
            </a:gradFill>
            <a:miter/>
          </a:ln>
          <a:effectLst>
            <a:outerShdw dist="38100" blurRad="152400" dir="2700000" sx="100000" sy="100000" kx="0" ky="0" algn="tl" rotWithShape="0">
              <a:schemeClr val="accent1">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1" name="椭圆 13"/>
          <p:cNvSpPr txBox="1"/>
          <p:nvPr/>
        </p:nvSpPr>
        <p:spPr>
          <a:xfrm rot="0" flipH="0" flipV="0">
            <a:off x="4354247" y="1924050"/>
            <a:ext cx="817429" cy="793069"/>
          </a:xfrm>
          <a:prstGeom prst="ellipse">
            <a:avLst/>
          </a:prstGeom>
          <a:gradFill>
            <a:gsLst>
              <a:gs pos="0">
                <a:schemeClr val="accent1"/>
              </a:gs>
              <a:gs pos="99000">
                <a:schemeClr val="accent1">
                  <a:lumMod val="60000"/>
                  <a:lumOff val="40000"/>
                </a:schemeClr>
              </a:gs>
            </a:gsLst>
            <a:lin ang="13500000" scaled="0"/>
          </a:gradFill>
          <a:ln w="12700" cap="sq">
            <a:noFill/>
            <a:miter/>
          </a:ln>
          <a:effectLst>
            <a:outerShdw dist="190500" blurRad="381000" dir="5400000" sx="90000" sy="90000" kx="0" ky="0" algn="ctr" rotWithShape="0">
              <a:schemeClr val="accent1">
                <a:alpha val="3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2" name="文本框 14"/>
          <p:cNvSpPr txBox="1"/>
          <p:nvPr/>
        </p:nvSpPr>
        <p:spPr>
          <a:xfrm rot="0" flipH="0" flipV="0">
            <a:off x="5352522" y="2009498"/>
            <a:ext cx="2300830" cy="629506"/>
          </a:xfrm>
          <a:prstGeom prst="rect">
            <a:avLst/>
          </a:prstGeom>
          <a:noFill/>
          <a:ln cap="sq">
            <a:noFill/>
          </a:ln>
        </p:spPr>
        <p:txBody>
          <a:bodyPr vert="horz" wrap="square" lIns="0" tIns="0" rIns="0" bIns="0" rtlCol="0" anchor="ctr"/>
          <a:lstStyle/>
          <a:p>
            <a:pPr algn="l">
              <a:lnSpc>
                <a:spcPct val="120000"/>
              </a:lnSpc>
            </a:pPr>
            <a:r>
              <a:rPr kumimoji="1" lang="en-US" altLang="zh-CN" sz="1600">
                <a:ln w="12700">
                  <a:noFill/>
                </a:ln>
                <a:solidFill>
                  <a:srgbClr val="063CE8">
                    <a:alpha val="100000"/>
                  </a:srgbClr>
                </a:solidFill>
                <a:latin typeface="Source Han Sans CN Bold"/>
                <a:ea typeface="Source Han Sans CN Bold"/>
                <a:cs typeface="Source Han Sans CN Bold"/>
              </a:rPr>
              <a:t>用户反馈信号反向优化</a:t>
            </a:r>
            <a:endParaRPr kumimoji="1" lang="zh-CN" altLang="en-US"/>
          </a:p>
        </p:txBody>
      </p:sp>
      <p:sp>
        <p:nvSpPr>
          <p:cNvPr id="13" name="文本框 15"/>
          <p:cNvSpPr txBox="1"/>
          <p:nvPr/>
        </p:nvSpPr>
        <p:spPr>
          <a:xfrm rot="0" flipH="0" flipV="0">
            <a:off x="5014648" y="2893778"/>
            <a:ext cx="2586561" cy="2992672"/>
          </a:xfrm>
          <a:prstGeom prst="rect">
            <a:avLst/>
          </a:prstGeom>
          <a:noFill/>
          <a:ln cap="sq">
            <a:noFill/>
          </a:ln>
        </p:spPr>
        <p:txBody>
          <a:bodyPr vert="horz" wrap="square" lIns="0" tIns="0" rIns="0" bIns="0" rtlCol="0" anchor="t"/>
          <a:lstStyle/>
          <a:p>
            <a:pPr algn="l">
              <a:lnSpc>
                <a:spcPct val="150000"/>
              </a:lnSpc>
            </a:pPr>
            <a:r>
              <a:rPr kumimoji="1" lang="en-US" altLang="zh-CN" sz="1400">
                <a:ln w="12700">
                  <a:noFill/>
                </a:ln>
                <a:solidFill>
                  <a:srgbClr val="000000">
                    <a:alpha val="100000"/>
                  </a:srgbClr>
                </a:solidFill>
                <a:latin typeface="Source Han Sans"/>
                <a:ea typeface="Source Han Sans"/>
                <a:cs typeface="Source Han Sans"/>
              </a:rPr>
              <a:t>收集百度搜索结果页的“有用/无用”点击数据及AI对话中的追问率，将低互动内容标记为待优化对象，补充更具体的操作步骤、对比表格或真实案例，提升内容在双轨场景下的实用价值评分。</a:t>
            </a:r>
            <a:endParaRPr kumimoji="1" lang="zh-CN" altLang="en-US"/>
          </a:p>
        </p:txBody>
      </p:sp>
      <p:sp>
        <p:nvSpPr>
          <p:cNvPr id="14" name="文本框 16"/>
          <p:cNvSpPr txBox="1"/>
          <p:nvPr/>
        </p:nvSpPr>
        <p:spPr>
          <a:xfrm rot="0" flipH="0" flipV="0">
            <a:off x="4307537" y="2026016"/>
            <a:ext cx="910849" cy="589138"/>
          </a:xfrm>
          <a:prstGeom prst="rect">
            <a:avLst/>
          </a:prstGeom>
          <a:noFill/>
          <a:ln cap="sq">
            <a:noFill/>
          </a:ln>
        </p:spPr>
        <p:txBody>
          <a:bodyPr vert="horz" wrap="square" lIns="0" tIns="0" rIns="0" bIns="0" rtlCol="0" anchor="ctr"/>
          <a:lstStyle/>
          <a:p>
            <a:pPr algn="ctr">
              <a:lnSpc>
                <a:spcPct val="120000"/>
              </a:lnSpc>
            </a:pPr>
            <a:r>
              <a:rPr kumimoji="1" lang="en-US" altLang="zh-CN" sz="2800">
                <a:ln w="12700">
                  <a:noFill/>
                </a:ln>
                <a:solidFill>
                  <a:srgbClr val="FFFFFF">
                    <a:alpha val="20000"/>
                  </a:srgbClr>
                </a:solidFill>
                <a:latin typeface="Source Han Sans CN Bold"/>
                <a:ea typeface="Source Han Sans CN Bold"/>
                <a:cs typeface="Source Han Sans CN Bold"/>
              </a:rPr>
              <a:t>02</a:t>
            </a:r>
            <a:endParaRPr kumimoji="1" lang="zh-CN" altLang="en-US"/>
          </a:p>
        </p:txBody>
      </p:sp>
      <p:sp>
        <p:nvSpPr>
          <p:cNvPr id="15" name="任意多边形: 形状 11"/>
          <p:cNvSpPr txBox="1"/>
          <p:nvPr/>
        </p:nvSpPr>
        <p:spPr>
          <a:xfrm rot="0" flipH="0" flipV="0">
            <a:off x="8583071" y="2626380"/>
            <a:ext cx="28289" cy="3333056"/>
          </a:xfrm>
          <a:custGeom>
            <a:avLst/>
            <a:gdLst>
              <a:gd name="csX0" fmla="*/ 0 w 33838"/>
              <a:gd name="csY0" fmla="*/ 0 h 4109292"/>
              <a:gd name="csX1" fmla="*/ 33838 w 33838"/>
              <a:gd name="csY1" fmla="*/ 0 h 4109292"/>
              <a:gd name="csX2" fmla="*/ 33838 w 33838"/>
              <a:gd name="csY2" fmla="*/ 4109292 h 4109292"/>
              <a:gd name="csX3" fmla="*/ 0 w 33838"/>
              <a:gd name="csY3" fmla="*/ 4109292 h 4109292"/>
              <a:gd name="csX4" fmla="*/ 0 w 33838"/>
              <a:gd name="csY4" fmla="*/ 0 h 4109292"/>
            </a:gdLst>
            <a:rect l="l" t="t" r="r" b="b"/>
            <a:pathLst>
              <a:path w="33838" h="4109292">
                <a:moveTo>
                  <a:pt x="0" y="0"/>
                </a:moveTo>
                <a:lnTo>
                  <a:pt x="33838" y="0"/>
                </a:lnTo>
                <a:lnTo>
                  <a:pt x="33838" y="4109292"/>
                </a:lnTo>
                <a:lnTo>
                  <a:pt x="0" y="4109292"/>
                </a:lnTo>
                <a:lnTo>
                  <a:pt x="0" y="0"/>
                </a:lnTo>
                <a:close/>
              </a:path>
            </a:pathLst>
          </a:custGeom>
          <a:gradFill>
            <a:gsLst>
              <a:gs pos="0">
                <a:schemeClr val="accent1">
                  <a:lumMod val="5000"/>
                  <a:lumOff val="95000"/>
                  <a:alpha val="0"/>
                </a:schemeClr>
              </a:gs>
              <a:gs pos="80000">
                <a:schemeClr val="accent1">
                  <a:lumMod val="60000"/>
                  <a:lumOff val="40000"/>
                </a:schemeClr>
              </a:gs>
            </a:gsLst>
            <a:lin ang="162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6" name="矩形: 圆角 12"/>
          <p:cNvSpPr txBox="1"/>
          <p:nvPr/>
        </p:nvSpPr>
        <p:spPr>
          <a:xfrm rot="0" flipH="0" flipV="0">
            <a:off x="8304478" y="1927716"/>
            <a:ext cx="3408433" cy="793069"/>
          </a:xfrm>
          <a:prstGeom prst="roundRect">
            <a:avLst>
              <a:gd name="adj" fmla="val 50000"/>
            </a:avLst>
          </a:prstGeom>
          <a:solidFill>
            <a:schemeClr val="bg1"/>
          </a:solidFill>
          <a:ln w="12700" cap="sq">
            <a:gradFill>
              <a:gsLst>
                <a:gs pos="0">
                  <a:schemeClr val="accent1">
                    <a:lumMod val="75000"/>
                  </a:schemeClr>
                </a:gs>
                <a:gs pos="100000">
                  <a:schemeClr val="accent1">
                    <a:lumMod val="20000"/>
                    <a:lumOff val="80000"/>
                  </a:schemeClr>
                </a:gs>
              </a:gsLst>
              <a:lin ang="10800000" scaled="0"/>
            </a:gradFill>
            <a:miter/>
          </a:ln>
          <a:effectLst>
            <a:outerShdw dist="38100" blurRad="152400" dir="2700000" sx="100000" sy="100000" kx="0" ky="0" algn="tl" rotWithShape="0">
              <a:schemeClr val="accent1">
                <a:alpha val="4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7" name="椭圆 13"/>
          <p:cNvSpPr txBox="1"/>
          <p:nvPr/>
        </p:nvSpPr>
        <p:spPr>
          <a:xfrm rot="0" flipH="0" flipV="0">
            <a:off x="8176023" y="1924050"/>
            <a:ext cx="817429" cy="793069"/>
          </a:xfrm>
          <a:prstGeom prst="ellipse">
            <a:avLst/>
          </a:prstGeom>
          <a:gradFill>
            <a:gsLst>
              <a:gs pos="0">
                <a:schemeClr val="accent1"/>
              </a:gs>
              <a:gs pos="99000">
                <a:schemeClr val="accent1">
                  <a:lumMod val="60000"/>
                  <a:lumOff val="40000"/>
                </a:schemeClr>
              </a:gs>
            </a:gsLst>
            <a:lin ang="13500000" scaled="0"/>
          </a:gradFill>
          <a:ln w="12700" cap="sq">
            <a:noFill/>
            <a:miter/>
          </a:ln>
          <a:effectLst>
            <a:outerShdw dist="190500" blurRad="381000" dir="5400000" sx="90000" sy="90000" kx="0" ky="0" algn="ctr" rotWithShape="0">
              <a:schemeClr val="accent1">
                <a:alpha val="30000"/>
              </a:schemeClr>
            </a:outerShdw>
          </a:effectLst>
        </p:spPr>
        <p:txBody>
          <a:bodyPr vert="horz" wrap="square" lIns="91440" tIns="45720" rIns="91440" bIns="45720" rtlCol="0" anchor="ctr"/>
          <a:lstStyle/>
          <a:p>
            <a:pPr algn="ctr">
              <a:lnSpc>
                <a:spcPct val="110000"/>
              </a:lnSpc>
            </a:pPr>
            <a:endParaRPr kumimoji="1" lang="zh-CN" altLang="en-US"/>
          </a:p>
        </p:txBody>
      </p:sp>
      <p:sp>
        <p:nvSpPr>
          <p:cNvPr id="18" name="文本框 14"/>
          <p:cNvSpPr txBox="1"/>
          <p:nvPr/>
        </p:nvSpPr>
        <p:spPr>
          <a:xfrm rot="0" flipH="0" flipV="0">
            <a:off x="9174298" y="2009498"/>
            <a:ext cx="2300830" cy="629506"/>
          </a:xfrm>
          <a:prstGeom prst="rect">
            <a:avLst/>
          </a:prstGeom>
          <a:noFill/>
          <a:ln cap="sq">
            <a:noFill/>
          </a:ln>
        </p:spPr>
        <p:txBody>
          <a:bodyPr vert="horz" wrap="square" lIns="0" tIns="0" rIns="0" bIns="0" rtlCol="0" anchor="ctr"/>
          <a:lstStyle/>
          <a:p>
            <a:pPr algn="l">
              <a:lnSpc>
                <a:spcPct val="120000"/>
              </a:lnSpc>
            </a:pPr>
            <a:r>
              <a:rPr kumimoji="1" lang="en-US" altLang="zh-CN" sz="1600">
                <a:ln w="12700">
                  <a:noFill/>
                </a:ln>
                <a:solidFill>
                  <a:srgbClr val="063CE8">
                    <a:alpha val="100000"/>
                  </a:srgbClr>
                </a:solidFill>
                <a:latin typeface="Source Han Sans CN Bold"/>
                <a:ea typeface="Source Han Sans CN Bold"/>
                <a:cs typeface="Source Han Sans CN Bold"/>
              </a:rPr>
              <a:t>周期性内容 freshness 更新策略</a:t>
            </a:r>
            <a:endParaRPr kumimoji="1" lang="zh-CN" altLang="en-US"/>
          </a:p>
        </p:txBody>
      </p:sp>
      <p:sp>
        <p:nvSpPr>
          <p:cNvPr id="19" name="文本框 15"/>
          <p:cNvSpPr txBox="1"/>
          <p:nvPr/>
        </p:nvSpPr>
        <p:spPr>
          <a:xfrm rot="0" flipH="0" flipV="0">
            <a:off x="8836424" y="2893778"/>
            <a:ext cx="2586561" cy="2992672"/>
          </a:xfrm>
          <a:prstGeom prst="rect">
            <a:avLst/>
          </a:prstGeom>
          <a:noFill/>
          <a:ln cap="sq">
            <a:noFill/>
          </a:ln>
        </p:spPr>
        <p:txBody>
          <a:bodyPr vert="horz" wrap="square" lIns="0" tIns="0" rIns="0" bIns="0" rtlCol="0" anchor="t"/>
          <a:lstStyle/>
          <a:p>
            <a:pPr algn="l">
              <a:lnSpc>
                <a:spcPct val="150000"/>
              </a:lnSpc>
            </a:pPr>
            <a:r>
              <a:rPr kumimoji="1" lang="en-US" altLang="zh-CN" sz="1400">
                <a:ln w="12700">
                  <a:noFill/>
                </a:ln>
                <a:solidFill>
                  <a:srgbClr val="000000">
                    <a:alpha val="100000"/>
                  </a:srgbClr>
                </a:solidFill>
                <a:latin typeface="Source Han Sans"/>
                <a:ea typeface="Source Han Sans"/>
                <a:cs typeface="Source Han Sans"/>
              </a:rPr>
              <a:t>对高流量但时效衰减的内容设置季度复审机制，更新统计数据、替换过期链接、补充最新政策解读，并向百度主动提交更新请求，维持内容在传统排名与AI知识库中的持续有效性。</a:t>
            </a:r>
            <a:endParaRPr kumimoji="1" lang="zh-CN" altLang="en-US"/>
          </a:p>
        </p:txBody>
      </p:sp>
      <p:sp>
        <p:nvSpPr>
          <p:cNvPr id="20" name="文本框 16"/>
          <p:cNvSpPr txBox="1"/>
          <p:nvPr/>
        </p:nvSpPr>
        <p:spPr>
          <a:xfrm rot="0" flipH="0" flipV="0">
            <a:off x="8129313" y="2026016"/>
            <a:ext cx="910849" cy="589138"/>
          </a:xfrm>
          <a:prstGeom prst="rect">
            <a:avLst/>
          </a:prstGeom>
          <a:noFill/>
          <a:ln cap="sq">
            <a:noFill/>
          </a:ln>
        </p:spPr>
        <p:txBody>
          <a:bodyPr vert="horz" wrap="square" lIns="0" tIns="0" rIns="0" bIns="0" rtlCol="0" anchor="ctr"/>
          <a:lstStyle/>
          <a:p>
            <a:pPr algn="ctr">
              <a:lnSpc>
                <a:spcPct val="120000"/>
              </a:lnSpc>
            </a:pPr>
            <a:r>
              <a:rPr kumimoji="1" lang="en-US" altLang="zh-CN" sz="2800">
                <a:ln w="12700">
                  <a:noFill/>
                </a:ln>
                <a:solidFill>
                  <a:srgbClr val="FFFFFF">
                    <a:alpha val="20000"/>
                  </a:srgbClr>
                </a:solidFill>
                <a:latin typeface="Source Han Sans CN Bold"/>
                <a:ea typeface="Source Han Sans CN Bold"/>
                <a:cs typeface="Source Han Sans CN Bold"/>
              </a:rPr>
              <a:t>03</a:t>
            </a:r>
            <a:endParaRPr kumimoji="1" lang="zh-CN" altLang="en-US"/>
          </a:p>
        </p:txBody>
      </p:sp>
      <p:sp>
        <p:nvSpPr>
          <p:cNvPr id="21" name="标题 1"/>
          <p:cNvSpPr txBox="1"/>
          <p:nvPr/>
        </p:nvSpPr>
        <p:spPr>
          <a:xfrm rot="19256368" flipH="0" flipV="0">
            <a:off x="-102701" y="64127"/>
            <a:ext cx="928813" cy="479602"/>
          </a:xfrm>
          <a:custGeom>
            <a:avLst/>
            <a:gdLst>
              <a:gd name="connsiteX0" fmla="*/ 706920 w 928813"/>
              <a:gd name="connsiteY0" fmla="*/ 45191 h 479602"/>
              <a:gd name="connsiteX1" fmla="*/ 928813 w 928813"/>
              <a:gd name="connsiteY1" fmla="*/ 225266 h 479602"/>
              <a:gd name="connsiteX2" fmla="*/ 924883 w 928813"/>
              <a:gd name="connsiteY2" fmla="*/ 232507 h 479602"/>
              <a:gd name="connsiteX3" fmla="*/ 460153 w 928813"/>
              <a:gd name="connsiteY3" fmla="*/ 479602 h 479602"/>
              <a:gd name="connsiteX4" fmla="*/ 63859 w 928813"/>
              <a:gd name="connsiteY4" fmla="*/ 315452 h 479602"/>
              <a:gd name="connsiteX5" fmla="*/ 0 w 928813"/>
              <a:gd name="connsiteY5" fmla="*/ 238054 h 479602"/>
              <a:gd name="connsiteX6" fmla="*/ 193188 w 928813"/>
              <a:gd name="connsiteY6" fmla="*/ 0 h 479602"/>
              <a:gd name="connsiteX7" fmla="*/ 201952 w 928813"/>
              <a:gd name="connsiteY7" fmla="*/ 28232 h 479602"/>
              <a:gd name="connsiteX8" fmla="*/ 460153 w 928813"/>
              <a:gd name="connsiteY8" fmla="*/ 199380 h 479602"/>
              <a:gd name="connsiteX9" fmla="*/ 658300 w 928813"/>
              <a:gd name="connsiteY9" fmla="*/ 117304 h 479602"/>
            </a:gdLst>
            <a:rect l="l" t="t" r="r" b="b"/>
            <a:pathLst>
              <a:path w="928813" h="479602">
                <a:moveTo>
                  <a:pt x="706920" y="45191"/>
                </a:moveTo>
                <a:lnTo>
                  <a:pt x="928813" y="225266"/>
                </a:lnTo>
                <a:lnTo>
                  <a:pt x="924883" y="232507"/>
                </a:lnTo>
                <a:cubicBezTo>
                  <a:pt x="824167" y="381587"/>
                  <a:pt x="653606" y="479602"/>
                  <a:pt x="460153" y="479602"/>
                </a:cubicBezTo>
                <a:cubicBezTo>
                  <a:pt x="305390" y="479602"/>
                  <a:pt x="165279" y="416872"/>
                  <a:pt x="63859" y="315452"/>
                </a:cubicBezTo>
                <a:lnTo>
                  <a:pt x="0" y="238054"/>
                </a:lnTo>
                <a:lnTo>
                  <a:pt x="193188" y="0"/>
                </a:lnTo>
                <a:lnTo>
                  <a:pt x="201952" y="28232"/>
                </a:lnTo>
                <a:cubicBezTo>
                  <a:pt x="244492" y="128808"/>
                  <a:pt x="344082" y="199380"/>
                  <a:pt x="460153" y="199380"/>
                </a:cubicBezTo>
                <a:cubicBezTo>
                  <a:pt x="537534" y="199380"/>
                  <a:pt x="607590" y="168015"/>
                  <a:pt x="658300" y="117304"/>
                </a:cubicBezTo>
                <a:close/>
              </a:path>
            </a:pathLst>
          </a:custGeom>
          <a:gradFill>
            <a:gsLst>
              <a:gs pos="0">
                <a:schemeClr val="accent1">
                  <a:lumMod val="80000"/>
                  <a:lumOff val="20000"/>
                </a:schemeClr>
              </a:gs>
              <a:gs pos="86000">
                <a:schemeClr val="accent1">
                  <a:lumMod val="75000"/>
                </a:schemeClr>
              </a:gs>
            </a:gsLst>
            <a:path path="circle">
              <a:fillToRect b="100000" r="100000"/>
            </a:path>
            <a:tileRect t="-100000" l="-100000"/>
          </a:gradFill>
          <a:ln w="9525" cap="sq">
            <a:noFill/>
            <a:miter/>
          </a:ln>
          <a:effectLst/>
        </p:spPr>
        <p:txBody>
          <a:bodyPr vert="horz" wrap="square" lIns="91440" tIns="45720" rIns="91440" bIns="45720" rtlCol="0" anchor="ctr"/>
          <a:lstStyle/>
          <a:p>
            <a:pPr algn="ctr">
              <a:lnSpc>
                <a:spcPct val="110000"/>
              </a:lnSpc>
            </a:pPr>
            <a:endParaRPr kumimoji="1" lang="zh-CN" altLang="en-US"/>
          </a:p>
        </p:txBody>
      </p:sp>
      <p:sp>
        <p:nvSpPr>
          <p:cNvPr id="22" name="标题 1"/>
          <p:cNvSpPr txBox="1"/>
          <p:nvPr/>
        </p:nvSpPr>
        <p:spPr>
          <a:xfrm rot="5400000" flipH="0" flipV="0">
            <a:off x="223823" y="372994"/>
            <a:ext cx="753381" cy="578733"/>
          </a:xfrm>
          <a:custGeom>
            <a:avLst/>
            <a:gdLst>
              <a:gd name="connsiteX0" fmla="*/ 787910 w 853994"/>
              <a:gd name="connsiteY0" fmla="*/ 33041 h 656022"/>
              <a:gd name="connsiteX1" fmla="*/ 820952 w 853994"/>
              <a:gd name="connsiteY1" fmla="*/ 0 h 656022"/>
              <a:gd name="connsiteX2" fmla="*/ 853994 w 853994"/>
              <a:gd name="connsiteY2" fmla="*/ 33041 h 656022"/>
              <a:gd name="connsiteX3" fmla="*/ 820952 w 853994"/>
              <a:gd name="connsiteY3" fmla="*/ 66083 h 656022"/>
              <a:gd name="connsiteX4" fmla="*/ 787910 w 853994"/>
              <a:gd name="connsiteY4" fmla="*/ 33041 h 656022"/>
              <a:gd name="connsiteX5" fmla="*/ 787910 w 853994"/>
              <a:gd name="connsiteY5" fmla="*/ 151029 h 656022"/>
              <a:gd name="connsiteX6" fmla="*/ 820952 w 853994"/>
              <a:gd name="connsiteY6" fmla="*/ 117987 h 656022"/>
              <a:gd name="connsiteX7" fmla="*/ 853994 w 853994"/>
              <a:gd name="connsiteY7" fmla="*/ 151029 h 656022"/>
              <a:gd name="connsiteX8" fmla="*/ 820952 w 853994"/>
              <a:gd name="connsiteY8" fmla="*/ 184071 h 656022"/>
              <a:gd name="connsiteX9" fmla="*/ 787910 w 853994"/>
              <a:gd name="connsiteY9" fmla="*/ 151029 h 656022"/>
              <a:gd name="connsiteX10" fmla="*/ 787910 w 853994"/>
              <a:gd name="connsiteY10" fmla="*/ 269017 h 656022"/>
              <a:gd name="connsiteX11" fmla="*/ 820952 w 853994"/>
              <a:gd name="connsiteY11" fmla="*/ 235975 h 656022"/>
              <a:gd name="connsiteX12" fmla="*/ 853994 w 853994"/>
              <a:gd name="connsiteY12" fmla="*/ 269017 h 656022"/>
              <a:gd name="connsiteX13" fmla="*/ 820952 w 853994"/>
              <a:gd name="connsiteY13" fmla="*/ 302058 h 656022"/>
              <a:gd name="connsiteX14" fmla="*/ 787910 w 853994"/>
              <a:gd name="connsiteY14" fmla="*/ 269017 h 656022"/>
              <a:gd name="connsiteX15" fmla="*/ 787910 w 853994"/>
              <a:gd name="connsiteY15" fmla="*/ 387005 h 656022"/>
              <a:gd name="connsiteX16" fmla="*/ 820952 w 853994"/>
              <a:gd name="connsiteY16" fmla="*/ 353964 h 656022"/>
              <a:gd name="connsiteX17" fmla="*/ 853994 w 853994"/>
              <a:gd name="connsiteY17" fmla="*/ 387005 h 656022"/>
              <a:gd name="connsiteX18" fmla="*/ 820952 w 853994"/>
              <a:gd name="connsiteY18" fmla="*/ 420047 h 656022"/>
              <a:gd name="connsiteX19" fmla="*/ 787910 w 853994"/>
              <a:gd name="connsiteY19" fmla="*/ 387005 h 656022"/>
              <a:gd name="connsiteX20" fmla="*/ 787910 w 853994"/>
              <a:gd name="connsiteY20" fmla="*/ 504993 h 656022"/>
              <a:gd name="connsiteX21" fmla="*/ 820952 w 853994"/>
              <a:gd name="connsiteY21" fmla="*/ 471951 h 656022"/>
              <a:gd name="connsiteX22" fmla="*/ 853994 w 853994"/>
              <a:gd name="connsiteY22" fmla="*/ 504993 h 656022"/>
              <a:gd name="connsiteX23" fmla="*/ 820952 w 853994"/>
              <a:gd name="connsiteY23" fmla="*/ 538035 h 656022"/>
              <a:gd name="connsiteX24" fmla="*/ 787910 w 853994"/>
              <a:gd name="connsiteY24" fmla="*/ 504993 h 656022"/>
              <a:gd name="connsiteX25" fmla="*/ 787910 w 853994"/>
              <a:gd name="connsiteY25" fmla="*/ 622981 h 656022"/>
              <a:gd name="connsiteX26" fmla="*/ 820952 w 853994"/>
              <a:gd name="connsiteY26" fmla="*/ 589939 h 656022"/>
              <a:gd name="connsiteX27" fmla="*/ 853994 w 853994"/>
              <a:gd name="connsiteY27" fmla="*/ 622981 h 656022"/>
              <a:gd name="connsiteX28" fmla="*/ 820952 w 853994"/>
              <a:gd name="connsiteY28" fmla="*/ 656022 h 656022"/>
              <a:gd name="connsiteX29" fmla="*/ 787910 w 853994"/>
              <a:gd name="connsiteY29" fmla="*/ 622981 h 656022"/>
              <a:gd name="connsiteX30" fmla="*/ 630328 w 853994"/>
              <a:gd name="connsiteY30" fmla="*/ 33041 h 656022"/>
              <a:gd name="connsiteX31" fmla="*/ 663370 w 853994"/>
              <a:gd name="connsiteY31" fmla="*/ 0 h 656022"/>
              <a:gd name="connsiteX32" fmla="*/ 696412 w 853994"/>
              <a:gd name="connsiteY32" fmla="*/ 33041 h 656022"/>
              <a:gd name="connsiteX33" fmla="*/ 663370 w 853994"/>
              <a:gd name="connsiteY33" fmla="*/ 66083 h 656022"/>
              <a:gd name="connsiteX34" fmla="*/ 630328 w 853994"/>
              <a:gd name="connsiteY34" fmla="*/ 33041 h 656022"/>
              <a:gd name="connsiteX35" fmla="*/ 630328 w 853994"/>
              <a:gd name="connsiteY35" fmla="*/ 151029 h 656022"/>
              <a:gd name="connsiteX36" fmla="*/ 663370 w 853994"/>
              <a:gd name="connsiteY36" fmla="*/ 117987 h 656022"/>
              <a:gd name="connsiteX37" fmla="*/ 696412 w 853994"/>
              <a:gd name="connsiteY37" fmla="*/ 151029 h 656022"/>
              <a:gd name="connsiteX38" fmla="*/ 663370 w 853994"/>
              <a:gd name="connsiteY38" fmla="*/ 184071 h 656022"/>
              <a:gd name="connsiteX39" fmla="*/ 630328 w 853994"/>
              <a:gd name="connsiteY39" fmla="*/ 151029 h 656022"/>
              <a:gd name="connsiteX40" fmla="*/ 630328 w 853994"/>
              <a:gd name="connsiteY40" fmla="*/ 269017 h 656022"/>
              <a:gd name="connsiteX41" fmla="*/ 663370 w 853994"/>
              <a:gd name="connsiteY41" fmla="*/ 235975 h 656022"/>
              <a:gd name="connsiteX42" fmla="*/ 696412 w 853994"/>
              <a:gd name="connsiteY42" fmla="*/ 269017 h 656022"/>
              <a:gd name="connsiteX43" fmla="*/ 663370 w 853994"/>
              <a:gd name="connsiteY43" fmla="*/ 302058 h 656022"/>
              <a:gd name="connsiteX44" fmla="*/ 630328 w 853994"/>
              <a:gd name="connsiteY44" fmla="*/ 269017 h 656022"/>
              <a:gd name="connsiteX45" fmla="*/ 630328 w 853994"/>
              <a:gd name="connsiteY45" fmla="*/ 387005 h 656022"/>
              <a:gd name="connsiteX46" fmla="*/ 663370 w 853994"/>
              <a:gd name="connsiteY46" fmla="*/ 353964 h 656022"/>
              <a:gd name="connsiteX47" fmla="*/ 696412 w 853994"/>
              <a:gd name="connsiteY47" fmla="*/ 387005 h 656022"/>
              <a:gd name="connsiteX48" fmla="*/ 663370 w 853994"/>
              <a:gd name="connsiteY48" fmla="*/ 420047 h 656022"/>
              <a:gd name="connsiteX49" fmla="*/ 630328 w 853994"/>
              <a:gd name="connsiteY49" fmla="*/ 387005 h 656022"/>
              <a:gd name="connsiteX50" fmla="*/ 630328 w 853994"/>
              <a:gd name="connsiteY50" fmla="*/ 504993 h 656022"/>
              <a:gd name="connsiteX51" fmla="*/ 663370 w 853994"/>
              <a:gd name="connsiteY51" fmla="*/ 471951 h 656022"/>
              <a:gd name="connsiteX52" fmla="*/ 696412 w 853994"/>
              <a:gd name="connsiteY52" fmla="*/ 504993 h 656022"/>
              <a:gd name="connsiteX53" fmla="*/ 663370 w 853994"/>
              <a:gd name="connsiteY53" fmla="*/ 538035 h 656022"/>
              <a:gd name="connsiteX54" fmla="*/ 630328 w 853994"/>
              <a:gd name="connsiteY54" fmla="*/ 504993 h 656022"/>
              <a:gd name="connsiteX55" fmla="*/ 630328 w 853994"/>
              <a:gd name="connsiteY55" fmla="*/ 622981 h 656022"/>
              <a:gd name="connsiteX56" fmla="*/ 663370 w 853994"/>
              <a:gd name="connsiteY56" fmla="*/ 589939 h 656022"/>
              <a:gd name="connsiteX57" fmla="*/ 696412 w 853994"/>
              <a:gd name="connsiteY57" fmla="*/ 622981 h 656022"/>
              <a:gd name="connsiteX58" fmla="*/ 663370 w 853994"/>
              <a:gd name="connsiteY58" fmla="*/ 656022 h 656022"/>
              <a:gd name="connsiteX59" fmla="*/ 630328 w 853994"/>
              <a:gd name="connsiteY59" fmla="*/ 622981 h 656022"/>
              <a:gd name="connsiteX60" fmla="*/ 472746 w 853994"/>
              <a:gd name="connsiteY60" fmla="*/ 33041 h 656022"/>
              <a:gd name="connsiteX61" fmla="*/ 505788 w 853994"/>
              <a:gd name="connsiteY61" fmla="*/ 0 h 656022"/>
              <a:gd name="connsiteX62" fmla="*/ 538830 w 853994"/>
              <a:gd name="connsiteY62" fmla="*/ 33041 h 656022"/>
              <a:gd name="connsiteX63" fmla="*/ 505788 w 853994"/>
              <a:gd name="connsiteY63" fmla="*/ 66083 h 656022"/>
              <a:gd name="connsiteX64" fmla="*/ 472746 w 853994"/>
              <a:gd name="connsiteY64" fmla="*/ 33041 h 656022"/>
              <a:gd name="connsiteX65" fmla="*/ 472746 w 853994"/>
              <a:gd name="connsiteY65" fmla="*/ 151029 h 656022"/>
              <a:gd name="connsiteX66" fmla="*/ 505788 w 853994"/>
              <a:gd name="connsiteY66" fmla="*/ 117987 h 656022"/>
              <a:gd name="connsiteX67" fmla="*/ 538830 w 853994"/>
              <a:gd name="connsiteY67" fmla="*/ 151029 h 656022"/>
              <a:gd name="connsiteX68" fmla="*/ 505788 w 853994"/>
              <a:gd name="connsiteY68" fmla="*/ 184071 h 656022"/>
              <a:gd name="connsiteX69" fmla="*/ 472746 w 853994"/>
              <a:gd name="connsiteY69" fmla="*/ 151029 h 656022"/>
              <a:gd name="connsiteX70" fmla="*/ 472746 w 853994"/>
              <a:gd name="connsiteY70" fmla="*/ 269017 h 656022"/>
              <a:gd name="connsiteX71" fmla="*/ 505788 w 853994"/>
              <a:gd name="connsiteY71" fmla="*/ 235975 h 656022"/>
              <a:gd name="connsiteX72" fmla="*/ 538830 w 853994"/>
              <a:gd name="connsiteY72" fmla="*/ 269017 h 656022"/>
              <a:gd name="connsiteX73" fmla="*/ 505788 w 853994"/>
              <a:gd name="connsiteY73" fmla="*/ 302058 h 656022"/>
              <a:gd name="connsiteX74" fmla="*/ 472746 w 853994"/>
              <a:gd name="connsiteY74" fmla="*/ 269017 h 656022"/>
              <a:gd name="connsiteX75" fmla="*/ 472746 w 853994"/>
              <a:gd name="connsiteY75" fmla="*/ 387005 h 656022"/>
              <a:gd name="connsiteX76" fmla="*/ 505788 w 853994"/>
              <a:gd name="connsiteY76" fmla="*/ 353964 h 656022"/>
              <a:gd name="connsiteX77" fmla="*/ 538830 w 853994"/>
              <a:gd name="connsiteY77" fmla="*/ 387005 h 656022"/>
              <a:gd name="connsiteX78" fmla="*/ 505788 w 853994"/>
              <a:gd name="connsiteY78" fmla="*/ 420047 h 656022"/>
              <a:gd name="connsiteX79" fmla="*/ 472746 w 853994"/>
              <a:gd name="connsiteY79" fmla="*/ 387005 h 656022"/>
              <a:gd name="connsiteX80" fmla="*/ 472746 w 853994"/>
              <a:gd name="connsiteY80" fmla="*/ 504993 h 656022"/>
              <a:gd name="connsiteX81" fmla="*/ 505788 w 853994"/>
              <a:gd name="connsiteY81" fmla="*/ 471951 h 656022"/>
              <a:gd name="connsiteX82" fmla="*/ 538830 w 853994"/>
              <a:gd name="connsiteY82" fmla="*/ 504993 h 656022"/>
              <a:gd name="connsiteX83" fmla="*/ 505788 w 853994"/>
              <a:gd name="connsiteY83" fmla="*/ 538035 h 656022"/>
              <a:gd name="connsiteX84" fmla="*/ 472746 w 853994"/>
              <a:gd name="connsiteY84" fmla="*/ 504993 h 656022"/>
              <a:gd name="connsiteX85" fmla="*/ 472746 w 853994"/>
              <a:gd name="connsiteY85" fmla="*/ 622981 h 656022"/>
              <a:gd name="connsiteX86" fmla="*/ 505788 w 853994"/>
              <a:gd name="connsiteY86" fmla="*/ 589939 h 656022"/>
              <a:gd name="connsiteX87" fmla="*/ 538830 w 853994"/>
              <a:gd name="connsiteY87" fmla="*/ 622981 h 656022"/>
              <a:gd name="connsiteX88" fmla="*/ 505788 w 853994"/>
              <a:gd name="connsiteY88" fmla="*/ 656022 h 656022"/>
              <a:gd name="connsiteX89" fmla="*/ 472746 w 853994"/>
              <a:gd name="connsiteY89" fmla="*/ 622981 h 656022"/>
              <a:gd name="connsiteX90" fmla="*/ 315164 w 853994"/>
              <a:gd name="connsiteY90" fmla="*/ 33043 h 656022"/>
              <a:gd name="connsiteX91" fmla="*/ 348205 w 853994"/>
              <a:gd name="connsiteY91" fmla="*/ 1 h 656022"/>
              <a:gd name="connsiteX92" fmla="*/ 381247 w 853994"/>
              <a:gd name="connsiteY92" fmla="*/ 33043 h 656022"/>
              <a:gd name="connsiteX93" fmla="*/ 348205 w 853994"/>
              <a:gd name="connsiteY93" fmla="*/ 66085 h 656022"/>
              <a:gd name="connsiteX94" fmla="*/ 315164 w 853994"/>
              <a:gd name="connsiteY94" fmla="*/ 33043 h 656022"/>
              <a:gd name="connsiteX95" fmla="*/ 315164 w 853994"/>
              <a:gd name="connsiteY95" fmla="*/ 151029 h 656022"/>
              <a:gd name="connsiteX96" fmla="*/ 348205 w 853994"/>
              <a:gd name="connsiteY96" fmla="*/ 117987 h 656022"/>
              <a:gd name="connsiteX97" fmla="*/ 381247 w 853994"/>
              <a:gd name="connsiteY97" fmla="*/ 151029 h 656022"/>
              <a:gd name="connsiteX98" fmla="*/ 348205 w 853994"/>
              <a:gd name="connsiteY98" fmla="*/ 184071 h 656022"/>
              <a:gd name="connsiteX99" fmla="*/ 315164 w 853994"/>
              <a:gd name="connsiteY99" fmla="*/ 151029 h 656022"/>
              <a:gd name="connsiteX100" fmla="*/ 315164 w 853994"/>
              <a:gd name="connsiteY100" fmla="*/ 269017 h 656022"/>
              <a:gd name="connsiteX101" fmla="*/ 348205 w 853994"/>
              <a:gd name="connsiteY101" fmla="*/ 235975 h 656022"/>
              <a:gd name="connsiteX102" fmla="*/ 381247 w 853994"/>
              <a:gd name="connsiteY102" fmla="*/ 269017 h 656022"/>
              <a:gd name="connsiteX103" fmla="*/ 348205 w 853994"/>
              <a:gd name="connsiteY103" fmla="*/ 302058 h 656022"/>
              <a:gd name="connsiteX104" fmla="*/ 315164 w 853994"/>
              <a:gd name="connsiteY104" fmla="*/ 269017 h 656022"/>
              <a:gd name="connsiteX105" fmla="*/ 315164 w 853994"/>
              <a:gd name="connsiteY105" fmla="*/ 387005 h 656022"/>
              <a:gd name="connsiteX106" fmla="*/ 348205 w 853994"/>
              <a:gd name="connsiteY106" fmla="*/ 353964 h 656022"/>
              <a:gd name="connsiteX107" fmla="*/ 381247 w 853994"/>
              <a:gd name="connsiteY107" fmla="*/ 387005 h 656022"/>
              <a:gd name="connsiteX108" fmla="*/ 348205 w 853994"/>
              <a:gd name="connsiteY108" fmla="*/ 420047 h 656022"/>
              <a:gd name="connsiteX109" fmla="*/ 315164 w 853994"/>
              <a:gd name="connsiteY109" fmla="*/ 387005 h 656022"/>
              <a:gd name="connsiteX110" fmla="*/ 315164 w 853994"/>
              <a:gd name="connsiteY110" fmla="*/ 504993 h 656022"/>
              <a:gd name="connsiteX111" fmla="*/ 348205 w 853994"/>
              <a:gd name="connsiteY111" fmla="*/ 471951 h 656022"/>
              <a:gd name="connsiteX112" fmla="*/ 381247 w 853994"/>
              <a:gd name="connsiteY112" fmla="*/ 504993 h 656022"/>
              <a:gd name="connsiteX113" fmla="*/ 348205 w 853994"/>
              <a:gd name="connsiteY113" fmla="*/ 538035 h 656022"/>
              <a:gd name="connsiteX114" fmla="*/ 315164 w 853994"/>
              <a:gd name="connsiteY114" fmla="*/ 504993 h 656022"/>
              <a:gd name="connsiteX115" fmla="*/ 315164 w 853994"/>
              <a:gd name="connsiteY115" fmla="*/ 622981 h 656022"/>
              <a:gd name="connsiteX116" fmla="*/ 348205 w 853994"/>
              <a:gd name="connsiteY116" fmla="*/ 589939 h 656022"/>
              <a:gd name="connsiteX117" fmla="*/ 381247 w 853994"/>
              <a:gd name="connsiteY117" fmla="*/ 622981 h 656022"/>
              <a:gd name="connsiteX118" fmla="*/ 348205 w 853994"/>
              <a:gd name="connsiteY118" fmla="*/ 656022 h 656022"/>
              <a:gd name="connsiteX119" fmla="*/ 315164 w 853994"/>
              <a:gd name="connsiteY119" fmla="*/ 622981 h 656022"/>
              <a:gd name="connsiteX120" fmla="*/ 157582 w 853994"/>
              <a:gd name="connsiteY120" fmla="*/ 33041 h 656022"/>
              <a:gd name="connsiteX121" fmla="*/ 190624 w 853994"/>
              <a:gd name="connsiteY121" fmla="*/ 0 h 656022"/>
              <a:gd name="connsiteX122" fmla="*/ 223665 w 853994"/>
              <a:gd name="connsiteY122" fmla="*/ 33041 h 656022"/>
              <a:gd name="connsiteX123" fmla="*/ 190624 w 853994"/>
              <a:gd name="connsiteY123" fmla="*/ 66083 h 656022"/>
              <a:gd name="connsiteX124" fmla="*/ 157582 w 853994"/>
              <a:gd name="connsiteY124" fmla="*/ 33041 h 656022"/>
              <a:gd name="connsiteX125" fmla="*/ 157582 w 853994"/>
              <a:gd name="connsiteY125" fmla="*/ 151029 h 656022"/>
              <a:gd name="connsiteX126" fmla="*/ 190624 w 853994"/>
              <a:gd name="connsiteY126" fmla="*/ 117987 h 656022"/>
              <a:gd name="connsiteX127" fmla="*/ 223665 w 853994"/>
              <a:gd name="connsiteY127" fmla="*/ 151029 h 656022"/>
              <a:gd name="connsiteX128" fmla="*/ 190624 w 853994"/>
              <a:gd name="connsiteY128" fmla="*/ 184071 h 656022"/>
              <a:gd name="connsiteX129" fmla="*/ 157582 w 853994"/>
              <a:gd name="connsiteY129" fmla="*/ 151029 h 656022"/>
              <a:gd name="connsiteX130" fmla="*/ 157582 w 853994"/>
              <a:gd name="connsiteY130" fmla="*/ 269017 h 656022"/>
              <a:gd name="connsiteX131" fmla="*/ 190624 w 853994"/>
              <a:gd name="connsiteY131" fmla="*/ 235975 h 656022"/>
              <a:gd name="connsiteX132" fmla="*/ 223665 w 853994"/>
              <a:gd name="connsiteY132" fmla="*/ 269017 h 656022"/>
              <a:gd name="connsiteX133" fmla="*/ 190624 w 853994"/>
              <a:gd name="connsiteY133" fmla="*/ 302058 h 656022"/>
              <a:gd name="connsiteX134" fmla="*/ 157582 w 853994"/>
              <a:gd name="connsiteY134" fmla="*/ 269017 h 656022"/>
              <a:gd name="connsiteX135" fmla="*/ 157582 w 853994"/>
              <a:gd name="connsiteY135" fmla="*/ 387005 h 656022"/>
              <a:gd name="connsiteX136" fmla="*/ 190624 w 853994"/>
              <a:gd name="connsiteY136" fmla="*/ 353964 h 656022"/>
              <a:gd name="connsiteX137" fmla="*/ 223665 w 853994"/>
              <a:gd name="connsiteY137" fmla="*/ 387005 h 656022"/>
              <a:gd name="connsiteX138" fmla="*/ 190624 w 853994"/>
              <a:gd name="connsiteY138" fmla="*/ 420047 h 656022"/>
              <a:gd name="connsiteX139" fmla="*/ 157582 w 853994"/>
              <a:gd name="connsiteY139" fmla="*/ 387005 h 656022"/>
              <a:gd name="connsiteX140" fmla="*/ 157582 w 853994"/>
              <a:gd name="connsiteY140" fmla="*/ 504993 h 656022"/>
              <a:gd name="connsiteX141" fmla="*/ 190624 w 853994"/>
              <a:gd name="connsiteY141" fmla="*/ 471951 h 656022"/>
              <a:gd name="connsiteX142" fmla="*/ 223665 w 853994"/>
              <a:gd name="connsiteY142" fmla="*/ 504993 h 656022"/>
              <a:gd name="connsiteX143" fmla="*/ 190624 w 853994"/>
              <a:gd name="connsiteY143" fmla="*/ 538035 h 656022"/>
              <a:gd name="connsiteX144" fmla="*/ 157582 w 853994"/>
              <a:gd name="connsiteY144" fmla="*/ 504993 h 656022"/>
              <a:gd name="connsiteX145" fmla="*/ 157582 w 853994"/>
              <a:gd name="connsiteY145" fmla="*/ 622981 h 656022"/>
              <a:gd name="connsiteX146" fmla="*/ 190624 w 853994"/>
              <a:gd name="connsiteY146" fmla="*/ 589939 h 656022"/>
              <a:gd name="connsiteX147" fmla="*/ 223665 w 853994"/>
              <a:gd name="connsiteY147" fmla="*/ 622981 h 656022"/>
              <a:gd name="connsiteX148" fmla="*/ 190624 w 853994"/>
              <a:gd name="connsiteY148" fmla="*/ 656022 h 656022"/>
              <a:gd name="connsiteX149" fmla="*/ 157582 w 853994"/>
              <a:gd name="connsiteY149" fmla="*/ 622981 h 656022"/>
              <a:gd name="connsiteX150" fmla="*/ 0 w 853994"/>
              <a:gd name="connsiteY150" fmla="*/ 33042 h 656022"/>
              <a:gd name="connsiteX151" fmla="*/ 33042 w 853994"/>
              <a:gd name="connsiteY151" fmla="*/ 0 h 656022"/>
              <a:gd name="connsiteX152" fmla="*/ 66084 w 853994"/>
              <a:gd name="connsiteY152" fmla="*/ 33042 h 656022"/>
              <a:gd name="connsiteX153" fmla="*/ 33042 w 853994"/>
              <a:gd name="connsiteY153" fmla="*/ 66084 h 656022"/>
              <a:gd name="connsiteX154" fmla="*/ 0 w 853994"/>
              <a:gd name="connsiteY154" fmla="*/ 33042 h 656022"/>
              <a:gd name="connsiteX155" fmla="*/ 0 w 853994"/>
              <a:gd name="connsiteY155" fmla="*/ 151029 h 656022"/>
              <a:gd name="connsiteX156" fmla="*/ 33042 w 853994"/>
              <a:gd name="connsiteY156" fmla="*/ 117987 h 656022"/>
              <a:gd name="connsiteX157" fmla="*/ 66084 w 853994"/>
              <a:gd name="connsiteY157" fmla="*/ 151029 h 656022"/>
              <a:gd name="connsiteX158" fmla="*/ 33042 w 853994"/>
              <a:gd name="connsiteY158" fmla="*/ 184071 h 656022"/>
              <a:gd name="connsiteX159" fmla="*/ 0 w 853994"/>
              <a:gd name="connsiteY159" fmla="*/ 151029 h 656022"/>
              <a:gd name="connsiteX160" fmla="*/ 0 w 853994"/>
              <a:gd name="connsiteY160" fmla="*/ 269017 h 656022"/>
              <a:gd name="connsiteX161" fmla="*/ 33042 w 853994"/>
              <a:gd name="connsiteY161" fmla="*/ 235975 h 656022"/>
              <a:gd name="connsiteX162" fmla="*/ 66084 w 853994"/>
              <a:gd name="connsiteY162" fmla="*/ 269017 h 656022"/>
              <a:gd name="connsiteX163" fmla="*/ 33042 w 853994"/>
              <a:gd name="connsiteY163" fmla="*/ 302058 h 656022"/>
              <a:gd name="connsiteX164" fmla="*/ 0 w 853994"/>
              <a:gd name="connsiteY164" fmla="*/ 269017 h 656022"/>
              <a:gd name="connsiteX165" fmla="*/ 0 w 853994"/>
              <a:gd name="connsiteY165" fmla="*/ 387005 h 656022"/>
              <a:gd name="connsiteX166" fmla="*/ 33042 w 853994"/>
              <a:gd name="connsiteY166" fmla="*/ 353964 h 656022"/>
              <a:gd name="connsiteX167" fmla="*/ 66084 w 853994"/>
              <a:gd name="connsiteY167" fmla="*/ 387005 h 656022"/>
              <a:gd name="connsiteX168" fmla="*/ 33042 w 853994"/>
              <a:gd name="connsiteY168" fmla="*/ 420047 h 656022"/>
              <a:gd name="connsiteX169" fmla="*/ 0 w 853994"/>
              <a:gd name="connsiteY169" fmla="*/ 387005 h 656022"/>
              <a:gd name="connsiteX170" fmla="*/ 0 w 853994"/>
              <a:gd name="connsiteY170" fmla="*/ 504993 h 656022"/>
              <a:gd name="connsiteX171" fmla="*/ 33042 w 853994"/>
              <a:gd name="connsiteY171" fmla="*/ 471951 h 656022"/>
              <a:gd name="connsiteX172" fmla="*/ 66084 w 853994"/>
              <a:gd name="connsiteY172" fmla="*/ 504993 h 656022"/>
              <a:gd name="connsiteX173" fmla="*/ 33042 w 853994"/>
              <a:gd name="connsiteY173" fmla="*/ 538035 h 656022"/>
              <a:gd name="connsiteX174" fmla="*/ 0 w 853994"/>
              <a:gd name="connsiteY174" fmla="*/ 504993 h 656022"/>
              <a:gd name="connsiteX175" fmla="*/ 0 w 853994"/>
              <a:gd name="connsiteY175" fmla="*/ 622981 h 656022"/>
              <a:gd name="connsiteX176" fmla="*/ 33042 w 853994"/>
              <a:gd name="connsiteY176" fmla="*/ 589939 h 656022"/>
              <a:gd name="connsiteX177" fmla="*/ 66084 w 853994"/>
              <a:gd name="connsiteY177" fmla="*/ 622981 h 656022"/>
              <a:gd name="connsiteX178" fmla="*/ 33042 w 853994"/>
              <a:gd name="connsiteY178" fmla="*/ 656022 h 656022"/>
              <a:gd name="connsiteX179" fmla="*/ 0 w 853994"/>
              <a:gd name="connsiteY179" fmla="*/ 622981 h 656022"/>
            </a:gdLst>
            <a:rect l="l" t="t" r="r" b="b"/>
            <a:pathLst>
              <a:path w="853994" h="656022">
                <a:moveTo>
                  <a:pt x="787910" y="33041"/>
                </a:moveTo>
                <a:cubicBezTo>
                  <a:pt x="787910" y="14793"/>
                  <a:pt x="802704" y="0"/>
                  <a:pt x="820952" y="0"/>
                </a:cubicBezTo>
                <a:cubicBezTo>
                  <a:pt x="839200" y="0"/>
                  <a:pt x="853994" y="14793"/>
                  <a:pt x="853994" y="33041"/>
                </a:cubicBezTo>
                <a:cubicBezTo>
                  <a:pt x="853994" y="51289"/>
                  <a:pt x="839200" y="66083"/>
                  <a:pt x="820952" y="66083"/>
                </a:cubicBezTo>
                <a:cubicBezTo>
                  <a:pt x="802704" y="66083"/>
                  <a:pt x="787910" y="51289"/>
                  <a:pt x="787910" y="33041"/>
                </a:cubicBezTo>
                <a:close/>
                <a:moveTo>
                  <a:pt x="787910" y="151029"/>
                </a:moveTo>
                <a:cubicBezTo>
                  <a:pt x="787910" y="132781"/>
                  <a:pt x="802704" y="117987"/>
                  <a:pt x="820952" y="117987"/>
                </a:cubicBezTo>
                <a:cubicBezTo>
                  <a:pt x="839200" y="117987"/>
                  <a:pt x="853994" y="132781"/>
                  <a:pt x="853994" y="151029"/>
                </a:cubicBezTo>
                <a:cubicBezTo>
                  <a:pt x="853994" y="169277"/>
                  <a:pt x="839200" y="184071"/>
                  <a:pt x="820952" y="184071"/>
                </a:cubicBezTo>
                <a:cubicBezTo>
                  <a:pt x="802704" y="184071"/>
                  <a:pt x="787910" y="169277"/>
                  <a:pt x="787910" y="151029"/>
                </a:cubicBezTo>
                <a:close/>
                <a:moveTo>
                  <a:pt x="787910" y="269017"/>
                </a:moveTo>
                <a:cubicBezTo>
                  <a:pt x="787910" y="250769"/>
                  <a:pt x="802704" y="235975"/>
                  <a:pt x="820952" y="235975"/>
                </a:cubicBezTo>
                <a:cubicBezTo>
                  <a:pt x="839200" y="235975"/>
                  <a:pt x="853994" y="250769"/>
                  <a:pt x="853994" y="269017"/>
                </a:cubicBezTo>
                <a:cubicBezTo>
                  <a:pt x="853994" y="287265"/>
                  <a:pt x="839200" y="302058"/>
                  <a:pt x="820952" y="302058"/>
                </a:cubicBezTo>
                <a:cubicBezTo>
                  <a:pt x="802704" y="302058"/>
                  <a:pt x="787910" y="287265"/>
                  <a:pt x="787910" y="269017"/>
                </a:cubicBezTo>
                <a:close/>
                <a:moveTo>
                  <a:pt x="787910" y="387005"/>
                </a:moveTo>
                <a:cubicBezTo>
                  <a:pt x="787910" y="368757"/>
                  <a:pt x="802704" y="353964"/>
                  <a:pt x="820952" y="353964"/>
                </a:cubicBezTo>
                <a:cubicBezTo>
                  <a:pt x="839200" y="353964"/>
                  <a:pt x="853994" y="368757"/>
                  <a:pt x="853994" y="387005"/>
                </a:cubicBezTo>
                <a:cubicBezTo>
                  <a:pt x="853994" y="405253"/>
                  <a:pt x="839200" y="420047"/>
                  <a:pt x="820952" y="420047"/>
                </a:cubicBezTo>
                <a:cubicBezTo>
                  <a:pt x="802704" y="420047"/>
                  <a:pt x="787910" y="405253"/>
                  <a:pt x="787910" y="387005"/>
                </a:cubicBezTo>
                <a:close/>
                <a:moveTo>
                  <a:pt x="787910" y="504993"/>
                </a:moveTo>
                <a:cubicBezTo>
                  <a:pt x="787910" y="486745"/>
                  <a:pt x="802704" y="471951"/>
                  <a:pt x="820952" y="471951"/>
                </a:cubicBezTo>
                <a:cubicBezTo>
                  <a:pt x="839200" y="471951"/>
                  <a:pt x="853994" y="486745"/>
                  <a:pt x="853994" y="504993"/>
                </a:cubicBezTo>
                <a:cubicBezTo>
                  <a:pt x="853994" y="523241"/>
                  <a:pt x="839200" y="538035"/>
                  <a:pt x="820952" y="538035"/>
                </a:cubicBezTo>
                <a:cubicBezTo>
                  <a:pt x="802704" y="538035"/>
                  <a:pt x="787910" y="523241"/>
                  <a:pt x="787910" y="504993"/>
                </a:cubicBezTo>
                <a:close/>
                <a:moveTo>
                  <a:pt x="787910" y="622981"/>
                </a:moveTo>
                <a:cubicBezTo>
                  <a:pt x="787910" y="604733"/>
                  <a:pt x="802704" y="589939"/>
                  <a:pt x="820952" y="589939"/>
                </a:cubicBezTo>
                <a:cubicBezTo>
                  <a:pt x="839200" y="589939"/>
                  <a:pt x="853994" y="604733"/>
                  <a:pt x="853994" y="622981"/>
                </a:cubicBezTo>
                <a:cubicBezTo>
                  <a:pt x="853994" y="641229"/>
                  <a:pt x="839200" y="656022"/>
                  <a:pt x="820952" y="656022"/>
                </a:cubicBezTo>
                <a:cubicBezTo>
                  <a:pt x="802704" y="656022"/>
                  <a:pt x="787910" y="641229"/>
                  <a:pt x="787910" y="622981"/>
                </a:cubicBezTo>
                <a:close/>
                <a:moveTo>
                  <a:pt x="630328" y="33041"/>
                </a:moveTo>
                <a:cubicBezTo>
                  <a:pt x="630328" y="14793"/>
                  <a:pt x="645122" y="0"/>
                  <a:pt x="663370" y="0"/>
                </a:cubicBezTo>
                <a:cubicBezTo>
                  <a:pt x="681618" y="0"/>
                  <a:pt x="696412" y="14793"/>
                  <a:pt x="696412" y="33041"/>
                </a:cubicBezTo>
                <a:cubicBezTo>
                  <a:pt x="696412" y="51289"/>
                  <a:pt x="681618" y="66083"/>
                  <a:pt x="663370" y="66083"/>
                </a:cubicBezTo>
                <a:cubicBezTo>
                  <a:pt x="645122" y="66083"/>
                  <a:pt x="630328" y="51289"/>
                  <a:pt x="630328" y="33041"/>
                </a:cubicBezTo>
                <a:close/>
                <a:moveTo>
                  <a:pt x="630328" y="151029"/>
                </a:moveTo>
                <a:cubicBezTo>
                  <a:pt x="630328" y="132781"/>
                  <a:pt x="645122" y="117987"/>
                  <a:pt x="663370" y="117987"/>
                </a:cubicBezTo>
                <a:cubicBezTo>
                  <a:pt x="681618" y="117987"/>
                  <a:pt x="696412" y="132781"/>
                  <a:pt x="696412" y="151029"/>
                </a:cubicBezTo>
                <a:cubicBezTo>
                  <a:pt x="696412" y="169277"/>
                  <a:pt x="681618" y="184071"/>
                  <a:pt x="663370" y="184071"/>
                </a:cubicBezTo>
                <a:cubicBezTo>
                  <a:pt x="645122" y="184071"/>
                  <a:pt x="630328" y="169277"/>
                  <a:pt x="630328" y="151029"/>
                </a:cubicBezTo>
                <a:close/>
                <a:moveTo>
                  <a:pt x="630328" y="269017"/>
                </a:moveTo>
                <a:cubicBezTo>
                  <a:pt x="630328" y="250769"/>
                  <a:pt x="645122" y="235975"/>
                  <a:pt x="663370" y="235975"/>
                </a:cubicBezTo>
                <a:cubicBezTo>
                  <a:pt x="681618" y="235975"/>
                  <a:pt x="696412" y="250769"/>
                  <a:pt x="696412" y="269017"/>
                </a:cubicBezTo>
                <a:cubicBezTo>
                  <a:pt x="696412" y="287265"/>
                  <a:pt x="681618" y="302058"/>
                  <a:pt x="663370" y="302058"/>
                </a:cubicBezTo>
                <a:cubicBezTo>
                  <a:pt x="645122" y="302058"/>
                  <a:pt x="630328" y="287265"/>
                  <a:pt x="630328" y="269017"/>
                </a:cubicBezTo>
                <a:close/>
                <a:moveTo>
                  <a:pt x="630328" y="387005"/>
                </a:moveTo>
                <a:cubicBezTo>
                  <a:pt x="630328" y="368757"/>
                  <a:pt x="645122" y="353964"/>
                  <a:pt x="663370" y="353964"/>
                </a:cubicBezTo>
                <a:cubicBezTo>
                  <a:pt x="681618" y="353964"/>
                  <a:pt x="696412" y="368757"/>
                  <a:pt x="696412" y="387005"/>
                </a:cubicBezTo>
                <a:cubicBezTo>
                  <a:pt x="696412" y="405253"/>
                  <a:pt x="681618" y="420047"/>
                  <a:pt x="663370" y="420047"/>
                </a:cubicBezTo>
                <a:cubicBezTo>
                  <a:pt x="645122" y="420047"/>
                  <a:pt x="630328" y="405253"/>
                  <a:pt x="630328" y="387005"/>
                </a:cubicBezTo>
                <a:close/>
                <a:moveTo>
                  <a:pt x="630328" y="504993"/>
                </a:moveTo>
                <a:cubicBezTo>
                  <a:pt x="630328" y="486745"/>
                  <a:pt x="645122" y="471951"/>
                  <a:pt x="663370" y="471951"/>
                </a:cubicBezTo>
                <a:cubicBezTo>
                  <a:pt x="681618" y="471951"/>
                  <a:pt x="696412" y="486745"/>
                  <a:pt x="696412" y="504993"/>
                </a:cubicBezTo>
                <a:cubicBezTo>
                  <a:pt x="696412" y="523241"/>
                  <a:pt x="681618" y="538035"/>
                  <a:pt x="663370" y="538035"/>
                </a:cubicBezTo>
                <a:cubicBezTo>
                  <a:pt x="645122" y="538035"/>
                  <a:pt x="630328" y="523241"/>
                  <a:pt x="630328" y="504993"/>
                </a:cubicBezTo>
                <a:close/>
                <a:moveTo>
                  <a:pt x="630328" y="622981"/>
                </a:moveTo>
                <a:cubicBezTo>
                  <a:pt x="630328" y="604733"/>
                  <a:pt x="645122" y="589939"/>
                  <a:pt x="663370" y="589939"/>
                </a:cubicBezTo>
                <a:cubicBezTo>
                  <a:pt x="681618" y="589939"/>
                  <a:pt x="696412" y="604733"/>
                  <a:pt x="696412" y="622981"/>
                </a:cubicBezTo>
                <a:cubicBezTo>
                  <a:pt x="696412" y="641229"/>
                  <a:pt x="681618" y="656022"/>
                  <a:pt x="663370" y="656022"/>
                </a:cubicBezTo>
                <a:cubicBezTo>
                  <a:pt x="645122" y="656022"/>
                  <a:pt x="630328" y="641229"/>
                  <a:pt x="630328" y="622981"/>
                </a:cubicBezTo>
                <a:close/>
                <a:moveTo>
                  <a:pt x="472746" y="33041"/>
                </a:moveTo>
                <a:cubicBezTo>
                  <a:pt x="472746" y="14793"/>
                  <a:pt x="487540" y="0"/>
                  <a:pt x="505788" y="0"/>
                </a:cubicBezTo>
                <a:cubicBezTo>
                  <a:pt x="524036" y="0"/>
                  <a:pt x="538830" y="14793"/>
                  <a:pt x="538830" y="33041"/>
                </a:cubicBezTo>
                <a:cubicBezTo>
                  <a:pt x="538830" y="51289"/>
                  <a:pt x="524036" y="66083"/>
                  <a:pt x="505788" y="66083"/>
                </a:cubicBezTo>
                <a:cubicBezTo>
                  <a:pt x="487540" y="66083"/>
                  <a:pt x="472746" y="51289"/>
                  <a:pt x="472746" y="33041"/>
                </a:cubicBezTo>
                <a:close/>
                <a:moveTo>
                  <a:pt x="472746" y="151029"/>
                </a:moveTo>
                <a:cubicBezTo>
                  <a:pt x="472746" y="132781"/>
                  <a:pt x="487540" y="117987"/>
                  <a:pt x="505788" y="117987"/>
                </a:cubicBezTo>
                <a:cubicBezTo>
                  <a:pt x="524036" y="117987"/>
                  <a:pt x="538830" y="132781"/>
                  <a:pt x="538830" y="151029"/>
                </a:cubicBezTo>
                <a:cubicBezTo>
                  <a:pt x="538830" y="169277"/>
                  <a:pt x="524036" y="184071"/>
                  <a:pt x="505788" y="184071"/>
                </a:cubicBezTo>
                <a:cubicBezTo>
                  <a:pt x="487540" y="184071"/>
                  <a:pt x="472746" y="169277"/>
                  <a:pt x="472746" y="151029"/>
                </a:cubicBezTo>
                <a:close/>
                <a:moveTo>
                  <a:pt x="472746" y="269017"/>
                </a:moveTo>
                <a:cubicBezTo>
                  <a:pt x="472746" y="250769"/>
                  <a:pt x="487540" y="235975"/>
                  <a:pt x="505788" y="235975"/>
                </a:cubicBezTo>
                <a:cubicBezTo>
                  <a:pt x="524036" y="235975"/>
                  <a:pt x="538830" y="250769"/>
                  <a:pt x="538830" y="269017"/>
                </a:cubicBezTo>
                <a:cubicBezTo>
                  <a:pt x="538830" y="287265"/>
                  <a:pt x="524036" y="302058"/>
                  <a:pt x="505788" y="302058"/>
                </a:cubicBezTo>
                <a:cubicBezTo>
                  <a:pt x="487540" y="302058"/>
                  <a:pt x="472746" y="287265"/>
                  <a:pt x="472746" y="269017"/>
                </a:cubicBezTo>
                <a:close/>
                <a:moveTo>
                  <a:pt x="472746" y="387005"/>
                </a:moveTo>
                <a:cubicBezTo>
                  <a:pt x="472746" y="368757"/>
                  <a:pt x="487540" y="353964"/>
                  <a:pt x="505788" y="353964"/>
                </a:cubicBezTo>
                <a:cubicBezTo>
                  <a:pt x="524036" y="353964"/>
                  <a:pt x="538830" y="368757"/>
                  <a:pt x="538830" y="387005"/>
                </a:cubicBezTo>
                <a:cubicBezTo>
                  <a:pt x="538830" y="405253"/>
                  <a:pt x="524036" y="420047"/>
                  <a:pt x="505788" y="420047"/>
                </a:cubicBezTo>
                <a:cubicBezTo>
                  <a:pt x="487540" y="420047"/>
                  <a:pt x="472746" y="405253"/>
                  <a:pt x="472746" y="387005"/>
                </a:cubicBezTo>
                <a:close/>
                <a:moveTo>
                  <a:pt x="472746" y="504993"/>
                </a:moveTo>
                <a:cubicBezTo>
                  <a:pt x="472746" y="486745"/>
                  <a:pt x="487540" y="471951"/>
                  <a:pt x="505788" y="471951"/>
                </a:cubicBezTo>
                <a:cubicBezTo>
                  <a:pt x="524036" y="471951"/>
                  <a:pt x="538830" y="486745"/>
                  <a:pt x="538830" y="504993"/>
                </a:cubicBezTo>
                <a:cubicBezTo>
                  <a:pt x="538830" y="523241"/>
                  <a:pt x="524036" y="538035"/>
                  <a:pt x="505788" y="538035"/>
                </a:cubicBezTo>
                <a:cubicBezTo>
                  <a:pt x="487540" y="538035"/>
                  <a:pt x="472746" y="523241"/>
                  <a:pt x="472746" y="504993"/>
                </a:cubicBezTo>
                <a:close/>
                <a:moveTo>
                  <a:pt x="472746" y="622981"/>
                </a:moveTo>
                <a:cubicBezTo>
                  <a:pt x="472746" y="604733"/>
                  <a:pt x="487540" y="589939"/>
                  <a:pt x="505788" y="589939"/>
                </a:cubicBezTo>
                <a:cubicBezTo>
                  <a:pt x="524036" y="589939"/>
                  <a:pt x="538830" y="604733"/>
                  <a:pt x="538830" y="622981"/>
                </a:cubicBezTo>
                <a:cubicBezTo>
                  <a:pt x="538830" y="641229"/>
                  <a:pt x="524036" y="656022"/>
                  <a:pt x="505788" y="656022"/>
                </a:cubicBezTo>
                <a:cubicBezTo>
                  <a:pt x="487540" y="656022"/>
                  <a:pt x="472746" y="641229"/>
                  <a:pt x="472746" y="622981"/>
                </a:cubicBezTo>
                <a:close/>
                <a:moveTo>
                  <a:pt x="315164" y="33043"/>
                </a:moveTo>
                <a:cubicBezTo>
                  <a:pt x="315164" y="14795"/>
                  <a:pt x="329957" y="1"/>
                  <a:pt x="348205" y="1"/>
                </a:cubicBezTo>
                <a:cubicBezTo>
                  <a:pt x="366453" y="1"/>
                  <a:pt x="381247" y="14795"/>
                  <a:pt x="381247" y="33043"/>
                </a:cubicBezTo>
                <a:cubicBezTo>
                  <a:pt x="381247" y="51291"/>
                  <a:pt x="366453" y="66085"/>
                  <a:pt x="348205" y="66085"/>
                </a:cubicBezTo>
                <a:cubicBezTo>
                  <a:pt x="329957" y="66085"/>
                  <a:pt x="315164" y="51291"/>
                  <a:pt x="315164" y="33043"/>
                </a:cubicBezTo>
                <a:close/>
                <a:moveTo>
                  <a:pt x="315164" y="151029"/>
                </a:moveTo>
                <a:cubicBezTo>
                  <a:pt x="315164" y="132781"/>
                  <a:pt x="329957" y="117987"/>
                  <a:pt x="348205" y="117987"/>
                </a:cubicBezTo>
                <a:cubicBezTo>
                  <a:pt x="366453" y="117987"/>
                  <a:pt x="381247" y="132781"/>
                  <a:pt x="381247" y="151029"/>
                </a:cubicBezTo>
                <a:cubicBezTo>
                  <a:pt x="381247" y="169277"/>
                  <a:pt x="366453" y="184071"/>
                  <a:pt x="348205" y="184071"/>
                </a:cubicBezTo>
                <a:cubicBezTo>
                  <a:pt x="329957" y="184071"/>
                  <a:pt x="315164" y="169277"/>
                  <a:pt x="315164" y="151029"/>
                </a:cubicBezTo>
                <a:close/>
                <a:moveTo>
                  <a:pt x="315164" y="269017"/>
                </a:moveTo>
                <a:cubicBezTo>
                  <a:pt x="315164" y="250769"/>
                  <a:pt x="329957" y="235975"/>
                  <a:pt x="348205" y="235975"/>
                </a:cubicBezTo>
                <a:cubicBezTo>
                  <a:pt x="366453" y="235975"/>
                  <a:pt x="381247" y="250769"/>
                  <a:pt x="381247" y="269017"/>
                </a:cubicBezTo>
                <a:cubicBezTo>
                  <a:pt x="381247" y="287265"/>
                  <a:pt x="366453" y="302058"/>
                  <a:pt x="348205" y="302058"/>
                </a:cubicBezTo>
                <a:cubicBezTo>
                  <a:pt x="329957" y="302058"/>
                  <a:pt x="315164" y="287265"/>
                  <a:pt x="315164" y="269017"/>
                </a:cubicBezTo>
                <a:close/>
                <a:moveTo>
                  <a:pt x="315164" y="387005"/>
                </a:moveTo>
                <a:cubicBezTo>
                  <a:pt x="315164" y="368757"/>
                  <a:pt x="329957" y="353964"/>
                  <a:pt x="348205" y="353964"/>
                </a:cubicBezTo>
                <a:cubicBezTo>
                  <a:pt x="366453" y="353964"/>
                  <a:pt x="381247" y="368757"/>
                  <a:pt x="381247" y="387005"/>
                </a:cubicBezTo>
                <a:cubicBezTo>
                  <a:pt x="381247" y="405253"/>
                  <a:pt x="366453" y="420047"/>
                  <a:pt x="348205" y="420047"/>
                </a:cubicBezTo>
                <a:cubicBezTo>
                  <a:pt x="329957" y="420047"/>
                  <a:pt x="315164" y="405253"/>
                  <a:pt x="315164" y="387005"/>
                </a:cubicBezTo>
                <a:close/>
                <a:moveTo>
                  <a:pt x="315164" y="504993"/>
                </a:moveTo>
                <a:cubicBezTo>
                  <a:pt x="315164" y="486745"/>
                  <a:pt x="329957" y="471951"/>
                  <a:pt x="348205" y="471951"/>
                </a:cubicBezTo>
                <a:cubicBezTo>
                  <a:pt x="366453" y="471951"/>
                  <a:pt x="381247" y="486745"/>
                  <a:pt x="381247" y="504993"/>
                </a:cubicBezTo>
                <a:cubicBezTo>
                  <a:pt x="381247" y="523241"/>
                  <a:pt x="366453" y="538035"/>
                  <a:pt x="348205" y="538035"/>
                </a:cubicBezTo>
                <a:cubicBezTo>
                  <a:pt x="329957" y="538035"/>
                  <a:pt x="315164" y="523241"/>
                  <a:pt x="315164" y="504993"/>
                </a:cubicBezTo>
                <a:close/>
                <a:moveTo>
                  <a:pt x="315164" y="622981"/>
                </a:moveTo>
                <a:cubicBezTo>
                  <a:pt x="315164" y="604733"/>
                  <a:pt x="329957" y="589939"/>
                  <a:pt x="348205" y="589939"/>
                </a:cubicBezTo>
                <a:cubicBezTo>
                  <a:pt x="366453" y="589939"/>
                  <a:pt x="381247" y="604733"/>
                  <a:pt x="381247" y="622981"/>
                </a:cubicBezTo>
                <a:cubicBezTo>
                  <a:pt x="381247" y="641229"/>
                  <a:pt x="366453" y="656022"/>
                  <a:pt x="348205" y="656022"/>
                </a:cubicBezTo>
                <a:cubicBezTo>
                  <a:pt x="329957" y="656022"/>
                  <a:pt x="315164" y="641229"/>
                  <a:pt x="315164" y="622981"/>
                </a:cubicBezTo>
                <a:close/>
                <a:moveTo>
                  <a:pt x="157582" y="33041"/>
                </a:moveTo>
                <a:cubicBezTo>
                  <a:pt x="157582" y="14793"/>
                  <a:pt x="172376" y="0"/>
                  <a:pt x="190624" y="0"/>
                </a:cubicBezTo>
                <a:cubicBezTo>
                  <a:pt x="208872" y="0"/>
                  <a:pt x="223665" y="14793"/>
                  <a:pt x="223665" y="33041"/>
                </a:cubicBezTo>
                <a:cubicBezTo>
                  <a:pt x="223665" y="51289"/>
                  <a:pt x="208872" y="66083"/>
                  <a:pt x="190624" y="66083"/>
                </a:cubicBezTo>
                <a:cubicBezTo>
                  <a:pt x="172376" y="66083"/>
                  <a:pt x="157582" y="51289"/>
                  <a:pt x="157582" y="33041"/>
                </a:cubicBezTo>
                <a:close/>
                <a:moveTo>
                  <a:pt x="157582" y="151029"/>
                </a:moveTo>
                <a:cubicBezTo>
                  <a:pt x="157582" y="132781"/>
                  <a:pt x="172376" y="117987"/>
                  <a:pt x="190624" y="117987"/>
                </a:cubicBezTo>
                <a:cubicBezTo>
                  <a:pt x="208872" y="117987"/>
                  <a:pt x="223665" y="132781"/>
                  <a:pt x="223665" y="151029"/>
                </a:cubicBezTo>
                <a:cubicBezTo>
                  <a:pt x="223665" y="169277"/>
                  <a:pt x="208872" y="184071"/>
                  <a:pt x="190624" y="184071"/>
                </a:cubicBezTo>
                <a:cubicBezTo>
                  <a:pt x="172376" y="184071"/>
                  <a:pt x="157582" y="169277"/>
                  <a:pt x="157582" y="151029"/>
                </a:cubicBezTo>
                <a:close/>
                <a:moveTo>
                  <a:pt x="157582" y="269017"/>
                </a:moveTo>
                <a:cubicBezTo>
                  <a:pt x="157582" y="250769"/>
                  <a:pt x="172376" y="235975"/>
                  <a:pt x="190624" y="235975"/>
                </a:cubicBezTo>
                <a:cubicBezTo>
                  <a:pt x="208872" y="235975"/>
                  <a:pt x="223665" y="250769"/>
                  <a:pt x="223665" y="269017"/>
                </a:cubicBezTo>
                <a:cubicBezTo>
                  <a:pt x="223665" y="287265"/>
                  <a:pt x="208872" y="302058"/>
                  <a:pt x="190624" y="302058"/>
                </a:cubicBezTo>
                <a:cubicBezTo>
                  <a:pt x="172376" y="302058"/>
                  <a:pt x="157582" y="287265"/>
                  <a:pt x="157582" y="269017"/>
                </a:cubicBezTo>
                <a:close/>
                <a:moveTo>
                  <a:pt x="157582" y="387005"/>
                </a:moveTo>
                <a:cubicBezTo>
                  <a:pt x="157582" y="368757"/>
                  <a:pt x="172376" y="353964"/>
                  <a:pt x="190624" y="353964"/>
                </a:cubicBezTo>
                <a:cubicBezTo>
                  <a:pt x="208872" y="353964"/>
                  <a:pt x="223665" y="368757"/>
                  <a:pt x="223665" y="387005"/>
                </a:cubicBezTo>
                <a:cubicBezTo>
                  <a:pt x="223665" y="405253"/>
                  <a:pt x="208872" y="420047"/>
                  <a:pt x="190624" y="420047"/>
                </a:cubicBezTo>
                <a:cubicBezTo>
                  <a:pt x="172376" y="420047"/>
                  <a:pt x="157582" y="405253"/>
                  <a:pt x="157582" y="387005"/>
                </a:cubicBezTo>
                <a:close/>
                <a:moveTo>
                  <a:pt x="157582" y="504993"/>
                </a:moveTo>
                <a:cubicBezTo>
                  <a:pt x="157582" y="486745"/>
                  <a:pt x="172376" y="471951"/>
                  <a:pt x="190624" y="471951"/>
                </a:cubicBezTo>
                <a:cubicBezTo>
                  <a:pt x="208872" y="471951"/>
                  <a:pt x="223665" y="486745"/>
                  <a:pt x="223665" y="504993"/>
                </a:cubicBezTo>
                <a:cubicBezTo>
                  <a:pt x="223665" y="523241"/>
                  <a:pt x="208872" y="538035"/>
                  <a:pt x="190624" y="538035"/>
                </a:cubicBezTo>
                <a:cubicBezTo>
                  <a:pt x="172376" y="538035"/>
                  <a:pt x="157582" y="523241"/>
                  <a:pt x="157582" y="504993"/>
                </a:cubicBezTo>
                <a:close/>
                <a:moveTo>
                  <a:pt x="157582" y="622981"/>
                </a:moveTo>
                <a:cubicBezTo>
                  <a:pt x="157582" y="604733"/>
                  <a:pt x="172376" y="589939"/>
                  <a:pt x="190624" y="589939"/>
                </a:cubicBezTo>
                <a:cubicBezTo>
                  <a:pt x="208872" y="589939"/>
                  <a:pt x="223665" y="604733"/>
                  <a:pt x="223665" y="622981"/>
                </a:cubicBezTo>
                <a:cubicBezTo>
                  <a:pt x="223665" y="641229"/>
                  <a:pt x="208872" y="656022"/>
                  <a:pt x="190624" y="656022"/>
                </a:cubicBezTo>
                <a:cubicBezTo>
                  <a:pt x="172376" y="656022"/>
                  <a:pt x="157582" y="641229"/>
                  <a:pt x="157582" y="622981"/>
                </a:cubicBezTo>
                <a:close/>
                <a:moveTo>
                  <a:pt x="0" y="33042"/>
                </a:moveTo>
                <a:cubicBezTo>
                  <a:pt x="0" y="14794"/>
                  <a:pt x="14794" y="0"/>
                  <a:pt x="33042" y="0"/>
                </a:cubicBezTo>
                <a:cubicBezTo>
                  <a:pt x="51290" y="0"/>
                  <a:pt x="66084" y="14794"/>
                  <a:pt x="66084" y="33042"/>
                </a:cubicBezTo>
                <a:cubicBezTo>
                  <a:pt x="66084" y="51290"/>
                  <a:pt x="51290" y="66084"/>
                  <a:pt x="33042" y="66084"/>
                </a:cubicBezTo>
                <a:cubicBezTo>
                  <a:pt x="14794" y="66084"/>
                  <a:pt x="0" y="51290"/>
                  <a:pt x="0" y="33042"/>
                </a:cubicBezTo>
                <a:close/>
                <a:moveTo>
                  <a:pt x="0" y="151029"/>
                </a:moveTo>
                <a:cubicBezTo>
                  <a:pt x="0" y="132781"/>
                  <a:pt x="14794" y="117987"/>
                  <a:pt x="33042" y="117987"/>
                </a:cubicBezTo>
                <a:cubicBezTo>
                  <a:pt x="51290" y="117987"/>
                  <a:pt x="66084" y="132781"/>
                  <a:pt x="66084" y="151029"/>
                </a:cubicBezTo>
                <a:cubicBezTo>
                  <a:pt x="66084" y="169277"/>
                  <a:pt x="51290" y="184071"/>
                  <a:pt x="33042" y="184071"/>
                </a:cubicBezTo>
                <a:cubicBezTo>
                  <a:pt x="14794" y="184071"/>
                  <a:pt x="0" y="169277"/>
                  <a:pt x="0" y="151029"/>
                </a:cubicBezTo>
                <a:close/>
                <a:moveTo>
                  <a:pt x="0" y="269017"/>
                </a:moveTo>
                <a:cubicBezTo>
                  <a:pt x="0" y="250769"/>
                  <a:pt x="14794" y="235975"/>
                  <a:pt x="33042" y="235975"/>
                </a:cubicBezTo>
                <a:cubicBezTo>
                  <a:pt x="51290" y="235975"/>
                  <a:pt x="66084" y="250769"/>
                  <a:pt x="66084" y="269017"/>
                </a:cubicBezTo>
                <a:cubicBezTo>
                  <a:pt x="66084" y="287265"/>
                  <a:pt x="51290" y="302058"/>
                  <a:pt x="33042" y="302058"/>
                </a:cubicBezTo>
                <a:cubicBezTo>
                  <a:pt x="14794" y="302058"/>
                  <a:pt x="0" y="287265"/>
                  <a:pt x="0" y="269017"/>
                </a:cubicBezTo>
                <a:close/>
                <a:moveTo>
                  <a:pt x="0" y="387005"/>
                </a:moveTo>
                <a:cubicBezTo>
                  <a:pt x="0" y="368757"/>
                  <a:pt x="14794" y="353964"/>
                  <a:pt x="33042" y="353964"/>
                </a:cubicBezTo>
                <a:cubicBezTo>
                  <a:pt x="51290" y="353964"/>
                  <a:pt x="66084" y="368757"/>
                  <a:pt x="66084" y="387005"/>
                </a:cubicBezTo>
                <a:cubicBezTo>
                  <a:pt x="66084" y="405253"/>
                  <a:pt x="51290" y="420047"/>
                  <a:pt x="33042" y="420047"/>
                </a:cubicBezTo>
                <a:cubicBezTo>
                  <a:pt x="14794" y="420047"/>
                  <a:pt x="0" y="405253"/>
                  <a:pt x="0" y="387005"/>
                </a:cubicBezTo>
                <a:close/>
                <a:moveTo>
                  <a:pt x="0" y="504993"/>
                </a:moveTo>
                <a:cubicBezTo>
                  <a:pt x="0" y="486745"/>
                  <a:pt x="14794" y="471951"/>
                  <a:pt x="33042" y="471951"/>
                </a:cubicBezTo>
                <a:cubicBezTo>
                  <a:pt x="51290" y="471951"/>
                  <a:pt x="66084" y="486745"/>
                  <a:pt x="66084" y="504993"/>
                </a:cubicBezTo>
                <a:cubicBezTo>
                  <a:pt x="66084" y="523241"/>
                  <a:pt x="51290" y="538035"/>
                  <a:pt x="33042" y="538035"/>
                </a:cubicBezTo>
                <a:cubicBezTo>
                  <a:pt x="14794" y="538035"/>
                  <a:pt x="0" y="523241"/>
                  <a:pt x="0" y="504993"/>
                </a:cubicBezTo>
                <a:close/>
                <a:moveTo>
                  <a:pt x="0" y="622981"/>
                </a:moveTo>
                <a:cubicBezTo>
                  <a:pt x="0" y="604733"/>
                  <a:pt x="14794" y="589939"/>
                  <a:pt x="33042" y="589939"/>
                </a:cubicBezTo>
                <a:cubicBezTo>
                  <a:pt x="51290" y="589939"/>
                  <a:pt x="66084" y="604733"/>
                  <a:pt x="66084" y="622981"/>
                </a:cubicBezTo>
                <a:cubicBezTo>
                  <a:pt x="66084" y="641229"/>
                  <a:pt x="51290" y="656022"/>
                  <a:pt x="33042" y="656022"/>
                </a:cubicBezTo>
                <a:cubicBezTo>
                  <a:pt x="14794" y="656022"/>
                  <a:pt x="0" y="641229"/>
                  <a:pt x="0" y="622981"/>
                </a:cubicBezTo>
                <a:close/>
              </a:path>
            </a:pathLst>
          </a:custGeom>
          <a:gradFill>
            <a:gsLst>
              <a:gs pos="28000">
                <a:schemeClr val="accent1"/>
              </a:gs>
              <a:gs pos="100000">
                <a:schemeClr val="accent1">
                  <a:lumMod val="20000"/>
                  <a:lumOff val="80000"/>
                  <a:alpha val="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3" name="标题 1"/>
          <p:cNvSpPr txBox="1"/>
          <p:nvPr/>
        </p:nvSpPr>
        <p:spPr>
          <a:xfrm rot="0" flipH="0" flipV="0">
            <a:off x="968288" y="177422"/>
            <a:ext cx="10550612" cy="753382"/>
          </a:xfrm>
          <a:prstGeom prst="rect">
            <a:avLst/>
          </a:prstGeom>
          <a:noFill/>
          <a:ln>
            <a:noFill/>
          </a:ln>
        </p:spPr>
        <p:txBody>
          <a:bodyPr vert="horz" wrap="square" lIns="0" tIns="0" rIns="0" bIns="0" rtlCol="0" anchor="ctr"/>
          <a:lstStyle/>
          <a:p>
            <a:pPr algn="l">
              <a:lnSpc>
                <a:spcPct val="110000"/>
              </a:lnSpc>
            </a:pPr>
            <a:r>
              <a:rPr kumimoji="1" lang="en-US" altLang="zh-CN" sz="2800">
                <a:ln w="25400">
                  <a:noFill/>
                </a:ln>
                <a:solidFill>
                  <a:srgbClr val="262626">
                    <a:alpha val="100000"/>
                  </a:srgbClr>
                </a:solidFill>
                <a:latin typeface="Source Han Sans CN Bold"/>
                <a:ea typeface="Source Han Sans CN Bold"/>
                <a:cs typeface="Source Han Sans CN Bold"/>
              </a:rPr>
              <a:t>内容质量评估与动态调优</a:t>
            </a:r>
            <a:endParaRPr kumimoji="1" lang="zh-CN" altLang="en-US"/>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0"/>
          <p:cNvSpPr txBox="1"/>
          <p:nvPr/>
        </p:nvSpPr>
        <p:spPr>
          <a:xfrm rot="0" flipH="0" flipV="0">
            <a:off x="0" y="0"/>
            <a:ext cx="12192000" cy="6858000"/>
          </a:xfrm>
          <a:prstGeom prst="rect">
            <a:avLst/>
          </a:prstGeom>
          <a:gradFill>
            <a:gsLst>
              <a:gs pos="0">
                <a:schemeClr val="accent1"/>
              </a:gs>
              <a:gs pos="100000">
                <a:schemeClr val="accent1">
                  <a:lumMod val="75000"/>
                </a:schemeClr>
              </a:gs>
            </a:gsLst>
            <a:lin ang="2700000" scaled="1"/>
          </a:gra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矩形: 圆顶角 16"/>
          <p:cNvSpPr txBox="1"/>
          <p:nvPr/>
        </p:nvSpPr>
        <p:spPr>
          <a:xfrm rot="13440867" flipH="0" flipV="0">
            <a:off x="8919466" y="996661"/>
            <a:ext cx="3438744" cy="8736277"/>
          </a:xfrm>
          <a:prstGeom prst="round2SameRect">
            <a:avLst>
              <a:gd name="adj1" fmla="val 50000"/>
              <a:gd name="adj2" fmla="val 0"/>
            </a:avLst>
          </a:prstGeom>
          <a:noFill/>
          <a:ln w="228600" cap="sq">
            <a:solidFill>
              <a:schemeClr val="accent2">
                <a:lumMod val="60000"/>
                <a:lumOff val="40000"/>
                <a:alpha val="2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矩形: 圆顶角 17"/>
          <p:cNvSpPr txBox="1"/>
          <p:nvPr/>
        </p:nvSpPr>
        <p:spPr>
          <a:xfrm rot="13440867" flipH="0" flipV="0">
            <a:off x="9606959" y="2442862"/>
            <a:ext cx="1776211" cy="6427234"/>
          </a:xfrm>
          <a:prstGeom prst="round2SameRect">
            <a:avLst>
              <a:gd name="adj1" fmla="val 50000"/>
              <a:gd name="adj2" fmla="val 0"/>
            </a:avLst>
          </a:prstGeom>
          <a:noFill/>
          <a:ln w="228600" cap="sq">
            <a:solidFill>
              <a:schemeClr val="accent2">
                <a:lumMod val="60000"/>
                <a:lumOff val="40000"/>
                <a:alpha val="2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矩形: 圆顶角 19"/>
          <p:cNvSpPr txBox="1"/>
          <p:nvPr/>
        </p:nvSpPr>
        <p:spPr>
          <a:xfrm rot="2759133" flipH="1" flipV="0">
            <a:off x="-896084" y="-1461258"/>
            <a:ext cx="4229853" cy="8789548"/>
          </a:xfrm>
          <a:prstGeom prst="round2SameRect">
            <a:avLst>
              <a:gd name="adj1" fmla="val 50000"/>
              <a:gd name="adj2" fmla="val 0"/>
            </a:avLst>
          </a:prstGeom>
          <a:noFill/>
          <a:ln w="228600" cap="sq">
            <a:solidFill>
              <a:schemeClr val="accent1">
                <a:lumMod val="60000"/>
                <a:lumOff val="40000"/>
                <a:alpha val="2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矩形: 圆顶角 20"/>
          <p:cNvSpPr txBox="1"/>
          <p:nvPr/>
        </p:nvSpPr>
        <p:spPr>
          <a:xfrm rot="2759133" flipH="1" flipV="0">
            <a:off x="135223" y="-320314"/>
            <a:ext cx="2184842" cy="6466425"/>
          </a:xfrm>
          <a:prstGeom prst="round2SameRect">
            <a:avLst>
              <a:gd name="adj1" fmla="val 50000"/>
              <a:gd name="adj2" fmla="val 0"/>
            </a:avLst>
          </a:prstGeom>
          <a:noFill/>
          <a:ln w="228600" cap="sq">
            <a:solidFill>
              <a:schemeClr val="accent1">
                <a:lumMod val="60000"/>
                <a:lumOff val="40000"/>
                <a:alpha val="2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矩形: 圆顶角 1"/>
          <p:cNvSpPr txBox="1"/>
          <p:nvPr/>
        </p:nvSpPr>
        <p:spPr>
          <a:xfrm rot="2759133" flipH="1" flipV="0">
            <a:off x="-6941" y="3694190"/>
            <a:ext cx="2220606" cy="4614374"/>
          </a:xfrm>
          <a:prstGeom prst="round2SameRect">
            <a:avLst>
              <a:gd name="adj1" fmla="val 50000"/>
              <a:gd name="adj2" fmla="val 0"/>
            </a:avLst>
          </a:prstGeom>
          <a:noFill/>
          <a:ln w="127000" cap="sq">
            <a:solidFill>
              <a:schemeClr val="accent2">
                <a:lumMod val="60000"/>
                <a:lumOff val="4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矩形: 圆顶角 2"/>
          <p:cNvSpPr txBox="1"/>
          <p:nvPr/>
        </p:nvSpPr>
        <p:spPr>
          <a:xfrm rot="2759133" flipH="1" flipV="0">
            <a:off x="534479" y="4293167"/>
            <a:ext cx="1147007" cy="3394771"/>
          </a:xfrm>
          <a:prstGeom prst="round2SameRect">
            <a:avLst>
              <a:gd name="adj1" fmla="val 50000"/>
              <a:gd name="adj2" fmla="val 0"/>
            </a:avLst>
          </a:prstGeom>
          <a:noFill/>
          <a:ln w="127000" cap="sq">
            <a:solidFill>
              <a:schemeClr val="accent2">
                <a:lumMod val="60000"/>
                <a:lumOff val="40000"/>
                <a:alpha val="9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9" name="矩形: 圆顶角 4"/>
          <p:cNvSpPr txBox="1"/>
          <p:nvPr/>
        </p:nvSpPr>
        <p:spPr>
          <a:xfrm rot="13440867" flipH="0" flipV="0">
            <a:off x="10540353" y="-1159021"/>
            <a:ext cx="2220606" cy="5641545"/>
          </a:xfrm>
          <a:prstGeom prst="round2SameRect">
            <a:avLst>
              <a:gd name="adj1" fmla="val 50000"/>
              <a:gd name="adj2" fmla="val 0"/>
            </a:avLst>
          </a:prstGeom>
          <a:noFill/>
          <a:ln w="127000" cap="sq">
            <a:solidFill>
              <a:schemeClr val="accent1">
                <a:lumMod val="60000"/>
                <a:lumOff val="40000"/>
                <a:alpha val="10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矩形: 圆顶角 5"/>
          <p:cNvSpPr txBox="1"/>
          <p:nvPr/>
        </p:nvSpPr>
        <p:spPr>
          <a:xfrm rot="13440867" flipH="0" flipV="0">
            <a:off x="10984309" y="-225121"/>
            <a:ext cx="1147007" cy="4150456"/>
          </a:xfrm>
          <a:prstGeom prst="round2SameRect">
            <a:avLst>
              <a:gd name="adj1" fmla="val 50000"/>
              <a:gd name="adj2" fmla="val 0"/>
            </a:avLst>
          </a:prstGeom>
          <a:noFill/>
          <a:ln w="127000" cap="sq">
            <a:solidFill>
              <a:schemeClr val="accent1">
                <a:lumMod val="60000"/>
                <a:lumOff val="40000"/>
                <a:alpha val="10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11" name="矩形: 圆角 7"/>
          <p:cNvSpPr txBox="1"/>
          <p:nvPr/>
        </p:nvSpPr>
        <p:spPr>
          <a:xfrm rot="0" flipH="0" flipV="0">
            <a:off x="2315598" y="1727200"/>
            <a:ext cx="7560805" cy="4275951"/>
          </a:xfrm>
          <a:prstGeom prst="roundRect">
            <a:avLst>
              <a:gd name="adj" fmla="val 16667"/>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2" name="爱设计-4"/>
          <p:cNvSpPr txBox="1"/>
          <p:nvPr/>
        </p:nvSpPr>
        <p:spPr>
          <a:xfrm rot="0" flipH="0" flipV="0">
            <a:off x="4942404" y="742847"/>
            <a:ext cx="2307193" cy="3291430"/>
          </a:xfrm>
          <a:prstGeom prst="rect">
            <a:avLst/>
          </a:prstGeom>
          <a:noFill/>
          <a:ln>
            <a:noFill/>
          </a:ln>
        </p:spPr>
        <p:txBody>
          <a:bodyPr vert="horz" wrap="square" lIns="91440" tIns="45720" rIns="91440" bIns="45720" rtlCol="0" anchor="b"/>
          <a:lstStyle/>
          <a:p>
            <a:pPr algn="ctr">
              <a:lnSpc>
                <a:spcPct val="110000"/>
              </a:lnSpc>
            </a:pPr>
            <a:r>
              <a:rPr kumimoji="1" lang="en-US" altLang="zh-CN" sz="11500">
                <a:ln w="12700">
                  <a:noFill/>
                </a:ln>
                <a:solidFill>
                  <a:srgbClr val="063CE8">
                    <a:alpha val="100000"/>
                  </a:srgbClr>
                </a:solidFill>
                <a:latin typeface="OPPOSans H"/>
                <a:ea typeface="OPPOSans H"/>
                <a:cs typeface="OPPOSans H"/>
              </a:rPr>
              <a:t>04</a:t>
            </a:r>
            <a:endParaRPr kumimoji="1" lang="zh-CN" altLang="en-US"/>
          </a:p>
        </p:txBody>
      </p:sp>
      <p:sp>
        <p:nvSpPr>
          <p:cNvPr id="13" name="矩形 8"/>
          <p:cNvSpPr txBox="1"/>
          <p:nvPr/>
        </p:nvSpPr>
        <p:spPr>
          <a:xfrm rot="0" flipH="0" flipV="0">
            <a:off x="3224356" y="3789344"/>
            <a:ext cx="5743288" cy="1944501"/>
          </a:xfrm>
          <a:prstGeom prst="rect">
            <a:avLst/>
          </a:prstGeom>
          <a:noFill/>
          <a:ln>
            <a:noFill/>
          </a:ln>
        </p:spPr>
        <p:txBody>
          <a:bodyPr vert="horz" wrap="square" lIns="0" tIns="0" rIns="0" bIns="0" rtlCol="0" anchor="t"/>
          <a:lstStyle/>
          <a:p>
            <a:pPr algn="ctr">
              <a:lnSpc>
                <a:spcPct val="110000"/>
              </a:lnSpc>
            </a:pPr>
            <a:r>
              <a:rPr kumimoji="1" lang="en-US" altLang="zh-CN" sz="3470">
                <a:ln w="12700">
                  <a:noFill/>
                </a:ln>
                <a:solidFill>
                  <a:srgbClr val="262626">
                    <a:alpha val="100000"/>
                  </a:srgbClr>
                </a:solidFill>
                <a:latin typeface="Source Han Sans CN Bold"/>
                <a:ea typeface="Source Han Sans CN Bold"/>
                <a:cs typeface="Source Han Sans CN Bold"/>
              </a:rPr>
              <a:t>SEO效果评估与长效运营体系</a:t>
            </a:r>
            <a:endParaRPr kumimoji="1" lang="zh-CN" altLang="en-US"/>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2"/>
          <p:cNvSpPr txBox="1"/>
          <p:nvPr/>
        </p:nvSpPr>
        <p:spPr>
          <a:xfrm rot="0" flipH="0" flipV="0">
            <a:off x="0" y="0"/>
            <a:ext cx="12192000" cy="6858000"/>
          </a:xfrm>
          <a:prstGeom prst="rect">
            <a:avLst/>
          </a:prstGeom>
          <a:gradFill>
            <a:gsLst>
              <a:gs pos="0">
                <a:schemeClr val="bg1"/>
              </a:gs>
              <a:gs pos="100000">
                <a:schemeClr val="accent1">
                  <a:lumMod val="20000"/>
                  <a:lumOff val="80000"/>
                </a:schemeClr>
              </a:gs>
            </a:gsLst>
            <a:lin ang="5400000" scaled="1"/>
          </a:gradFill>
          <a:ln w="12700" cap="sq">
            <a:noFill/>
            <a:prstDash val="solid"/>
            <a:miter/>
          </a:ln>
        </p:spPr>
        <p:txBody>
          <a:bodyPr vert="horz" wrap="square" lIns="0" tIns="0" rIns="0" bIns="0" rtlCol="0" anchor="ctr"/>
          <a:lstStyle/>
          <a:p>
            <a:pPr algn="ctr">
              <a:lnSpc>
                <a:spcPct val="110000"/>
              </a:lnSpc>
            </a:pPr>
            <a:endParaRPr kumimoji="1" lang="zh-CN" altLang="en-US"/>
          </a:p>
        </p:txBody>
      </p:sp>
      <p:sp>
        <p:nvSpPr>
          <p:cNvPr id="3" name="标题 1"/>
          <p:cNvSpPr txBox="1"/>
          <p:nvPr/>
        </p:nvSpPr>
        <p:spPr>
          <a:xfrm rot="0" flipH="1" flipV="0">
            <a:off x="0" y="6384788"/>
            <a:ext cx="12192000" cy="473212"/>
          </a:xfrm>
          <a:custGeom>
            <a:avLst/>
            <a:gdLst>
              <a:gd name="connsiteX0" fmla="*/ 7711777 w 12192000"/>
              <a:gd name="connsiteY0" fmla="*/ 786 h 473212"/>
              <a:gd name="connsiteX1" fmla="*/ 6235700 w 12192000"/>
              <a:gd name="connsiteY1" fmla="*/ 191329 h 473212"/>
              <a:gd name="connsiteX2" fmla="*/ 942182 w 12192000"/>
              <a:gd name="connsiteY2" fmla="*/ 2010 h 473212"/>
              <a:gd name="connsiteX3" fmla="*/ 127794 w 12192000"/>
              <a:gd name="connsiteY3" fmla="*/ 89388 h 473212"/>
              <a:gd name="connsiteX4" fmla="*/ 0 w 12192000"/>
              <a:gd name="connsiteY4" fmla="*/ 117953 h 473212"/>
              <a:gd name="connsiteX5" fmla="*/ 0 w 12192000"/>
              <a:gd name="connsiteY5" fmla="*/ 473212 h 473212"/>
              <a:gd name="connsiteX6" fmla="*/ 12192000 w 12192000"/>
              <a:gd name="connsiteY6" fmla="*/ 473212 h 473212"/>
              <a:gd name="connsiteX7" fmla="*/ 12192000 w 12192000"/>
              <a:gd name="connsiteY7" fmla="*/ 319568 h 473212"/>
              <a:gd name="connsiteX8" fmla="*/ 12140009 w 12192000"/>
              <a:gd name="connsiteY8" fmla="*/ 328586 h 473212"/>
              <a:gd name="connsiteX9" fmla="*/ 7711777 w 12192000"/>
              <a:gd name="connsiteY9" fmla="*/ 786 h 473212"/>
            </a:gdLst>
            <a:rect l="l" t="t" r="r" b="b"/>
            <a:pathLst>
              <a:path w="12192000" h="473212">
                <a:moveTo>
                  <a:pt x="7711777" y="786"/>
                </a:moveTo>
                <a:cubicBezTo>
                  <a:pt x="7219752" y="-6931"/>
                  <a:pt x="6727726" y="41168"/>
                  <a:pt x="6235700" y="191329"/>
                </a:cubicBezTo>
                <a:cubicBezTo>
                  <a:pt x="4471194" y="729840"/>
                  <a:pt x="2706688" y="-44269"/>
                  <a:pt x="942182" y="2010"/>
                </a:cubicBezTo>
                <a:cubicBezTo>
                  <a:pt x="670719" y="9129"/>
                  <a:pt x="399257" y="35666"/>
                  <a:pt x="127794" y="89388"/>
                </a:cubicBezTo>
                <a:lnTo>
                  <a:pt x="0" y="117953"/>
                </a:lnTo>
                <a:lnTo>
                  <a:pt x="0" y="473212"/>
                </a:lnTo>
                <a:lnTo>
                  <a:pt x="12192000" y="473212"/>
                </a:lnTo>
                <a:lnTo>
                  <a:pt x="12192000" y="319568"/>
                </a:lnTo>
                <a:lnTo>
                  <a:pt x="12140009" y="328586"/>
                </a:lnTo>
                <a:cubicBezTo>
                  <a:pt x="10663932" y="549430"/>
                  <a:pt x="9187854" y="23938"/>
                  <a:pt x="7711777" y="786"/>
                </a:cubicBezTo>
                <a:close/>
              </a:path>
            </a:pathLst>
          </a:custGeom>
          <a:gradFill>
            <a:gsLst>
              <a:gs pos="5000">
                <a:schemeClr val="accent1">
                  <a:lumMod val="20000"/>
                  <a:lumOff val="80000"/>
                </a:schemeClr>
              </a:gs>
              <a:gs pos="100000">
                <a:schemeClr val="accent1">
                  <a:lumMod val="40000"/>
                  <a:lumOff val="60000"/>
                </a:schemeClr>
              </a:gs>
            </a:gsLst>
            <a:lin ang="81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0" y="6435242"/>
            <a:ext cx="12192000" cy="422758"/>
          </a:xfrm>
          <a:custGeom>
            <a:avLst/>
            <a:gdLst>
              <a:gd name="connsiteX0" fmla="*/ 802482 w 12192000"/>
              <a:gd name="connsiteY0" fmla="*/ 2010 h 422758"/>
              <a:gd name="connsiteX1" fmla="*/ 6096000 w 12192000"/>
              <a:gd name="connsiteY1" fmla="*/ 191329 h 422758"/>
              <a:gd name="connsiteX2" fmla="*/ 12000309 w 12192000"/>
              <a:gd name="connsiteY2" fmla="*/ 328586 h 422758"/>
              <a:gd name="connsiteX3" fmla="*/ 12192000 w 12192000"/>
              <a:gd name="connsiteY3" fmla="*/ 295336 h 422758"/>
              <a:gd name="connsiteX4" fmla="*/ 12192000 w 12192000"/>
              <a:gd name="connsiteY4" fmla="*/ 422758 h 422758"/>
              <a:gd name="connsiteX5" fmla="*/ 0 w 12192000"/>
              <a:gd name="connsiteY5" fmla="*/ 422758 h 422758"/>
              <a:gd name="connsiteX6" fmla="*/ 0 w 12192000"/>
              <a:gd name="connsiteY6" fmla="*/ 87323 h 422758"/>
              <a:gd name="connsiteX7" fmla="*/ 191691 w 12192000"/>
              <a:gd name="connsiteY7" fmla="*/ 54072 h 422758"/>
              <a:gd name="connsiteX8" fmla="*/ 802482 w 12192000"/>
              <a:gd name="connsiteY8" fmla="*/ 2010 h 422758"/>
            </a:gdLst>
            <a:rect l="l" t="t" r="r" b="b"/>
            <a:pathLst>
              <a:path w="12192000" h="422758">
                <a:moveTo>
                  <a:pt x="802482" y="2010"/>
                </a:moveTo>
                <a:cubicBezTo>
                  <a:pt x="2566988" y="-44269"/>
                  <a:pt x="4331494" y="729840"/>
                  <a:pt x="6096000" y="191329"/>
                </a:cubicBezTo>
                <a:cubicBezTo>
                  <a:pt x="8064103" y="-409317"/>
                  <a:pt x="10032206" y="623044"/>
                  <a:pt x="12000309" y="328586"/>
                </a:cubicBezTo>
                <a:lnTo>
                  <a:pt x="12192000" y="295336"/>
                </a:lnTo>
                <a:lnTo>
                  <a:pt x="12192000" y="422758"/>
                </a:lnTo>
                <a:lnTo>
                  <a:pt x="0" y="422758"/>
                </a:lnTo>
                <a:lnTo>
                  <a:pt x="0" y="87323"/>
                </a:lnTo>
                <a:lnTo>
                  <a:pt x="191691" y="54072"/>
                </a:lnTo>
                <a:cubicBezTo>
                  <a:pt x="395288" y="23611"/>
                  <a:pt x="598885" y="7349"/>
                  <a:pt x="802482" y="2010"/>
                </a:cubicBezTo>
                <a:close/>
              </a:path>
            </a:pathLst>
          </a:custGeom>
          <a:gradFill>
            <a:gsLst>
              <a:gs pos="0">
                <a:schemeClr val="accent1">
                  <a:lumMod val="60000"/>
                  <a:lumOff val="40000"/>
                </a:schemeClr>
              </a:gs>
              <a:gs pos="100000">
                <a:schemeClr val="accent1"/>
              </a:gs>
            </a:gsLst>
            <a:lin ang="81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1518185" y="1786801"/>
            <a:ext cx="2972275" cy="3932271"/>
          </a:xfrm>
          <a:prstGeom prst="roundRect">
            <a:avLst>
              <a:gd name="adj" fmla="val 6488"/>
            </a:avLst>
          </a:prstGeom>
          <a:gradFill>
            <a:gsLst>
              <a:gs pos="0">
                <a:schemeClr val="bg1"/>
              </a:gs>
              <a:gs pos="100000">
                <a:schemeClr val="bg1">
                  <a:alpha val="60000"/>
                </a:schemeClr>
              </a:gs>
            </a:gsLst>
            <a:lin ang="5400000" scaled="0"/>
          </a:gradFill>
          <a:ln w="12700" cap="sq">
            <a:noFill/>
            <a:miter/>
          </a:ln>
          <a:effectLst>
            <a:outerShdw dist="30480" blurRad="101600" dir="2700005" sx="100000" sy="100000" kx="0" ky="0" algn="tl" rotWithShape="0">
              <a:schemeClr val="accent1">
                <a:lumMod val="75000"/>
                <a:alpha val="30000"/>
              </a:schemeClr>
            </a:outerShdw>
          </a:effectLst>
        </p:spPr>
        <p:txBody>
          <a:bodyPr vert="horz" wrap="square" lIns="73152" tIns="36576" rIns="73152" bIns="36576" rtlCol="0" anchor="ctr"/>
          <a:lstStyle/>
          <a:p>
            <a:pPr algn="ctr">
              <a:lnSpc>
                <a:spcPct val="110000"/>
              </a:lnSpc>
            </a:pPr>
            <a:endParaRPr kumimoji="1" lang="zh-CN" altLang="en-US"/>
          </a:p>
        </p:txBody>
      </p:sp>
      <p:sp>
        <p:nvSpPr>
          <p:cNvPr id="6" name="标题 1"/>
          <p:cNvSpPr txBox="1"/>
          <p:nvPr/>
        </p:nvSpPr>
        <p:spPr>
          <a:xfrm rot="0" flipH="0" flipV="0">
            <a:off x="1593128" y="1802922"/>
            <a:ext cx="2822389" cy="718986"/>
          </a:xfrm>
          <a:prstGeom prst="roundRect">
            <a:avLst>
              <a:gd name="adj" fmla="val 50000"/>
            </a:avLst>
          </a:prstGeom>
          <a:gradFill>
            <a:gsLst>
              <a:gs pos="0">
                <a:schemeClr val="accent1"/>
              </a:gs>
              <a:gs pos="100000">
                <a:schemeClr val="accent1">
                  <a:lumMod val="75000"/>
                </a:schemeClr>
              </a:gs>
            </a:gsLst>
            <a:lin ang="5400000" scaled="0"/>
          </a:gradFill>
          <a:ln w="12700" cap="sq">
            <a:noFill/>
            <a:miter/>
          </a:ln>
          <a:effectLst>
            <a:outerShdw dist="30480" blurRad="101600" dir="2700005" sx="100000" sy="100000" kx="0" ky="0" algn="tl" rotWithShape="0">
              <a:schemeClr val="accent1">
                <a:lumMod val="75000"/>
                <a:alpha val="30000"/>
              </a:schemeClr>
            </a:outerShdw>
          </a:effectLst>
        </p:spPr>
        <p:txBody>
          <a:bodyPr vert="horz" wrap="square" lIns="73152" tIns="36576" rIns="73152" bIns="36576" rtlCol="0" anchor="ctr"/>
          <a:lstStyle/>
          <a:p>
            <a:pPr algn="ctr">
              <a:lnSpc>
                <a:spcPct val="110000"/>
              </a:lnSpc>
            </a:pPr>
            <a:endParaRPr kumimoji="1" lang="zh-CN" altLang="en-US"/>
          </a:p>
        </p:txBody>
      </p:sp>
      <p:sp>
        <p:nvSpPr>
          <p:cNvPr id="7" name="标题 1"/>
          <p:cNvSpPr txBox="1"/>
          <p:nvPr/>
        </p:nvSpPr>
        <p:spPr>
          <a:xfrm rot="0" flipH="0" flipV="0">
            <a:off x="1649208" y="1913205"/>
            <a:ext cx="498419" cy="498419"/>
          </a:xfrm>
          <a:prstGeom prst="ellipse">
            <a:avLst/>
          </a:prstGeom>
          <a:solidFill>
            <a:schemeClr val="accent1">
              <a:lumMod val="20000"/>
              <a:lumOff val="80000"/>
            </a:schemeClr>
          </a:solidFill>
          <a:ln w="12700" cap="sq">
            <a:noFill/>
            <a:miter/>
          </a:ln>
          <a:effectLst>
            <a:outerShdw dist="30480" blurRad="203200" dir="2700005" sx="100000" sy="100000" kx="0" ky="0" algn="tl" rotWithShape="0">
              <a:srgbClr val="000000">
                <a:alpha val="30000"/>
              </a:srgbClr>
            </a:outerShdw>
          </a:effectLst>
        </p:spPr>
        <p:txBody>
          <a:bodyPr vert="horz" wrap="square" lIns="73152" tIns="36576" rIns="73152" bIns="36576" rtlCol="0" anchor="ctr"/>
          <a:lstStyle/>
          <a:p>
            <a:pPr algn="ctr">
              <a:lnSpc>
                <a:spcPct val="110000"/>
              </a:lnSpc>
            </a:pPr>
            <a:endParaRPr kumimoji="1" lang="zh-CN" altLang="en-US"/>
          </a:p>
        </p:txBody>
      </p:sp>
      <p:sp>
        <p:nvSpPr>
          <p:cNvPr id="8" name="标题 1"/>
          <p:cNvSpPr txBox="1"/>
          <p:nvPr/>
        </p:nvSpPr>
        <p:spPr>
          <a:xfrm rot="0" flipH="0" flipV="0">
            <a:off x="4653003" y="1786801"/>
            <a:ext cx="2972275" cy="3932271"/>
          </a:xfrm>
          <a:prstGeom prst="roundRect">
            <a:avLst>
              <a:gd name="adj" fmla="val 6488"/>
            </a:avLst>
          </a:prstGeom>
          <a:gradFill>
            <a:gsLst>
              <a:gs pos="0">
                <a:schemeClr val="bg1"/>
              </a:gs>
              <a:gs pos="100000">
                <a:schemeClr val="bg1">
                  <a:alpha val="60000"/>
                </a:schemeClr>
              </a:gs>
            </a:gsLst>
            <a:lin ang="5400000" scaled="0"/>
          </a:gradFill>
          <a:ln w="12700" cap="sq">
            <a:noFill/>
            <a:miter/>
          </a:ln>
          <a:effectLst>
            <a:outerShdw dist="30480" blurRad="101600" dir="2700005" sx="100000" sy="100000" kx="0" ky="0" algn="tl" rotWithShape="0">
              <a:schemeClr val="accent1">
                <a:lumMod val="75000"/>
                <a:alpha val="30000"/>
              </a:schemeClr>
            </a:outerShdw>
          </a:effectLst>
        </p:spPr>
        <p:txBody>
          <a:bodyPr vert="horz" wrap="square" lIns="73152" tIns="36576" rIns="73152" bIns="36576" rtlCol="0" anchor="ctr"/>
          <a:lstStyle/>
          <a:p>
            <a:pPr algn="ctr">
              <a:lnSpc>
                <a:spcPct val="110000"/>
              </a:lnSpc>
            </a:pPr>
            <a:endParaRPr kumimoji="1" lang="zh-CN" altLang="en-US"/>
          </a:p>
        </p:txBody>
      </p:sp>
      <p:sp>
        <p:nvSpPr>
          <p:cNvPr id="9" name="标题 1"/>
          <p:cNvSpPr txBox="1"/>
          <p:nvPr/>
        </p:nvSpPr>
        <p:spPr>
          <a:xfrm rot="0" flipH="0" flipV="0">
            <a:off x="4727946" y="1802922"/>
            <a:ext cx="2822389" cy="718986"/>
          </a:xfrm>
          <a:prstGeom prst="roundRect">
            <a:avLst>
              <a:gd name="adj" fmla="val 50000"/>
            </a:avLst>
          </a:prstGeom>
          <a:gradFill>
            <a:gsLst>
              <a:gs pos="0">
                <a:schemeClr val="accent1"/>
              </a:gs>
              <a:gs pos="100000">
                <a:schemeClr val="accent1">
                  <a:lumMod val="75000"/>
                </a:schemeClr>
              </a:gs>
            </a:gsLst>
            <a:lin ang="5400000" scaled="0"/>
          </a:gradFill>
          <a:ln w="12700" cap="sq">
            <a:noFill/>
            <a:miter/>
          </a:ln>
          <a:effectLst>
            <a:outerShdw dist="30480" blurRad="101600" dir="2700005" sx="100000" sy="100000" kx="0" ky="0" algn="tl" rotWithShape="0">
              <a:schemeClr val="accent1">
                <a:lumMod val="75000"/>
                <a:alpha val="30000"/>
              </a:schemeClr>
            </a:outerShdw>
          </a:effectLst>
        </p:spPr>
        <p:txBody>
          <a:bodyPr vert="horz" wrap="square" lIns="73152" tIns="36576" rIns="73152" bIns="36576" rtlCol="0" anchor="ctr"/>
          <a:lstStyle/>
          <a:p>
            <a:pPr algn="ctr">
              <a:lnSpc>
                <a:spcPct val="110000"/>
              </a:lnSpc>
            </a:pPr>
            <a:endParaRPr kumimoji="1" lang="zh-CN" altLang="en-US"/>
          </a:p>
        </p:txBody>
      </p:sp>
      <p:sp>
        <p:nvSpPr>
          <p:cNvPr id="10" name="标题 1"/>
          <p:cNvSpPr txBox="1"/>
          <p:nvPr/>
        </p:nvSpPr>
        <p:spPr>
          <a:xfrm rot="0" flipH="0" flipV="0">
            <a:off x="4784025" y="1913205"/>
            <a:ext cx="498419" cy="498419"/>
          </a:xfrm>
          <a:prstGeom prst="ellipse">
            <a:avLst/>
          </a:prstGeom>
          <a:solidFill>
            <a:schemeClr val="accent1">
              <a:lumMod val="20000"/>
              <a:lumOff val="80000"/>
            </a:schemeClr>
          </a:solidFill>
          <a:ln w="12700" cap="sq">
            <a:noFill/>
            <a:miter/>
          </a:ln>
          <a:effectLst>
            <a:outerShdw dist="30480" blurRad="203200" dir="2700005" sx="100000" sy="100000" kx="0" ky="0" algn="tl" rotWithShape="0">
              <a:srgbClr val="000000">
                <a:alpha val="30000"/>
              </a:srgbClr>
            </a:outerShdw>
          </a:effectLst>
        </p:spPr>
        <p:txBody>
          <a:bodyPr vert="horz" wrap="square" lIns="73152" tIns="36576" rIns="73152" bIns="36576" rtlCol="0" anchor="ctr"/>
          <a:lstStyle/>
          <a:p>
            <a:pPr algn="ctr">
              <a:lnSpc>
                <a:spcPct val="110000"/>
              </a:lnSpc>
            </a:pPr>
            <a:endParaRPr kumimoji="1" lang="zh-CN" altLang="en-US"/>
          </a:p>
        </p:txBody>
      </p:sp>
      <p:sp>
        <p:nvSpPr>
          <p:cNvPr id="11" name="标题 1"/>
          <p:cNvSpPr txBox="1"/>
          <p:nvPr/>
        </p:nvSpPr>
        <p:spPr>
          <a:xfrm rot="0" flipH="0" flipV="0">
            <a:off x="7783136" y="1784732"/>
            <a:ext cx="2972275" cy="3932271"/>
          </a:xfrm>
          <a:prstGeom prst="roundRect">
            <a:avLst>
              <a:gd name="adj" fmla="val 6488"/>
            </a:avLst>
          </a:prstGeom>
          <a:gradFill>
            <a:gsLst>
              <a:gs pos="0">
                <a:schemeClr val="bg1"/>
              </a:gs>
              <a:gs pos="100000">
                <a:schemeClr val="bg1">
                  <a:alpha val="60000"/>
                </a:schemeClr>
              </a:gs>
            </a:gsLst>
            <a:lin ang="5400000" scaled="0"/>
          </a:gradFill>
          <a:ln w="12700" cap="sq">
            <a:noFill/>
            <a:miter/>
          </a:ln>
          <a:effectLst>
            <a:outerShdw dist="30480" blurRad="101600" dir="2700005" sx="100000" sy="100000" kx="0" ky="0" algn="tl" rotWithShape="0">
              <a:schemeClr val="accent1">
                <a:lumMod val="75000"/>
                <a:alpha val="30000"/>
              </a:schemeClr>
            </a:outerShdw>
          </a:effectLst>
        </p:spPr>
        <p:txBody>
          <a:bodyPr vert="horz" wrap="square" lIns="73152" tIns="36576" rIns="73152" bIns="36576" rtlCol="0" anchor="ctr"/>
          <a:lstStyle/>
          <a:p>
            <a:pPr algn="ctr">
              <a:lnSpc>
                <a:spcPct val="110000"/>
              </a:lnSpc>
            </a:pPr>
            <a:endParaRPr kumimoji="1" lang="zh-CN" altLang="en-US"/>
          </a:p>
        </p:txBody>
      </p:sp>
      <p:sp>
        <p:nvSpPr>
          <p:cNvPr id="12" name="标题 1"/>
          <p:cNvSpPr txBox="1"/>
          <p:nvPr/>
        </p:nvSpPr>
        <p:spPr>
          <a:xfrm rot="0" flipH="0" flipV="0">
            <a:off x="7858079" y="1800853"/>
            <a:ext cx="2822389" cy="718986"/>
          </a:xfrm>
          <a:prstGeom prst="roundRect">
            <a:avLst>
              <a:gd name="adj" fmla="val 50000"/>
            </a:avLst>
          </a:prstGeom>
          <a:gradFill>
            <a:gsLst>
              <a:gs pos="0">
                <a:schemeClr val="accent1"/>
              </a:gs>
              <a:gs pos="100000">
                <a:schemeClr val="accent1">
                  <a:lumMod val="75000"/>
                </a:schemeClr>
              </a:gs>
            </a:gsLst>
            <a:lin ang="5400000" scaled="0"/>
          </a:gradFill>
          <a:ln w="12700" cap="sq">
            <a:noFill/>
            <a:miter/>
          </a:ln>
          <a:effectLst>
            <a:outerShdw dist="30480" blurRad="101600" dir="2700005" sx="100000" sy="100000" kx="0" ky="0" algn="tl" rotWithShape="0">
              <a:schemeClr val="accent1">
                <a:lumMod val="75000"/>
                <a:alpha val="30000"/>
              </a:schemeClr>
            </a:outerShdw>
          </a:effectLst>
        </p:spPr>
        <p:txBody>
          <a:bodyPr vert="horz" wrap="square" lIns="73152" tIns="36576" rIns="73152" bIns="36576" rtlCol="0" anchor="ctr"/>
          <a:lstStyle/>
          <a:p>
            <a:pPr algn="ctr">
              <a:lnSpc>
                <a:spcPct val="110000"/>
              </a:lnSpc>
            </a:pPr>
            <a:endParaRPr kumimoji="1" lang="zh-CN" altLang="en-US"/>
          </a:p>
        </p:txBody>
      </p:sp>
      <p:sp>
        <p:nvSpPr>
          <p:cNvPr id="13" name="标题 1"/>
          <p:cNvSpPr txBox="1"/>
          <p:nvPr/>
        </p:nvSpPr>
        <p:spPr>
          <a:xfrm rot="0" flipH="0" flipV="0">
            <a:off x="7914158" y="1911136"/>
            <a:ext cx="498419" cy="498419"/>
          </a:xfrm>
          <a:prstGeom prst="ellipse">
            <a:avLst/>
          </a:prstGeom>
          <a:solidFill>
            <a:schemeClr val="accent1">
              <a:lumMod val="20000"/>
              <a:lumOff val="80000"/>
            </a:schemeClr>
          </a:solidFill>
          <a:ln w="12700" cap="sq">
            <a:noFill/>
            <a:miter/>
          </a:ln>
          <a:effectLst>
            <a:outerShdw dist="30480" blurRad="203200" dir="2700005" sx="100000" sy="100000" kx="0" ky="0" algn="tl" rotWithShape="0">
              <a:srgbClr val="000000">
                <a:alpha val="30000"/>
              </a:srgbClr>
            </a:outerShdw>
          </a:effectLst>
        </p:spPr>
        <p:txBody>
          <a:bodyPr vert="horz" wrap="square" lIns="73152" tIns="36576" rIns="73152" bIns="36576" rtlCol="0" anchor="ctr"/>
          <a:lstStyle/>
          <a:p>
            <a:pPr algn="ctr">
              <a:lnSpc>
                <a:spcPct val="110000"/>
              </a:lnSpc>
            </a:pPr>
            <a:endParaRPr kumimoji="1" lang="zh-CN" altLang="en-US"/>
          </a:p>
        </p:txBody>
      </p:sp>
      <p:sp>
        <p:nvSpPr>
          <p:cNvPr id="14" name="标题 1"/>
          <p:cNvSpPr txBox="1"/>
          <p:nvPr/>
        </p:nvSpPr>
        <p:spPr>
          <a:xfrm rot="0" flipH="0" flipV="0">
            <a:off x="635710" y="2408772"/>
            <a:ext cx="776833" cy="2667400"/>
          </a:xfrm>
          <a:prstGeom prst="donut">
            <a:avLst>
              <a:gd name="adj" fmla="val 6322"/>
            </a:avLst>
          </a:prstGeom>
          <a:gradFill>
            <a:gsLst>
              <a:gs pos="35000">
                <a:schemeClr val="accent1">
                  <a:alpha val="37000"/>
                </a:schemeClr>
              </a:gs>
              <a:gs pos="63000">
                <a:schemeClr val="accent2">
                  <a:alpha val="0"/>
                  <a:lumMod val="0"/>
                  <a:lumOff val="10000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5" name="标题 1"/>
          <p:cNvSpPr txBox="1"/>
          <p:nvPr/>
        </p:nvSpPr>
        <p:spPr>
          <a:xfrm rot="0" flipH="0" flipV="0">
            <a:off x="966628" y="2164442"/>
            <a:ext cx="924639" cy="3174921"/>
          </a:xfrm>
          <a:prstGeom prst="donut">
            <a:avLst>
              <a:gd name="adj" fmla="val 7764"/>
            </a:avLst>
          </a:prstGeom>
          <a:gradFill>
            <a:gsLst>
              <a:gs pos="35000">
                <a:schemeClr val="accent1">
                  <a:alpha val="37000"/>
                </a:schemeClr>
              </a:gs>
              <a:gs pos="63000">
                <a:schemeClr val="accent2">
                  <a:alpha val="0"/>
                  <a:lumMod val="0"/>
                  <a:lumOff val="10000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1" flipV="0">
            <a:off x="10779457" y="2408772"/>
            <a:ext cx="776833" cy="2667400"/>
          </a:xfrm>
          <a:prstGeom prst="donut">
            <a:avLst>
              <a:gd name="adj" fmla="val 6322"/>
            </a:avLst>
          </a:prstGeom>
          <a:gradFill>
            <a:gsLst>
              <a:gs pos="35000">
                <a:schemeClr val="accent1">
                  <a:alpha val="37000"/>
                </a:schemeClr>
              </a:gs>
              <a:gs pos="63000">
                <a:schemeClr val="accent2">
                  <a:alpha val="0"/>
                  <a:lumMod val="0"/>
                  <a:lumOff val="10000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1" flipV="0">
            <a:off x="10300733" y="2164442"/>
            <a:ext cx="924639" cy="3174921"/>
          </a:xfrm>
          <a:prstGeom prst="donut">
            <a:avLst>
              <a:gd name="adj" fmla="val 7764"/>
            </a:avLst>
          </a:prstGeom>
          <a:gradFill>
            <a:gsLst>
              <a:gs pos="35000">
                <a:schemeClr val="accent1">
                  <a:alpha val="37000"/>
                </a:schemeClr>
              </a:gs>
              <a:gs pos="63000">
                <a:schemeClr val="accent2">
                  <a:alpha val="0"/>
                  <a:lumMod val="0"/>
                  <a:lumOff val="10000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8" name="标题 1"/>
          <p:cNvSpPr txBox="1"/>
          <p:nvPr/>
        </p:nvSpPr>
        <p:spPr>
          <a:xfrm rot="0" flipH="0" flipV="0">
            <a:off x="1778097" y="2032076"/>
            <a:ext cx="240644" cy="260676"/>
          </a:xfrm>
          <a:custGeom>
            <a:avLst/>
            <a:gdLst>
              <a:gd name="connsiteX0" fmla="*/ 332293 w 664672"/>
              <a:gd name="connsiteY0" fmla="*/ 387672 h 720001"/>
              <a:gd name="connsiteX1" fmla="*/ 660804 w 664672"/>
              <a:gd name="connsiteY1" fmla="*/ 598902 h 720001"/>
              <a:gd name="connsiteX2" fmla="*/ 563560 w 664672"/>
              <a:gd name="connsiteY2" fmla="*/ 720001 h 720001"/>
              <a:gd name="connsiteX3" fmla="*/ 101112 w 664672"/>
              <a:gd name="connsiteY3" fmla="*/ 720001 h 720001"/>
              <a:gd name="connsiteX4" fmla="*/ 3868 w 664672"/>
              <a:gd name="connsiteY4" fmla="*/ 598902 h 720001"/>
              <a:gd name="connsiteX5" fmla="*/ 332293 w 664672"/>
              <a:gd name="connsiteY5" fmla="*/ 387672 h 720001"/>
              <a:gd name="connsiteX6" fmla="*/ 332293 w 664672"/>
              <a:gd name="connsiteY6" fmla="*/ 0 h 720001"/>
              <a:gd name="connsiteX7" fmla="*/ 509517 w 664672"/>
              <a:gd name="connsiteY7" fmla="*/ 177224 h 720001"/>
              <a:gd name="connsiteX8" fmla="*/ 332293 w 664672"/>
              <a:gd name="connsiteY8" fmla="*/ 354448 h 720001"/>
              <a:gd name="connsiteX9" fmla="*/ 155069 w 664672"/>
              <a:gd name="connsiteY9" fmla="*/ 177224 h 720001"/>
              <a:gd name="connsiteX10" fmla="*/ 332293 w 664672"/>
              <a:gd name="connsiteY10" fmla="*/ 0 h 720001"/>
            </a:gdLst>
            <a:rect l="l" t="t" r="r" b="b"/>
            <a:pathLst>
              <a:path w="664672" h="720001">
                <a:moveTo>
                  <a:pt x="332293" y="387672"/>
                </a:moveTo>
                <a:cubicBezTo>
                  <a:pt x="550549" y="387672"/>
                  <a:pt x="628448" y="491162"/>
                  <a:pt x="660804" y="598902"/>
                </a:cubicBezTo>
                <a:cubicBezTo>
                  <a:pt x="679021" y="659624"/>
                  <a:pt x="630616" y="720001"/>
                  <a:pt x="563560" y="720001"/>
                </a:cubicBezTo>
                <a:lnTo>
                  <a:pt x="101112" y="720001"/>
                </a:lnTo>
                <a:cubicBezTo>
                  <a:pt x="34057" y="720001"/>
                  <a:pt x="-14348" y="659624"/>
                  <a:pt x="3868" y="598902"/>
                </a:cubicBezTo>
                <a:cubicBezTo>
                  <a:pt x="36138" y="491162"/>
                  <a:pt x="114037" y="387672"/>
                  <a:pt x="332293" y="387672"/>
                </a:cubicBezTo>
                <a:close/>
                <a:moveTo>
                  <a:pt x="332293" y="0"/>
                </a:moveTo>
                <a:cubicBezTo>
                  <a:pt x="430230" y="0"/>
                  <a:pt x="509604" y="79287"/>
                  <a:pt x="509517" y="177224"/>
                </a:cubicBezTo>
                <a:cubicBezTo>
                  <a:pt x="509517" y="275074"/>
                  <a:pt x="430144" y="354448"/>
                  <a:pt x="332293" y="354448"/>
                </a:cubicBezTo>
                <a:cubicBezTo>
                  <a:pt x="234442" y="354448"/>
                  <a:pt x="155069" y="275074"/>
                  <a:pt x="155069" y="177224"/>
                </a:cubicBezTo>
                <a:cubicBezTo>
                  <a:pt x="155069" y="79287"/>
                  <a:pt x="234442" y="0"/>
                  <a:pt x="332293" y="0"/>
                </a:cubicBezTo>
                <a:close/>
              </a:path>
            </a:pathLst>
          </a:custGeom>
          <a:solidFill>
            <a:schemeClr val="accent1"/>
          </a:solidFill>
          <a:ln w="12700" cap="sq">
            <a:noFill/>
            <a:miter/>
          </a:ln>
          <a:effectLst/>
        </p:spPr>
        <p:txBody>
          <a:bodyPr vert="horz" wrap="square" lIns="73152" tIns="36576" rIns="73152" bIns="36576" rtlCol="0" anchor="ctr"/>
          <a:lstStyle/>
          <a:p>
            <a:pPr algn="ctr">
              <a:lnSpc>
                <a:spcPct val="110000"/>
              </a:lnSpc>
            </a:pPr>
            <a:endParaRPr kumimoji="1" lang="zh-CN" altLang="en-US"/>
          </a:p>
        </p:txBody>
      </p:sp>
      <p:sp>
        <p:nvSpPr>
          <p:cNvPr id="19" name="标题 1"/>
          <p:cNvSpPr txBox="1"/>
          <p:nvPr/>
        </p:nvSpPr>
        <p:spPr>
          <a:xfrm rot="0" flipH="0" flipV="0">
            <a:off x="2184476" y="1894346"/>
            <a:ext cx="2027578" cy="536136"/>
          </a:xfrm>
          <a:prstGeom prst="rect">
            <a:avLst/>
          </a:prstGeom>
          <a:noFill/>
          <a:ln>
            <a:noFill/>
          </a:ln>
        </p:spPr>
        <p:txBody>
          <a:bodyPr vert="horz" wrap="square" lIns="0" tIns="0" rIns="0" bIns="0" rtlCol="0" anchor="ctr"/>
          <a:lstStyle/>
          <a:p>
            <a:pPr algn="ctr">
              <a:lnSpc>
                <a:spcPct val="130000"/>
              </a:lnSpc>
            </a:pPr>
            <a:r>
              <a:rPr kumimoji="1" lang="en-US" altLang="zh-CN" sz="1600">
                <a:ln w="12700">
                  <a:noFill/>
                </a:ln>
                <a:solidFill>
                  <a:srgbClr val="FFFFFF">
                    <a:alpha val="100000"/>
                  </a:srgbClr>
                </a:solidFill>
                <a:latin typeface="Source Han Sans CN Bold"/>
                <a:ea typeface="Source Han Sans CN Bold"/>
                <a:cs typeface="Source Han Sans CN Bold"/>
              </a:rPr>
              <a:t>AI搜索可见性指数</a:t>
            </a:r>
            <a:endParaRPr kumimoji="1" lang="zh-CN" altLang="en-US"/>
          </a:p>
        </p:txBody>
      </p:sp>
      <p:sp>
        <p:nvSpPr>
          <p:cNvPr id="20" name="标题 1"/>
          <p:cNvSpPr txBox="1"/>
          <p:nvPr/>
        </p:nvSpPr>
        <p:spPr>
          <a:xfrm rot="0" flipH="0" flipV="0">
            <a:off x="1722189" y="2652290"/>
            <a:ext cx="2564267" cy="2907629"/>
          </a:xfrm>
          <a:prstGeom prst="rect">
            <a:avLst/>
          </a:prstGeom>
          <a:noFill/>
          <a:ln>
            <a:noFill/>
          </a:ln>
        </p:spPr>
        <p:txBody>
          <a:bodyPr vert="horz" wrap="square" lIns="0" tIns="0" rIns="0" bIns="0" rtlCol="0" anchor="t"/>
          <a:lstStyle/>
          <a:p>
            <a:pPr algn="ctr">
              <a:lnSpc>
                <a:spcPct val="150000"/>
              </a:lnSpc>
            </a:pPr>
            <a:r>
              <a:rPr kumimoji="1" lang="en-US" altLang="zh-CN" sz="1400">
                <a:ln w="12700">
                  <a:noFill/>
                </a:ln>
                <a:solidFill>
                  <a:srgbClr val="000000">
                    <a:alpha val="100000"/>
                  </a:srgbClr>
                </a:solidFill>
                <a:latin typeface="Source Han Sans"/>
                <a:ea typeface="Source Han Sans"/>
                <a:cs typeface="Source Han Sans"/>
              </a:rPr>
              <a:t>该指标衡量品牌内容被文心一言等AI模型引用及推荐的频率，需通过API接口或第三方监测工具抓取生成式搜索结果中的实体提及率，作为评估AI流量获取能力的核心量化依据。</a:t>
            </a:r>
            <a:endParaRPr kumimoji="1" lang="zh-CN" altLang="en-US"/>
          </a:p>
        </p:txBody>
      </p:sp>
      <p:sp>
        <p:nvSpPr>
          <p:cNvPr id="21" name="标题 1"/>
          <p:cNvSpPr txBox="1"/>
          <p:nvPr/>
        </p:nvSpPr>
        <p:spPr>
          <a:xfrm rot="0" flipH="0" flipV="0">
            <a:off x="5319294" y="1894346"/>
            <a:ext cx="2027578" cy="536136"/>
          </a:xfrm>
          <a:prstGeom prst="rect">
            <a:avLst/>
          </a:prstGeom>
          <a:noFill/>
          <a:ln>
            <a:noFill/>
          </a:ln>
        </p:spPr>
        <p:txBody>
          <a:bodyPr vert="horz" wrap="square" lIns="0" tIns="0" rIns="0" bIns="0" rtlCol="0" anchor="ctr"/>
          <a:lstStyle/>
          <a:p>
            <a:pPr algn="ctr">
              <a:lnSpc>
                <a:spcPct val="130000"/>
              </a:lnSpc>
            </a:pPr>
            <a:r>
              <a:rPr kumimoji="1" lang="en-US" altLang="zh-CN" sz="1600">
                <a:ln w="12700">
                  <a:noFill/>
                </a:ln>
                <a:solidFill>
                  <a:srgbClr val="FFFFFF">
                    <a:alpha val="100000"/>
                  </a:srgbClr>
                </a:solidFill>
                <a:latin typeface="Source Han Sans CN Bold"/>
                <a:ea typeface="Source Han Sans CN Bold"/>
                <a:cs typeface="Source Han Sans CN Bold"/>
              </a:rPr>
              <a:t>传统搜索转化归因</a:t>
            </a:r>
            <a:endParaRPr kumimoji="1" lang="zh-CN" altLang="en-US"/>
          </a:p>
        </p:txBody>
      </p:sp>
      <p:sp>
        <p:nvSpPr>
          <p:cNvPr id="22" name="标题 1"/>
          <p:cNvSpPr txBox="1"/>
          <p:nvPr/>
        </p:nvSpPr>
        <p:spPr>
          <a:xfrm rot="0" flipH="0" flipV="0">
            <a:off x="4857008" y="2652290"/>
            <a:ext cx="2564267" cy="2907629"/>
          </a:xfrm>
          <a:prstGeom prst="rect">
            <a:avLst/>
          </a:prstGeom>
          <a:noFill/>
          <a:ln>
            <a:noFill/>
          </a:ln>
        </p:spPr>
        <p:txBody>
          <a:bodyPr vert="horz" wrap="square" lIns="0" tIns="0" rIns="0" bIns="0" rtlCol="0" anchor="t"/>
          <a:lstStyle/>
          <a:p>
            <a:pPr algn="ctr">
              <a:lnSpc>
                <a:spcPct val="150000"/>
              </a:lnSpc>
            </a:pPr>
            <a:r>
              <a:rPr kumimoji="1" lang="en-US" altLang="zh-CN" sz="1400">
                <a:ln w="12700">
                  <a:noFill/>
                </a:ln>
                <a:solidFill>
                  <a:srgbClr val="000000">
                    <a:alpha val="100000"/>
                  </a:srgbClr>
                </a:solidFill>
                <a:latin typeface="Source Han Sans"/>
                <a:ea typeface="Source Han Sans"/>
                <a:cs typeface="Source Han Sans"/>
              </a:rPr>
              <a:t>针对自然排名流量建立精细化归因模型，区分信息检索与交易意图关键词的转化贡献值，结合百度统计增强版数据剔除无效点击，确保传统SEO投入产出比计算精准反映真实业务增长效果。</a:t>
            </a:r>
            <a:endParaRPr kumimoji="1" lang="zh-CN" altLang="en-US"/>
          </a:p>
        </p:txBody>
      </p:sp>
      <p:sp>
        <p:nvSpPr>
          <p:cNvPr id="23" name="标题 1"/>
          <p:cNvSpPr txBox="1"/>
          <p:nvPr/>
        </p:nvSpPr>
        <p:spPr>
          <a:xfrm rot="0" flipH="0" flipV="0">
            <a:off x="8449427" y="1892277"/>
            <a:ext cx="2027578" cy="536136"/>
          </a:xfrm>
          <a:prstGeom prst="rect">
            <a:avLst/>
          </a:prstGeom>
          <a:noFill/>
          <a:ln>
            <a:noFill/>
          </a:ln>
        </p:spPr>
        <p:txBody>
          <a:bodyPr vert="horz" wrap="square" lIns="0" tIns="0" rIns="0" bIns="0" rtlCol="0" anchor="ctr"/>
          <a:lstStyle/>
          <a:p>
            <a:pPr algn="ctr">
              <a:lnSpc>
                <a:spcPct val="130000"/>
              </a:lnSpc>
            </a:pPr>
            <a:r>
              <a:rPr kumimoji="1" lang="en-US" altLang="zh-CN" sz="1600">
                <a:ln w="12700">
                  <a:noFill/>
                </a:ln>
                <a:solidFill>
                  <a:srgbClr val="FFFFFF">
                    <a:alpha val="100000"/>
                  </a:srgbClr>
                </a:solidFill>
                <a:latin typeface="Source Han Sans CN Bold"/>
                <a:ea typeface="Source Han Sans CN Bold"/>
                <a:cs typeface="Source Han Sans CN Bold"/>
              </a:rPr>
              <a:t>内容资产复用效率</a:t>
            </a:r>
            <a:endParaRPr kumimoji="1" lang="zh-CN" altLang="en-US"/>
          </a:p>
        </p:txBody>
      </p:sp>
      <p:sp>
        <p:nvSpPr>
          <p:cNvPr id="24" name="标题 1"/>
          <p:cNvSpPr txBox="1"/>
          <p:nvPr/>
        </p:nvSpPr>
        <p:spPr>
          <a:xfrm rot="0" flipH="0" flipV="0">
            <a:off x="7987140" y="2650221"/>
            <a:ext cx="2564267" cy="2907629"/>
          </a:xfrm>
          <a:prstGeom prst="rect">
            <a:avLst/>
          </a:prstGeom>
          <a:noFill/>
          <a:ln>
            <a:noFill/>
          </a:ln>
        </p:spPr>
        <p:txBody>
          <a:bodyPr vert="horz" wrap="square" lIns="0" tIns="0" rIns="0" bIns="0" rtlCol="0" anchor="t"/>
          <a:lstStyle/>
          <a:p>
            <a:pPr algn="ctr">
              <a:lnSpc>
                <a:spcPct val="150000"/>
              </a:lnSpc>
            </a:pPr>
            <a:r>
              <a:rPr kumimoji="1" lang="en-US" altLang="zh-CN" sz="1400">
                <a:ln w="12700">
                  <a:noFill/>
                </a:ln>
                <a:solidFill>
                  <a:srgbClr val="000000">
                    <a:alpha val="100000"/>
                  </a:srgbClr>
                </a:solidFill>
                <a:latin typeface="Source Han Sans"/>
                <a:ea typeface="Source Han Sans"/>
                <a:cs typeface="Source Han Sans"/>
              </a:rPr>
              <a:t>评估单篇优质内容在传统搜索排名与AI语料库收录中的双重表现，计算同一素材在不同渠道产生的长尾流量总和，以此判断内容生产是否真正实现了双轨策略下的高效复用与价值最大化。</a:t>
            </a:r>
            <a:endParaRPr kumimoji="1" lang="zh-CN" altLang="en-US"/>
          </a:p>
        </p:txBody>
      </p:sp>
      <p:sp>
        <p:nvSpPr>
          <p:cNvPr id="25" name="标题 1"/>
          <p:cNvSpPr txBox="1"/>
          <p:nvPr/>
        </p:nvSpPr>
        <p:spPr>
          <a:xfrm rot="0" flipH="1" flipV="1">
            <a:off x="4886207" y="2034073"/>
            <a:ext cx="294054" cy="272120"/>
          </a:xfrm>
          <a:custGeom>
            <a:avLst/>
            <a:gdLst>
              <a:gd name="connsiteX0" fmla="*/ 311954 w 744004"/>
              <a:gd name="connsiteY0" fmla="*/ 337123 h 720001"/>
              <a:gd name="connsiteX1" fmla="*/ 168770 w 744004"/>
              <a:gd name="connsiteY1" fmla="*/ 337123 h 720001"/>
              <a:gd name="connsiteX2" fmla="*/ 49673 w 744004"/>
              <a:gd name="connsiteY2" fmla="*/ 287618 h 720001"/>
              <a:gd name="connsiteX3" fmla="*/ 167 w 744004"/>
              <a:gd name="connsiteY3" fmla="*/ 168520 h 720001"/>
              <a:gd name="connsiteX4" fmla="*/ 49590 w 744004"/>
              <a:gd name="connsiteY4" fmla="*/ 49507 h 720001"/>
              <a:gd name="connsiteX5" fmla="*/ 168687 w 744004"/>
              <a:gd name="connsiteY5" fmla="*/ 0 h 720001"/>
              <a:gd name="connsiteX6" fmla="*/ 287784 w 744004"/>
              <a:gd name="connsiteY6" fmla="*/ 49507 h 720001"/>
              <a:gd name="connsiteX7" fmla="*/ 337290 w 744004"/>
              <a:gd name="connsiteY7" fmla="*/ 168604 h 720001"/>
              <a:gd name="connsiteX8" fmla="*/ 337290 w 744004"/>
              <a:gd name="connsiteY8" fmla="*/ 311787 h 720001"/>
              <a:gd name="connsiteX9" fmla="*/ 311954 w 744004"/>
              <a:gd name="connsiteY9" fmla="*/ 337123 h 720001"/>
              <a:gd name="connsiteX10" fmla="*/ 575401 w 744004"/>
              <a:gd name="connsiteY10" fmla="*/ 337207 h 720001"/>
              <a:gd name="connsiteX11" fmla="*/ 432218 w 744004"/>
              <a:gd name="connsiteY11" fmla="*/ 337207 h 720001"/>
              <a:gd name="connsiteX12" fmla="*/ 406882 w 744004"/>
              <a:gd name="connsiteY12" fmla="*/ 311870 h 720001"/>
              <a:gd name="connsiteX13" fmla="*/ 406882 w 744004"/>
              <a:gd name="connsiteY13" fmla="*/ 168687 h 720001"/>
              <a:gd name="connsiteX14" fmla="*/ 456387 w 744004"/>
              <a:gd name="connsiteY14" fmla="*/ 49590 h 720001"/>
              <a:gd name="connsiteX15" fmla="*/ 575401 w 744004"/>
              <a:gd name="connsiteY15" fmla="*/ 0 h 720001"/>
              <a:gd name="connsiteX16" fmla="*/ 694498 w 744004"/>
              <a:gd name="connsiteY16" fmla="*/ 49507 h 720001"/>
              <a:gd name="connsiteX17" fmla="*/ 744004 w 744004"/>
              <a:gd name="connsiteY17" fmla="*/ 168604 h 720001"/>
              <a:gd name="connsiteX18" fmla="*/ 694498 w 744004"/>
              <a:gd name="connsiteY18" fmla="*/ 287701 h 720001"/>
              <a:gd name="connsiteX19" fmla="*/ 575401 w 744004"/>
              <a:gd name="connsiteY19" fmla="*/ 337207 h 720001"/>
              <a:gd name="connsiteX20" fmla="*/ 168604 w 744004"/>
              <a:gd name="connsiteY20" fmla="*/ 720001 h 720001"/>
              <a:gd name="connsiteX21" fmla="*/ 49507 w 744004"/>
              <a:gd name="connsiteY21" fmla="*/ 670495 h 720001"/>
              <a:gd name="connsiteX22" fmla="*/ 0 w 744004"/>
              <a:gd name="connsiteY22" fmla="*/ 551398 h 720001"/>
              <a:gd name="connsiteX23" fmla="*/ 49507 w 744004"/>
              <a:gd name="connsiteY23" fmla="*/ 432301 h 720001"/>
              <a:gd name="connsiteX24" fmla="*/ 168687 w 744004"/>
              <a:gd name="connsiteY24" fmla="*/ 382879 h 720001"/>
              <a:gd name="connsiteX25" fmla="*/ 311871 w 744004"/>
              <a:gd name="connsiteY25" fmla="*/ 382879 h 720001"/>
              <a:gd name="connsiteX26" fmla="*/ 337207 w 744004"/>
              <a:gd name="connsiteY26" fmla="*/ 408215 h 720001"/>
              <a:gd name="connsiteX27" fmla="*/ 337207 w 744004"/>
              <a:gd name="connsiteY27" fmla="*/ 551398 h 720001"/>
              <a:gd name="connsiteX28" fmla="*/ 287701 w 744004"/>
              <a:gd name="connsiteY28" fmla="*/ 670495 h 720001"/>
              <a:gd name="connsiteX29" fmla="*/ 168604 w 744004"/>
              <a:gd name="connsiteY29" fmla="*/ 720001 h 720001"/>
              <a:gd name="connsiteX30" fmla="*/ 575401 w 744004"/>
              <a:gd name="connsiteY30" fmla="*/ 720001 h 720001"/>
              <a:gd name="connsiteX31" fmla="*/ 456304 w 744004"/>
              <a:gd name="connsiteY31" fmla="*/ 670495 h 720001"/>
              <a:gd name="connsiteX32" fmla="*/ 406798 w 744004"/>
              <a:gd name="connsiteY32" fmla="*/ 551398 h 720001"/>
              <a:gd name="connsiteX33" fmla="*/ 406798 w 744004"/>
              <a:gd name="connsiteY33" fmla="*/ 408215 h 720001"/>
              <a:gd name="connsiteX34" fmla="*/ 432218 w 744004"/>
              <a:gd name="connsiteY34" fmla="*/ 382879 h 720001"/>
              <a:gd name="connsiteX35" fmla="*/ 575401 w 744004"/>
              <a:gd name="connsiteY35" fmla="*/ 382879 h 720001"/>
              <a:gd name="connsiteX36" fmla="*/ 694498 w 744004"/>
              <a:gd name="connsiteY36" fmla="*/ 432385 h 720001"/>
              <a:gd name="connsiteX37" fmla="*/ 744004 w 744004"/>
              <a:gd name="connsiteY37" fmla="*/ 551398 h 720001"/>
              <a:gd name="connsiteX38" fmla="*/ 694498 w 744004"/>
              <a:gd name="connsiteY38" fmla="*/ 670495 h 720001"/>
              <a:gd name="connsiteX39" fmla="*/ 575401 w 744004"/>
              <a:gd name="connsiteY39" fmla="*/ 720001 h 720001"/>
            </a:gdLst>
            <a:rect l="l" t="t" r="r" b="b"/>
            <a:pathLst>
              <a:path w="744004" h="720001">
                <a:moveTo>
                  <a:pt x="311954" y="337123"/>
                </a:moveTo>
                <a:lnTo>
                  <a:pt x="168770" y="337123"/>
                </a:lnTo>
                <a:cubicBezTo>
                  <a:pt x="123932" y="337123"/>
                  <a:pt x="81594" y="319538"/>
                  <a:pt x="49673" y="287618"/>
                </a:cubicBezTo>
                <a:cubicBezTo>
                  <a:pt x="17753" y="255697"/>
                  <a:pt x="167" y="213442"/>
                  <a:pt x="167" y="168520"/>
                </a:cubicBezTo>
                <a:cubicBezTo>
                  <a:pt x="167" y="123598"/>
                  <a:pt x="17669" y="81427"/>
                  <a:pt x="49590" y="49507"/>
                </a:cubicBezTo>
                <a:cubicBezTo>
                  <a:pt x="81510" y="17586"/>
                  <a:pt x="123848" y="0"/>
                  <a:pt x="168687" y="0"/>
                </a:cubicBezTo>
                <a:cubicBezTo>
                  <a:pt x="213526" y="0"/>
                  <a:pt x="255864" y="17586"/>
                  <a:pt x="287784" y="49507"/>
                </a:cubicBezTo>
                <a:cubicBezTo>
                  <a:pt x="319705" y="81427"/>
                  <a:pt x="337290" y="123682"/>
                  <a:pt x="337290" y="168604"/>
                </a:cubicBezTo>
                <a:lnTo>
                  <a:pt x="337290" y="311787"/>
                </a:lnTo>
                <a:cubicBezTo>
                  <a:pt x="337290" y="325789"/>
                  <a:pt x="325956" y="337123"/>
                  <a:pt x="311954" y="337123"/>
                </a:cubicBezTo>
                <a:close/>
                <a:moveTo>
                  <a:pt x="575401" y="337207"/>
                </a:moveTo>
                <a:lnTo>
                  <a:pt x="432218" y="337207"/>
                </a:lnTo>
                <a:cubicBezTo>
                  <a:pt x="418216" y="337207"/>
                  <a:pt x="406882" y="325872"/>
                  <a:pt x="406882" y="311870"/>
                </a:cubicBezTo>
                <a:lnTo>
                  <a:pt x="406882" y="168687"/>
                </a:lnTo>
                <a:cubicBezTo>
                  <a:pt x="406882" y="123849"/>
                  <a:pt x="424467" y="81510"/>
                  <a:pt x="456387" y="49590"/>
                </a:cubicBezTo>
                <a:cubicBezTo>
                  <a:pt x="488308" y="17669"/>
                  <a:pt x="530563" y="0"/>
                  <a:pt x="575401" y="0"/>
                </a:cubicBezTo>
                <a:cubicBezTo>
                  <a:pt x="620240" y="0"/>
                  <a:pt x="662578" y="17586"/>
                  <a:pt x="694498" y="49507"/>
                </a:cubicBezTo>
                <a:cubicBezTo>
                  <a:pt x="726419" y="81427"/>
                  <a:pt x="744004" y="123765"/>
                  <a:pt x="744004" y="168604"/>
                </a:cubicBezTo>
                <a:cubicBezTo>
                  <a:pt x="744004" y="213442"/>
                  <a:pt x="726419" y="255780"/>
                  <a:pt x="694498" y="287701"/>
                </a:cubicBezTo>
                <a:cubicBezTo>
                  <a:pt x="662578" y="319621"/>
                  <a:pt x="620323" y="337207"/>
                  <a:pt x="575401" y="337207"/>
                </a:cubicBezTo>
                <a:close/>
                <a:moveTo>
                  <a:pt x="168604" y="720001"/>
                </a:moveTo>
                <a:cubicBezTo>
                  <a:pt x="123682" y="720001"/>
                  <a:pt x="81427" y="702416"/>
                  <a:pt x="49507" y="670495"/>
                </a:cubicBezTo>
                <a:cubicBezTo>
                  <a:pt x="17586" y="638575"/>
                  <a:pt x="0" y="596320"/>
                  <a:pt x="0" y="551398"/>
                </a:cubicBezTo>
                <a:cubicBezTo>
                  <a:pt x="0" y="506476"/>
                  <a:pt x="17586" y="464221"/>
                  <a:pt x="49507" y="432301"/>
                </a:cubicBezTo>
                <a:cubicBezTo>
                  <a:pt x="81510" y="400464"/>
                  <a:pt x="123848" y="382879"/>
                  <a:pt x="168687" y="382879"/>
                </a:cubicBezTo>
                <a:lnTo>
                  <a:pt x="311871" y="382879"/>
                </a:lnTo>
                <a:cubicBezTo>
                  <a:pt x="325872" y="382879"/>
                  <a:pt x="337207" y="394297"/>
                  <a:pt x="337207" y="408215"/>
                </a:cubicBezTo>
                <a:lnTo>
                  <a:pt x="337207" y="551398"/>
                </a:lnTo>
                <a:cubicBezTo>
                  <a:pt x="337207" y="596237"/>
                  <a:pt x="319621" y="638575"/>
                  <a:pt x="287701" y="670495"/>
                </a:cubicBezTo>
                <a:cubicBezTo>
                  <a:pt x="255781" y="702416"/>
                  <a:pt x="213526" y="720001"/>
                  <a:pt x="168604" y="720001"/>
                </a:cubicBezTo>
                <a:close/>
                <a:moveTo>
                  <a:pt x="575401" y="720001"/>
                </a:moveTo>
                <a:cubicBezTo>
                  <a:pt x="530563" y="720001"/>
                  <a:pt x="488224" y="702416"/>
                  <a:pt x="456304" y="670495"/>
                </a:cubicBezTo>
                <a:cubicBezTo>
                  <a:pt x="424383" y="638575"/>
                  <a:pt x="406798" y="596320"/>
                  <a:pt x="406798" y="551398"/>
                </a:cubicBezTo>
                <a:lnTo>
                  <a:pt x="406798" y="408215"/>
                </a:lnTo>
                <a:cubicBezTo>
                  <a:pt x="406882" y="394213"/>
                  <a:pt x="418216" y="382879"/>
                  <a:pt x="432218" y="382879"/>
                </a:cubicBezTo>
                <a:lnTo>
                  <a:pt x="575401" y="382879"/>
                </a:lnTo>
                <a:cubicBezTo>
                  <a:pt x="620240" y="382879"/>
                  <a:pt x="662578" y="400464"/>
                  <a:pt x="694498" y="432385"/>
                </a:cubicBezTo>
                <a:cubicBezTo>
                  <a:pt x="726419" y="464305"/>
                  <a:pt x="744004" y="506560"/>
                  <a:pt x="744004" y="551398"/>
                </a:cubicBezTo>
                <a:cubicBezTo>
                  <a:pt x="744004" y="596237"/>
                  <a:pt x="726419" y="638575"/>
                  <a:pt x="694498" y="670495"/>
                </a:cubicBezTo>
                <a:cubicBezTo>
                  <a:pt x="662578" y="702416"/>
                  <a:pt x="620323" y="720001"/>
                  <a:pt x="575401" y="720001"/>
                </a:cubicBezTo>
                <a:close/>
              </a:path>
            </a:pathLst>
          </a:custGeom>
          <a:solidFill>
            <a:schemeClr val="accent1"/>
          </a:solidFill>
          <a:ln w="12700" cap="flat">
            <a:noFill/>
            <a:miter/>
          </a:ln>
          <a:effectLst/>
        </p:spPr>
        <p:txBody>
          <a:bodyPr vert="horz" wrap="square" lIns="70409" tIns="35204" rIns="70409" bIns="35204" rtlCol="0" anchor="ctr"/>
          <a:lstStyle/>
          <a:p>
            <a:pPr algn="l">
              <a:lnSpc>
                <a:spcPct val="110000"/>
              </a:lnSpc>
            </a:pPr>
            <a:endParaRPr kumimoji="1" lang="zh-CN" altLang="en-US"/>
          </a:p>
        </p:txBody>
      </p:sp>
      <p:sp>
        <p:nvSpPr>
          <p:cNvPr id="26" name="标题 1"/>
          <p:cNvSpPr txBox="1"/>
          <p:nvPr/>
        </p:nvSpPr>
        <p:spPr>
          <a:xfrm rot="0" flipH="0" flipV="0">
            <a:off x="8023393" y="2028473"/>
            <a:ext cx="279950" cy="263744"/>
          </a:xfrm>
          <a:custGeom>
            <a:avLst/>
            <a:gdLst>
              <a:gd name="connsiteX0" fmla="*/ 565749 w 763907"/>
              <a:gd name="connsiteY0" fmla="*/ 529546 h 720000"/>
              <a:gd name="connsiteX1" fmla="*/ 585849 w 763907"/>
              <a:gd name="connsiteY1" fmla="*/ 537865 h 720000"/>
              <a:gd name="connsiteX2" fmla="*/ 698960 w 763907"/>
              <a:gd name="connsiteY2" fmla="*/ 650977 h 720000"/>
              <a:gd name="connsiteX3" fmla="*/ 698960 w 763907"/>
              <a:gd name="connsiteY3" fmla="*/ 691178 h 720000"/>
              <a:gd name="connsiteX4" fmla="*/ 678860 w 763907"/>
              <a:gd name="connsiteY4" fmla="*/ 699521 h 720000"/>
              <a:gd name="connsiteX5" fmla="*/ 658760 w 763907"/>
              <a:gd name="connsiteY5" fmla="*/ 691178 h 720000"/>
              <a:gd name="connsiteX6" fmla="*/ 545648 w 763907"/>
              <a:gd name="connsiteY6" fmla="*/ 578066 h 720000"/>
              <a:gd name="connsiteX7" fmla="*/ 545648 w 763907"/>
              <a:gd name="connsiteY7" fmla="*/ 537865 h 720000"/>
              <a:gd name="connsiteX8" fmla="*/ 565749 w 763907"/>
              <a:gd name="connsiteY8" fmla="*/ 529546 h 720000"/>
              <a:gd name="connsiteX9" fmla="*/ 565749 w 763907"/>
              <a:gd name="connsiteY9" fmla="*/ 359807 h 720000"/>
              <a:gd name="connsiteX10" fmla="*/ 735464 w 763907"/>
              <a:gd name="connsiteY10" fmla="*/ 359807 h 720000"/>
              <a:gd name="connsiteX11" fmla="*/ 763907 w 763907"/>
              <a:gd name="connsiteY11" fmla="*/ 388251 h 720000"/>
              <a:gd name="connsiteX12" fmla="*/ 735464 w 763907"/>
              <a:gd name="connsiteY12" fmla="*/ 416695 h 720000"/>
              <a:gd name="connsiteX13" fmla="*/ 565749 w 763907"/>
              <a:gd name="connsiteY13" fmla="*/ 416695 h 720000"/>
              <a:gd name="connsiteX14" fmla="*/ 537305 w 763907"/>
              <a:gd name="connsiteY14" fmla="*/ 388251 h 720000"/>
              <a:gd name="connsiteX15" fmla="*/ 565749 w 763907"/>
              <a:gd name="connsiteY15" fmla="*/ 359807 h 720000"/>
              <a:gd name="connsiteX16" fmla="*/ 678860 w 763907"/>
              <a:gd name="connsiteY16" fmla="*/ 77005 h 720000"/>
              <a:gd name="connsiteX17" fmla="*/ 698960 w 763907"/>
              <a:gd name="connsiteY17" fmla="*/ 85325 h 720000"/>
              <a:gd name="connsiteX18" fmla="*/ 698960 w 763907"/>
              <a:gd name="connsiteY18" fmla="*/ 125525 h 720000"/>
              <a:gd name="connsiteX19" fmla="*/ 585849 w 763907"/>
              <a:gd name="connsiteY19" fmla="*/ 238636 h 720000"/>
              <a:gd name="connsiteX20" fmla="*/ 565749 w 763907"/>
              <a:gd name="connsiteY20" fmla="*/ 246980 h 720000"/>
              <a:gd name="connsiteX21" fmla="*/ 545648 w 763907"/>
              <a:gd name="connsiteY21" fmla="*/ 238636 h 720000"/>
              <a:gd name="connsiteX22" fmla="*/ 545648 w 763907"/>
              <a:gd name="connsiteY22" fmla="*/ 198436 h 720000"/>
              <a:gd name="connsiteX23" fmla="*/ 658760 w 763907"/>
              <a:gd name="connsiteY23" fmla="*/ 85325 h 720000"/>
              <a:gd name="connsiteX24" fmla="*/ 678860 w 763907"/>
              <a:gd name="connsiteY24" fmla="*/ 77005 h 720000"/>
              <a:gd name="connsiteX25" fmla="*/ 362802 w 763907"/>
              <a:gd name="connsiteY25" fmla="*/ 5 h 720000"/>
              <a:gd name="connsiteX26" fmla="*/ 422012 w 763907"/>
              <a:gd name="connsiteY26" fmla="*/ 16490 h 720000"/>
              <a:gd name="connsiteX27" fmla="*/ 481080 w 763907"/>
              <a:gd name="connsiteY27" fmla="*/ 119457 h 720000"/>
              <a:gd name="connsiteX28" fmla="*/ 481080 w 763907"/>
              <a:gd name="connsiteY28" fmla="*/ 600631 h 720000"/>
              <a:gd name="connsiteX29" fmla="*/ 422012 w 763907"/>
              <a:gd name="connsiteY29" fmla="*/ 703598 h 720000"/>
              <a:gd name="connsiteX30" fmla="*/ 361806 w 763907"/>
              <a:gd name="connsiteY30" fmla="*/ 720000 h 720000"/>
              <a:gd name="connsiteX31" fmla="*/ 303306 w 763907"/>
              <a:gd name="connsiteY31" fmla="*/ 704546 h 720000"/>
              <a:gd name="connsiteX32" fmla="*/ 60870 w 763907"/>
              <a:gd name="connsiteY32" fmla="*/ 568300 h 720000"/>
              <a:gd name="connsiteX33" fmla="*/ 0 w 763907"/>
              <a:gd name="connsiteY33" fmla="*/ 464291 h 720000"/>
              <a:gd name="connsiteX34" fmla="*/ 0 w 763907"/>
              <a:gd name="connsiteY34" fmla="*/ 255702 h 720000"/>
              <a:gd name="connsiteX35" fmla="*/ 60870 w 763907"/>
              <a:gd name="connsiteY35" fmla="*/ 151693 h 720000"/>
              <a:gd name="connsiteX36" fmla="*/ 303306 w 763907"/>
              <a:gd name="connsiteY36" fmla="*/ 15447 h 720000"/>
              <a:gd name="connsiteX37" fmla="*/ 362802 w 763907"/>
              <a:gd name="connsiteY37" fmla="*/ 5 h 720000"/>
            </a:gdLst>
            <a:rect l="l" t="t" r="r" b="b"/>
            <a:pathLst>
              <a:path w="763907" h="720000">
                <a:moveTo>
                  <a:pt x="565749" y="529546"/>
                </a:moveTo>
                <a:cubicBezTo>
                  <a:pt x="573025" y="529546"/>
                  <a:pt x="580302" y="532319"/>
                  <a:pt x="585849" y="537865"/>
                </a:cubicBezTo>
                <a:lnTo>
                  <a:pt x="698960" y="650977"/>
                </a:lnTo>
                <a:cubicBezTo>
                  <a:pt x="710054" y="662070"/>
                  <a:pt x="710054" y="680084"/>
                  <a:pt x="698960" y="691178"/>
                </a:cubicBezTo>
                <a:cubicBezTo>
                  <a:pt x="693461" y="696677"/>
                  <a:pt x="686161" y="699521"/>
                  <a:pt x="678860" y="699521"/>
                </a:cubicBezTo>
                <a:cubicBezTo>
                  <a:pt x="671560" y="699521"/>
                  <a:pt x="664259" y="696771"/>
                  <a:pt x="658760" y="691178"/>
                </a:cubicBezTo>
                <a:lnTo>
                  <a:pt x="545648" y="578066"/>
                </a:lnTo>
                <a:cubicBezTo>
                  <a:pt x="534555" y="566973"/>
                  <a:pt x="534555" y="548959"/>
                  <a:pt x="545648" y="537865"/>
                </a:cubicBezTo>
                <a:cubicBezTo>
                  <a:pt x="551195" y="532319"/>
                  <a:pt x="558471" y="529546"/>
                  <a:pt x="565749" y="529546"/>
                </a:cubicBezTo>
                <a:close/>
                <a:moveTo>
                  <a:pt x="565749" y="359807"/>
                </a:moveTo>
                <a:lnTo>
                  <a:pt x="735464" y="359807"/>
                </a:lnTo>
                <a:cubicBezTo>
                  <a:pt x="751202" y="359807"/>
                  <a:pt x="763907" y="372512"/>
                  <a:pt x="763907" y="388251"/>
                </a:cubicBezTo>
                <a:cubicBezTo>
                  <a:pt x="763907" y="403990"/>
                  <a:pt x="751107" y="416695"/>
                  <a:pt x="735464" y="416695"/>
                </a:cubicBezTo>
                <a:lnTo>
                  <a:pt x="565749" y="416695"/>
                </a:lnTo>
                <a:cubicBezTo>
                  <a:pt x="550010" y="416695"/>
                  <a:pt x="537305" y="403990"/>
                  <a:pt x="537305" y="388251"/>
                </a:cubicBezTo>
                <a:cubicBezTo>
                  <a:pt x="537305" y="372512"/>
                  <a:pt x="550010" y="359807"/>
                  <a:pt x="565749" y="359807"/>
                </a:cubicBezTo>
                <a:close/>
                <a:moveTo>
                  <a:pt x="678860" y="77005"/>
                </a:moveTo>
                <a:cubicBezTo>
                  <a:pt x="686137" y="77005"/>
                  <a:pt x="693414" y="79778"/>
                  <a:pt x="698960" y="85325"/>
                </a:cubicBezTo>
                <a:cubicBezTo>
                  <a:pt x="710054" y="96418"/>
                  <a:pt x="710054" y="114432"/>
                  <a:pt x="698960" y="125525"/>
                </a:cubicBezTo>
                <a:lnTo>
                  <a:pt x="585849" y="238636"/>
                </a:lnTo>
                <a:cubicBezTo>
                  <a:pt x="580350" y="244231"/>
                  <a:pt x="573049" y="246980"/>
                  <a:pt x="565749" y="246980"/>
                </a:cubicBezTo>
                <a:cubicBezTo>
                  <a:pt x="558448" y="246980"/>
                  <a:pt x="551147" y="244231"/>
                  <a:pt x="545648" y="238636"/>
                </a:cubicBezTo>
                <a:cubicBezTo>
                  <a:pt x="534555" y="227543"/>
                  <a:pt x="534555" y="209529"/>
                  <a:pt x="545648" y="198436"/>
                </a:cubicBezTo>
                <a:lnTo>
                  <a:pt x="658760" y="85325"/>
                </a:lnTo>
                <a:cubicBezTo>
                  <a:pt x="664306" y="79778"/>
                  <a:pt x="671583" y="77005"/>
                  <a:pt x="678860" y="77005"/>
                </a:cubicBezTo>
                <a:close/>
                <a:moveTo>
                  <a:pt x="362802" y="5"/>
                </a:moveTo>
                <a:cubicBezTo>
                  <a:pt x="383186" y="183"/>
                  <a:pt x="403524" y="5682"/>
                  <a:pt x="422012" y="16490"/>
                </a:cubicBezTo>
                <a:cubicBezTo>
                  <a:pt x="458989" y="38108"/>
                  <a:pt x="481080" y="76601"/>
                  <a:pt x="481080" y="119457"/>
                </a:cubicBezTo>
                <a:lnTo>
                  <a:pt x="481080" y="600631"/>
                </a:lnTo>
                <a:cubicBezTo>
                  <a:pt x="481080" y="643486"/>
                  <a:pt x="458989" y="681980"/>
                  <a:pt x="422012" y="703598"/>
                </a:cubicBezTo>
                <a:cubicBezTo>
                  <a:pt x="403240" y="714501"/>
                  <a:pt x="382475" y="720000"/>
                  <a:pt x="361806" y="720000"/>
                </a:cubicBezTo>
                <a:cubicBezTo>
                  <a:pt x="341706" y="720000"/>
                  <a:pt x="321700" y="714881"/>
                  <a:pt x="303306" y="704546"/>
                </a:cubicBezTo>
                <a:lnTo>
                  <a:pt x="60870" y="568300"/>
                </a:lnTo>
                <a:cubicBezTo>
                  <a:pt x="23324" y="547157"/>
                  <a:pt x="0" y="507336"/>
                  <a:pt x="0" y="464291"/>
                </a:cubicBezTo>
                <a:lnTo>
                  <a:pt x="0" y="255702"/>
                </a:lnTo>
                <a:cubicBezTo>
                  <a:pt x="0" y="212657"/>
                  <a:pt x="23324" y="172742"/>
                  <a:pt x="60870" y="151693"/>
                </a:cubicBezTo>
                <a:lnTo>
                  <a:pt x="303306" y="15447"/>
                </a:lnTo>
                <a:cubicBezTo>
                  <a:pt x="321984" y="4970"/>
                  <a:pt x="342417" y="-173"/>
                  <a:pt x="362802" y="5"/>
                </a:cubicBezTo>
                <a:close/>
              </a:path>
            </a:pathLst>
          </a:custGeom>
          <a:solidFill>
            <a:schemeClr val="accent1"/>
          </a:solidFill>
          <a:ln w="12700" cap="flat">
            <a:noFill/>
            <a:miter/>
          </a:ln>
          <a:effectLst/>
        </p:spPr>
        <p:txBody>
          <a:bodyPr vert="horz" wrap="square" lIns="91440" tIns="45720" rIns="91440" bIns="45720" rtlCol="0" anchor="ctr"/>
          <a:lstStyle/>
          <a:p>
            <a:pPr algn="l">
              <a:lnSpc>
                <a:spcPct val="100000"/>
              </a:lnSpc>
            </a:pPr>
            <a:endParaRPr kumimoji="1" lang="zh-CN" altLang="en-US"/>
          </a:p>
        </p:txBody>
      </p:sp>
      <p:sp>
        <p:nvSpPr>
          <p:cNvPr id="27" name="标题 1"/>
          <p:cNvSpPr txBox="1"/>
          <p:nvPr/>
        </p:nvSpPr>
        <p:spPr>
          <a:xfrm rot="19256368" flipH="0" flipV="0">
            <a:off x="-102701" y="64127"/>
            <a:ext cx="928813" cy="479602"/>
          </a:xfrm>
          <a:custGeom>
            <a:avLst/>
            <a:gdLst>
              <a:gd name="connsiteX0" fmla="*/ 706920 w 928813"/>
              <a:gd name="connsiteY0" fmla="*/ 45191 h 479602"/>
              <a:gd name="connsiteX1" fmla="*/ 928813 w 928813"/>
              <a:gd name="connsiteY1" fmla="*/ 225266 h 479602"/>
              <a:gd name="connsiteX2" fmla="*/ 924883 w 928813"/>
              <a:gd name="connsiteY2" fmla="*/ 232507 h 479602"/>
              <a:gd name="connsiteX3" fmla="*/ 460153 w 928813"/>
              <a:gd name="connsiteY3" fmla="*/ 479602 h 479602"/>
              <a:gd name="connsiteX4" fmla="*/ 63859 w 928813"/>
              <a:gd name="connsiteY4" fmla="*/ 315452 h 479602"/>
              <a:gd name="connsiteX5" fmla="*/ 0 w 928813"/>
              <a:gd name="connsiteY5" fmla="*/ 238054 h 479602"/>
              <a:gd name="connsiteX6" fmla="*/ 193188 w 928813"/>
              <a:gd name="connsiteY6" fmla="*/ 0 h 479602"/>
              <a:gd name="connsiteX7" fmla="*/ 201952 w 928813"/>
              <a:gd name="connsiteY7" fmla="*/ 28232 h 479602"/>
              <a:gd name="connsiteX8" fmla="*/ 460153 w 928813"/>
              <a:gd name="connsiteY8" fmla="*/ 199380 h 479602"/>
              <a:gd name="connsiteX9" fmla="*/ 658300 w 928813"/>
              <a:gd name="connsiteY9" fmla="*/ 117304 h 479602"/>
            </a:gdLst>
            <a:rect l="l" t="t" r="r" b="b"/>
            <a:pathLst>
              <a:path w="928813" h="479602">
                <a:moveTo>
                  <a:pt x="706920" y="45191"/>
                </a:moveTo>
                <a:lnTo>
                  <a:pt x="928813" y="225266"/>
                </a:lnTo>
                <a:lnTo>
                  <a:pt x="924883" y="232507"/>
                </a:lnTo>
                <a:cubicBezTo>
                  <a:pt x="824167" y="381587"/>
                  <a:pt x="653606" y="479602"/>
                  <a:pt x="460153" y="479602"/>
                </a:cubicBezTo>
                <a:cubicBezTo>
                  <a:pt x="305390" y="479602"/>
                  <a:pt x="165279" y="416872"/>
                  <a:pt x="63859" y="315452"/>
                </a:cubicBezTo>
                <a:lnTo>
                  <a:pt x="0" y="238054"/>
                </a:lnTo>
                <a:lnTo>
                  <a:pt x="193188" y="0"/>
                </a:lnTo>
                <a:lnTo>
                  <a:pt x="201952" y="28232"/>
                </a:lnTo>
                <a:cubicBezTo>
                  <a:pt x="244492" y="128808"/>
                  <a:pt x="344082" y="199380"/>
                  <a:pt x="460153" y="199380"/>
                </a:cubicBezTo>
                <a:cubicBezTo>
                  <a:pt x="537534" y="199380"/>
                  <a:pt x="607590" y="168015"/>
                  <a:pt x="658300" y="117304"/>
                </a:cubicBezTo>
                <a:close/>
              </a:path>
            </a:pathLst>
          </a:custGeom>
          <a:gradFill>
            <a:gsLst>
              <a:gs pos="0">
                <a:schemeClr val="accent1">
                  <a:lumMod val="80000"/>
                  <a:lumOff val="20000"/>
                </a:schemeClr>
              </a:gs>
              <a:gs pos="86000">
                <a:schemeClr val="accent1">
                  <a:lumMod val="75000"/>
                </a:schemeClr>
              </a:gs>
            </a:gsLst>
            <a:path path="circle">
              <a:fillToRect b="100000" r="100000"/>
            </a:path>
            <a:tileRect t="-100000" l="-100000"/>
          </a:gradFill>
          <a:ln w="9525" cap="sq">
            <a:noFill/>
            <a:miter/>
          </a:ln>
          <a:effectLst/>
        </p:spPr>
        <p:txBody>
          <a:bodyPr vert="horz" wrap="square" lIns="91440" tIns="45720" rIns="91440" bIns="45720" rtlCol="0" anchor="ctr"/>
          <a:lstStyle/>
          <a:p>
            <a:pPr algn="ctr">
              <a:lnSpc>
                <a:spcPct val="110000"/>
              </a:lnSpc>
            </a:pPr>
            <a:endParaRPr kumimoji="1" lang="zh-CN" altLang="en-US"/>
          </a:p>
        </p:txBody>
      </p:sp>
      <p:sp>
        <p:nvSpPr>
          <p:cNvPr id="28" name="标题 1"/>
          <p:cNvSpPr txBox="1"/>
          <p:nvPr/>
        </p:nvSpPr>
        <p:spPr>
          <a:xfrm rot="5400000" flipH="0" flipV="0">
            <a:off x="223823" y="372994"/>
            <a:ext cx="753381" cy="578733"/>
          </a:xfrm>
          <a:custGeom>
            <a:avLst/>
            <a:gdLst>
              <a:gd name="connsiteX0" fmla="*/ 787910 w 853994"/>
              <a:gd name="connsiteY0" fmla="*/ 33041 h 656022"/>
              <a:gd name="connsiteX1" fmla="*/ 820952 w 853994"/>
              <a:gd name="connsiteY1" fmla="*/ 0 h 656022"/>
              <a:gd name="connsiteX2" fmla="*/ 853994 w 853994"/>
              <a:gd name="connsiteY2" fmla="*/ 33041 h 656022"/>
              <a:gd name="connsiteX3" fmla="*/ 820952 w 853994"/>
              <a:gd name="connsiteY3" fmla="*/ 66083 h 656022"/>
              <a:gd name="connsiteX4" fmla="*/ 787910 w 853994"/>
              <a:gd name="connsiteY4" fmla="*/ 33041 h 656022"/>
              <a:gd name="connsiteX5" fmla="*/ 787910 w 853994"/>
              <a:gd name="connsiteY5" fmla="*/ 151029 h 656022"/>
              <a:gd name="connsiteX6" fmla="*/ 820952 w 853994"/>
              <a:gd name="connsiteY6" fmla="*/ 117987 h 656022"/>
              <a:gd name="connsiteX7" fmla="*/ 853994 w 853994"/>
              <a:gd name="connsiteY7" fmla="*/ 151029 h 656022"/>
              <a:gd name="connsiteX8" fmla="*/ 820952 w 853994"/>
              <a:gd name="connsiteY8" fmla="*/ 184071 h 656022"/>
              <a:gd name="connsiteX9" fmla="*/ 787910 w 853994"/>
              <a:gd name="connsiteY9" fmla="*/ 151029 h 656022"/>
              <a:gd name="connsiteX10" fmla="*/ 787910 w 853994"/>
              <a:gd name="connsiteY10" fmla="*/ 269017 h 656022"/>
              <a:gd name="connsiteX11" fmla="*/ 820952 w 853994"/>
              <a:gd name="connsiteY11" fmla="*/ 235975 h 656022"/>
              <a:gd name="connsiteX12" fmla="*/ 853994 w 853994"/>
              <a:gd name="connsiteY12" fmla="*/ 269017 h 656022"/>
              <a:gd name="connsiteX13" fmla="*/ 820952 w 853994"/>
              <a:gd name="connsiteY13" fmla="*/ 302058 h 656022"/>
              <a:gd name="connsiteX14" fmla="*/ 787910 w 853994"/>
              <a:gd name="connsiteY14" fmla="*/ 269017 h 656022"/>
              <a:gd name="connsiteX15" fmla="*/ 787910 w 853994"/>
              <a:gd name="connsiteY15" fmla="*/ 387005 h 656022"/>
              <a:gd name="connsiteX16" fmla="*/ 820952 w 853994"/>
              <a:gd name="connsiteY16" fmla="*/ 353964 h 656022"/>
              <a:gd name="connsiteX17" fmla="*/ 853994 w 853994"/>
              <a:gd name="connsiteY17" fmla="*/ 387005 h 656022"/>
              <a:gd name="connsiteX18" fmla="*/ 820952 w 853994"/>
              <a:gd name="connsiteY18" fmla="*/ 420047 h 656022"/>
              <a:gd name="connsiteX19" fmla="*/ 787910 w 853994"/>
              <a:gd name="connsiteY19" fmla="*/ 387005 h 656022"/>
              <a:gd name="connsiteX20" fmla="*/ 787910 w 853994"/>
              <a:gd name="connsiteY20" fmla="*/ 504993 h 656022"/>
              <a:gd name="connsiteX21" fmla="*/ 820952 w 853994"/>
              <a:gd name="connsiteY21" fmla="*/ 471951 h 656022"/>
              <a:gd name="connsiteX22" fmla="*/ 853994 w 853994"/>
              <a:gd name="connsiteY22" fmla="*/ 504993 h 656022"/>
              <a:gd name="connsiteX23" fmla="*/ 820952 w 853994"/>
              <a:gd name="connsiteY23" fmla="*/ 538035 h 656022"/>
              <a:gd name="connsiteX24" fmla="*/ 787910 w 853994"/>
              <a:gd name="connsiteY24" fmla="*/ 504993 h 656022"/>
              <a:gd name="connsiteX25" fmla="*/ 787910 w 853994"/>
              <a:gd name="connsiteY25" fmla="*/ 622981 h 656022"/>
              <a:gd name="connsiteX26" fmla="*/ 820952 w 853994"/>
              <a:gd name="connsiteY26" fmla="*/ 589939 h 656022"/>
              <a:gd name="connsiteX27" fmla="*/ 853994 w 853994"/>
              <a:gd name="connsiteY27" fmla="*/ 622981 h 656022"/>
              <a:gd name="connsiteX28" fmla="*/ 820952 w 853994"/>
              <a:gd name="connsiteY28" fmla="*/ 656022 h 656022"/>
              <a:gd name="connsiteX29" fmla="*/ 787910 w 853994"/>
              <a:gd name="connsiteY29" fmla="*/ 622981 h 656022"/>
              <a:gd name="connsiteX30" fmla="*/ 630328 w 853994"/>
              <a:gd name="connsiteY30" fmla="*/ 33041 h 656022"/>
              <a:gd name="connsiteX31" fmla="*/ 663370 w 853994"/>
              <a:gd name="connsiteY31" fmla="*/ 0 h 656022"/>
              <a:gd name="connsiteX32" fmla="*/ 696412 w 853994"/>
              <a:gd name="connsiteY32" fmla="*/ 33041 h 656022"/>
              <a:gd name="connsiteX33" fmla="*/ 663370 w 853994"/>
              <a:gd name="connsiteY33" fmla="*/ 66083 h 656022"/>
              <a:gd name="connsiteX34" fmla="*/ 630328 w 853994"/>
              <a:gd name="connsiteY34" fmla="*/ 33041 h 656022"/>
              <a:gd name="connsiteX35" fmla="*/ 630328 w 853994"/>
              <a:gd name="connsiteY35" fmla="*/ 151029 h 656022"/>
              <a:gd name="connsiteX36" fmla="*/ 663370 w 853994"/>
              <a:gd name="connsiteY36" fmla="*/ 117987 h 656022"/>
              <a:gd name="connsiteX37" fmla="*/ 696412 w 853994"/>
              <a:gd name="connsiteY37" fmla="*/ 151029 h 656022"/>
              <a:gd name="connsiteX38" fmla="*/ 663370 w 853994"/>
              <a:gd name="connsiteY38" fmla="*/ 184071 h 656022"/>
              <a:gd name="connsiteX39" fmla="*/ 630328 w 853994"/>
              <a:gd name="connsiteY39" fmla="*/ 151029 h 656022"/>
              <a:gd name="connsiteX40" fmla="*/ 630328 w 853994"/>
              <a:gd name="connsiteY40" fmla="*/ 269017 h 656022"/>
              <a:gd name="connsiteX41" fmla="*/ 663370 w 853994"/>
              <a:gd name="connsiteY41" fmla="*/ 235975 h 656022"/>
              <a:gd name="connsiteX42" fmla="*/ 696412 w 853994"/>
              <a:gd name="connsiteY42" fmla="*/ 269017 h 656022"/>
              <a:gd name="connsiteX43" fmla="*/ 663370 w 853994"/>
              <a:gd name="connsiteY43" fmla="*/ 302058 h 656022"/>
              <a:gd name="connsiteX44" fmla="*/ 630328 w 853994"/>
              <a:gd name="connsiteY44" fmla="*/ 269017 h 656022"/>
              <a:gd name="connsiteX45" fmla="*/ 630328 w 853994"/>
              <a:gd name="connsiteY45" fmla="*/ 387005 h 656022"/>
              <a:gd name="connsiteX46" fmla="*/ 663370 w 853994"/>
              <a:gd name="connsiteY46" fmla="*/ 353964 h 656022"/>
              <a:gd name="connsiteX47" fmla="*/ 696412 w 853994"/>
              <a:gd name="connsiteY47" fmla="*/ 387005 h 656022"/>
              <a:gd name="connsiteX48" fmla="*/ 663370 w 853994"/>
              <a:gd name="connsiteY48" fmla="*/ 420047 h 656022"/>
              <a:gd name="connsiteX49" fmla="*/ 630328 w 853994"/>
              <a:gd name="connsiteY49" fmla="*/ 387005 h 656022"/>
              <a:gd name="connsiteX50" fmla="*/ 630328 w 853994"/>
              <a:gd name="connsiteY50" fmla="*/ 504993 h 656022"/>
              <a:gd name="connsiteX51" fmla="*/ 663370 w 853994"/>
              <a:gd name="connsiteY51" fmla="*/ 471951 h 656022"/>
              <a:gd name="connsiteX52" fmla="*/ 696412 w 853994"/>
              <a:gd name="connsiteY52" fmla="*/ 504993 h 656022"/>
              <a:gd name="connsiteX53" fmla="*/ 663370 w 853994"/>
              <a:gd name="connsiteY53" fmla="*/ 538035 h 656022"/>
              <a:gd name="connsiteX54" fmla="*/ 630328 w 853994"/>
              <a:gd name="connsiteY54" fmla="*/ 504993 h 656022"/>
              <a:gd name="connsiteX55" fmla="*/ 630328 w 853994"/>
              <a:gd name="connsiteY55" fmla="*/ 622981 h 656022"/>
              <a:gd name="connsiteX56" fmla="*/ 663370 w 853994"/>
              <a:gd name="connsiteY56" fmla="*/ 589939 h 656022"/>
              <a:gd name="connsiteX57" fmla="*/ 696412 w 853994"/>
              <a:gd name="connsiteY57" fmla="*/ 622981 h 656022"/>
              <a:gd name="connsiteX58" fmla="*/ 663370 w 853994"/>
              <a:gd name="connsiteY58" fmla="*/ 656022 h 656022"/>
              <a:gd name="connsiteX59" fmla="*/ 630328 w 853994"/>
              <a:gd name="connsiteY59" fmla="*/ 622981 h 656022"/>
              <a:gd name="connsiteX60" fmla="*/ 472746 w 853994"/>
              <a:gd name="connsiteY60" fmla="*/ 33041 h 656022"/>
              <a:gd name="connsiteX61" fmla="*/ 505788 w 853994"/>
              <a:gd name="connsiteY61" fmla="*/ 0 h 656022"/>
              <a:gd name="connsiteX62" fmla="*/ 538830 w 853994"/>
              <a:gd name="connsiteY62" fmla="*/ 33041 h 656022"/>
              <a:gd name="connsiteX63" fmla="*/ 505788 w 853994"/>
              <a:gd name="connsiteY63" fmla="*/ 66083 h 656022"/>
              <a:gd name="connsiteX64" fmla="*/ 472746 w 853994"/>
              <a:gd name="connsiteY64" fmla="*/ 33041 h 656022"/>
              <a:gd name="connsiteX65" fmla="*/ 472746 w 853994"/>
              <a:gd name="connsiteY65" fmla="*/ 151029 h 656022"/>
              <a:gd name="connsiteX66" fmla="*/ 505788 w 853994"/>
              <a:gd name="connsiteY66" fmla="*/ 117987 h 656022"/>
              <a:gd name="connsiteX67" fmla="*/ 538830 w 853994"/>
              <a:gd name="connsiteY67" fmla="*/ 151029 h 656022"/>
              <a:gd name="connsiteX68" fmla="*/ 505788 w 853994"/>
              <a:gd name="connsiteY68" fmla="*/ 184071 h 656022"/>
              <a:gd name="connsiteX69" fmla="*/ 472746 w 853994"/>
              <a:gd name="connsiteY69" fmla="*/ 151029 h 656022"/>
              <a:gd name="connsiteX70" fmla="*/ 472746 w 853994"/>
              <a:gd name="connsiteY70" fmla="*/ 269017 h 656022"/>
              <a:gd name="connsiteX71" fmla="*/ 505788 w 853994"/>
              <a:gd name="connsiteY71" fmla="*/ 235975 h 656022"/>
              <a:gd name="connsiteX72" fmla="*/ 538830 w 853994"/>
              <a:gd name="connsiteY72" fmla="*/ 269017 h 656022"/>
              <a:gd name="connsiteX73" fmla="*/ 505788 w 853994"/>
              <a:gd name="connsiteY73" fmla="*/ 302058 h 656022"/>
              <a:gd name="connsiteX74" fmla="*/ 472746 w 853994"/>
              <a:gd name="connsiteY74" fmla="*/ 269017 h 656022"/>
              <a:gd name="connsiteX75" fmla="*/ 472746 w 853994"/>
              <a:gd name="connsiteY75" fmla="*/ 387005 h 656022"/>
              <a:gd name="connsiteX76" fmla="*/ 505788 w 853994"/>
              <a:gd name="connsiteY76" fmla="*/ 353964 h 656022"/>
              <a:gd name="connsiteX77" fmla="*/ 538830 w 853994"/>
              <a:gd name="connsiteY77" fmla="*/ 387005 h 656022"/>
              <a:gd name="connsiteX78" fmla="*/ 505788 w 853994"/>
              <a:gd name="connsiteY78" fmla="*/ 420047 h 656022"/>
              <a:gd name="connsiteX79" fmla="*/ 472746 w 853994"/>
              <a:gd name="connsiteY79" fmla="*/ 387005 h 656022"/>
              <a:gd name="connsiteX80" fmla="*/ 472746 w 853994"/>
              <a:gd name="connsiteY80" fmla="*/ 504993 h 656022"/>
              <a:gd name="connsiteX81" fmla="*/ 505788 w 853994"/>
              <a:gd name="connsiteY81" fmla="*/ 471951 h 656022"/>
              <a:gd name="connsiteX82" fmla="*/ 538830 w 853994"/>
              <a:gd name="connsiteY82" fmla="*/ 504993 h 656022"/>
              <a:gd name="connsiteX83" fmla="*/ 505788 w 853994"/>
              <a:gd name="connsiteY83" fmla="*/ 538035 h 656022"/>
              <a:gd name="connsiteX84" fmla="*/ 472746 w 853994"/>
              <a:gd name="connsiteY84" fmla="*/ 504993 h 656022"/>
              <a:gd name="connsiteX85" fmla="*/ 472746 w 853994"/>
              <a:gd name="connsiteY85" fmla="*/ 622981 h 656022"/>
              <a:gd name="connsiteX86" fmla="*/ 505788 w 853994"/>
              <a:gd name="connsiteY86" fmla="*/ 589939 h 656022"/>
              <a:gd name="connsiteX87" fmla="*/ 538830 w 853994"/>
              <a:gd name="connsiteY87" fmla="*/ 622981 h 656022"/>
              <a:gd name="connsiteX88" fmla="*/ 505788 w 853994"/>
              <a:gd name="connsiteY88" fmla="*/ 656022 h 656022"/>
              <a:gd name="connsiteX89" fmla="*/ 472746 w 853994"/>
              <a:gd name="connsiteY89" fmla="*/ 622981 h 656022"/>
              <a:gd name="connsiteX90" fmla="*/ 315164 w 853994"/>
              <a:gd name="connsiteY90" fmla="*/ 33043 h 656022"/>
              <a:gd name="connsiteX91" fmla="*/ 348205 w 853994"/>
              <a:gd name="connsiteY91" fmla="*/ 1 h 656022"/>
              <a:gd name="connsiteX92" fmla="*/ 381247 w 853994"/>
              <a:gd name="connsiteY92" fmla="*/ 33043 h 656022"/>
              <a:gd name="connsiteX93" fmla="*/ 348205 w 853994"/>
              <a:gd name="connsiteY93" fmla="*/ 66085 h 656022"/>
              <a:gd name="connsiteX94" fmla="*/ 315164 w 853994"/>
              <a:gd name="connsiteY94" fmla="*/ 33043 h 656022"/>
              <a:gd name="connsiteX95" fmla="*/ 315164 w 853994"/>
              <a:gd name="connsiteY95" fmla="*/ 151029 h 656022"/>
              <a:gd name="connsiteX96" fmla="*/ 348205 w 853994"/>
              <a:gd name="connsiteY96" fmla="*/ 117987 h 656022"/>
              <a:gd name="connsiteX97" fmla="*/ 381247 w 853994"/>
              <a:gd name="connsiteY97" fmla="*/ 151029 h 656022"/>
              <a:gd name="connsiteX98" fmla="*/ 348205 w 853994"/>
              <a:gd name="connsiteY98" fmla="*/ 184071 h 656022"/>
              <a:gd name="connsiteX99" fmla="*/ 315164 w 853994"/>
              <a:gd name="connsiteY99" fmla="*/ 151029 h 656022"/>
              <a:gd name="connsiteX100" fmla="*/ 315164 w 853994"/>
              <a:gd name="connsiteY100" fmla="*/ 269017 h 656022"/>
              <a:gd name="connsiteX101" fmla="*/ 348205 w 853994"/>
              <a:gd name="connsiteY101" fmla="*/ 235975 h 656022"/>
              <a:gd name="connsiteX102" fmla="*/ 381247 w 853994"/>
              <a:gd name="connsiteY102" fmla="*/ 269017 h 656022"/>
              <a:gd name="connsiteX103" fmla="*/ 348205 w 853994"/>
              <a:gd name="connsiteY103" fmla="*/ 302058 h 656022"/>
              <a:gd name="connsiteX104" fmla="*/ 315164 w 853994"/>
              <a:gd name="connsiteY104" fmla="*/ 269017 h 656022"/>
              <a:gd name="connsiteX105" fmla="*/ 315164 w 853994"/>
              <a:gd name="connsiteY105" fmla="*/ 387005 h 656022"/>
              <a:gd name="connsiteX106" fmla="*/ 348205 w 853994"/>
              <a:gd name="connsiteY106" fmla="*/ 353964 h 656022"/>
              <a:gd name="connsiteX107" fmla="*/ 381247 w 853994"/>
              <a:gd name="connsiteY107" fmla="*/ 387005 h 656022"/>
              <a:gd name="connsiteX108" fmla="*/ 348205 w 853994"/>
              <a:gd name="connsiteY108" fmla="*/ 420047 h 656022"/>
              <a:gd name="connsiteX109" fmla="*/ 315164 w 853994"/>
              <a:gd name="connsiteY109" fmla="*/ 387005 h 656022"/>
              <a:gd name="connsiteX110" fmla="*/ 315164 w 853994"/>
              <a:gd name="connsiteY110" fmla="*/ 504993 h 656022"/>
              <a:gd name="connsiteX111" fmla="*/ 348205 w 853994"/>
              <a:gd name="connsiteY111" fmla="*/ 471951 h 656022"/>
              <a:gd name="connsiteX112" fmla="*/ 381247 w 853994"/>
              <a:gd name="connsiteY112" fmla="*/ 504993 h 656022"/>
              <a:gd name="connsiteX113" fmla="*/ 348205 w 853994"/>
              <a:gd name="connsiteY113" fmla="*/ 538035 h 656022"/>
              <a:gd name="connsiteX114" fmla="*/ 315164 w 853994"/>
              <a:gd name="connsiteY114" fmla="*/ 504993 h 656022"/>
              <a:gd name="connsiteX115" fmla="*/ 315164 w 853994"/>
              <a:gd name="connsiteY115" fmla="*/ 622981 h 656022"/>
              <a:gd name="connsiteX116" fmla="*/ 348205 w 853994"/>
              <a:gd name="connsiteY116" fmla="*/ 589939 h 656022"/>
              <a:gd name="connsiteX117" fmla="*/ 381247 w 853994"/>
              <a:gd name="connsiteY117" fmla="*/ 622981 h 656022"/>
              <a:gd name="connsiteX118" fmla="*/ 348205 w 853994"/>
              <a:gd name="connsiteY118" fmla="*/ 656022 h 656022"/>
              <a:gd name="connsiteX119" fmla="*/ 315164 w 853994"/>
              <a:gd name="connsiteY119" fmla="*/ 622981 h 656022"/>
              <a:gd name="connsiteX120" fmla="*/ 157582 w 853994"/>
              <a:gd name="connsiteY120" fmla="*/ 33041 h 656022"/>
              <a:gd name="connsiteX121" fmla="*/ 190624 w 853994"/>
              <a:gd name="connsiteY121" fmla="*/ 0 h 656022"/>
              <a:gd name="connsiteX122" fmla="*/ 223665 w 853994"/>
              <a:gd name="connsiteY122" fmla="*/ 33041 h 656022"/>
              <a:gd name="connsiteX123" fmla="*/ 190624 w 853994"/>
              <a:gd name="connsiteY123" fmla="*/ 66083 h 656022"/>
              <a:gd name="connsiteX124" fmla="*/ 157582 w 853994"/>
              <a:gd name="connsiteY124" fmla="*/ 33041 h 656022"/>
              <a:gd name="connsiteX125" fmla="*/ 157582 w 853994"/>
              <a:gd name="connsiteY125" fmla="*/ 151029 h 656022"/>
              <a:gd name="connsiteX126" fmla="*/ 190624 w 853994"/>
              <a:gd name="connsiteY126" fmla="*/ 117987 h 656022"/>
              <a:gd name="connsiteX127" fmla="*/ 223665 w 853994"/>
              <a:gd name="connsiteY127" fmla="*/ 151029 h 656022"/>
              <a:gd name="connsiteX128" fmla="*/ 190624 w 853994"/>
              <a:gd name="connsiteY128" fmla="*/ 184071 h 656022"/>
              <a:gd name="connsiteX129" fmla="*/ 157582 w 853994"/>
              <a:gd name="connsiteY129" fmla="*/ 151029 h 656022"/>
              <a:gd name="connsiteX130" fmla="*/ 157582 w 853994"/>
              <a:gd name="connsiteY130" fmla="*/ 269017 h 656022"/>
              <a:gd name="connsiteX131" fmla="*/ 190624 w 853994"/>
              <a:gd name="connsiteY131" fmla="*/ 235975 h 656022"/>
              <a:gd name="connsiteX132" fmla="*/ 223665 w 853994"/>
              <a:gd name="connsiteY132" fmla="*/ 269017 h 656022"/>
              <a:gd name="connsiteX133" fmla="*/ 190624 w 853994"/>
              <a:gd name="connsiteY133" fmla="*/ 302058 h 656022"/>
              <a:gd name="connsiteX134" fmla="*/ 157582 w 853994"/>
              <a:gd name="connsiteY134" fmla="*/ 269017 h 656022"/>
              <a:gd name="connsiteX135" fmla="*/ 157582 w 853994"/>
              <a:gd name="connsiteY135" fmla="*/ 387005 h 656022"/>
              <a:gd name="connsiteX136" fmla="*/ 190624 w 853994"/>
              <a:gd name="connsiteY136" fmla="*/ 353964 h 656022"/>
              <a:gd name="connsiteX137" fmla="*/ 223665 w 853994"/>
              <a:gd name="connsiteY137" fmla="*/ 387005 h 656022"/>
              <a:gd name="connsiteX138" fmla="*/ 190624 w 853994"/>
              <a:gd name="connsiteY138" fmla="*/ 420047 h 656022"/>
              <a:gd name="connsiteX139" fmla="*/ 157582 w 853994"/>
              <a:gd name="connsiteY139" fmla="*/ 387005 h 656022"/>
              <a:gd name="connsiteX140" fmla="*/ 157582 w 853994"/>
              <a:gd name="connsiteY140" fmla="*/ 504993 h 656022"/>
              <a:gd name="connsiteX141" fmla="*/ 190624 w 853994"/>
              <a:gd name="connsiteY141" fmla="*/ 471951 h 656022"/>
              <a:gd name="connsiteX142" fmla="*/ 223665 w 853994"/>
              <a:gd name="connsiteY142" fmla="*/ 504993 h 656022"/>
              <a:gd name="connsiteX143" fmla="*/ 190624 w 853994"/>
              <a:gd name="connsiteY143" fmla="*/ 538035 h 656022"/>
              <a:gd name="connsiteX144" fmla="*/ 157582 w 853994"/>
              <a:gd name="connsiteY144" fmla="*/ 504993 h 656022"/>
              <a:gd name="connsiteX145" fmla="*/ 157582 w 853994"/>
              <a:gd name="connsiteY145" fmla="*/ 622981 h 656022"/>
              <a:gd name="connsiteX146" fmla="*/ 190624 w 853994"/>
              <a:gd name="connsiteY146" fmla="*/ 589939 h 656022"/>
              <a:gd name="connsiteX147" fmla="*/ 223665 w 853994"/>
              <a:gd name="connsiteY147" fmla="*/ 622981 h 656022"/>
              <a:gd name="connsiteX148" fmla="*/ 190624 w 853994"/>
              <a:gd name="connsiteY148" fmla="*/ 656022 h 656022"/>
              <a:gd name="connsiteX149" fmla="*/ 157582 w 853994"/>
              <a:gd name="connsiteY149" fmla="*/ 622981 h 656022"/>
              <a:gd name="connsiteX150" fmla="*/ 0 w 853994"/>
              <a:gd name="connsiteY150" fmla="*/ 33042 h 656022"/>
              <a:gd name="connsiteX151" fmla="*/ 33042 w 853994"/>
              <a:gd name="connsiteY151" fmla="*/ 0 h 656022"/>
              <a:gd name="connsiteX152" fmla="*/ 66084 w 853994"/>
              <a:gd name="connsiteY152" fmla="*/ 33042 h 656022"/>
              <a:gd name="connsiteX153" fmla="*/ 33042 w 853994"/>
              <a:gd name="connsiteY153" fmla="*/ 66084 h 656022"/>
              <a:gd name="connsiteX154" fmla="*/ 0 w 853994"/>
              <a:gd name="connsiteY154" fmla="*/ 33042 h 656022"/>
              <a:gd name="connsiteX155" fmla="*/ 0 w 853994"/>
              <a:gd name="connsiteY155" fmla="*/ 151029 h 656022"/>
              <a:gd name="connsiteX156" fmla="*/ 33042 w 853994"/>
              <a:gd name="connsiteY156" fmla="*/ 117987 h 656022"/>
              <a:gd name="connsiteX157" fmla="*/ 66084 w 853994"/>
              <a:gd name="connsiteY157" fmla="*/ 151029 h 656022"/>
              <a:gd name="connsiteX158" fmla="*/ 33042 w 853994"/>
              <a:gd name="connsiteY158" fmla="*/ 184071 h 656022"/>
              <a:gd name="connsiteX159" fmla="*/ 0 w 853994"/>
              <a:gd name="connsiteY159" fmla="*/ 151029 h 656022"/>
              <a:gd name="connsiteX160" fmla="*/ 0 w 853994"/>
              <a:gd name="connsiteY160" fmla="*/ 269017 h 656022"/>
              <a:gd name="connsiteX161" fmla="*/ 33042 w 853994"/>
              <a:gd name="connsiteY161" fmla="*/ 235975 h 656022"/>
              <a:gd name="connsiteX162" fmla="*/ 66084 w 853994"/>
              <a:gd name="connsiteY162" fmla="*/ 269017 h 656022"/>
              <a:gd name="connsiteX163" fmla="*/ 33042 w 853994"/>
              <a:gd name="connsiteY163" fmla="*/ 302058 h 656022"/>
              <a:gd name="connsiteX164" fmla="*/ 0 w 853994"/>
              <a:gd name="connsiteY164" fmla="*/ 269017 h 656022"/>
              <a:gd name="connsiteX165" fmla="*/ 0 w 853994"/>
              <a:gd name="connsiteY165" fmla="*/ 387005 h 656022"/>
              <a:gd name="connsiteX166" fmla="*/ 33042 w 853994"/>
              <a:gd name="connsiteY166" fmla="*/ 353964 h 656022"/>
              <a:gd name="connsiteX167" fmla="*/ 66084 w 853994"/>
              <a:gd name="connsiteY167" fmla="*/ 387005 h 656022"/>
              <a:gd name="connsiteX168" fmla="*/ 33042 w 853994"/>
              <a:gd name="connsiteY168" fmla="*/ 420047 h 656022"/>
              <a:gd name="connsiteX169" fmla="*/ 0 w 853994"/>
              <a:gd name="connsiteY169" fmla="*/ 387005 h 656022"/>
              <a:gd name="connsiteX170" fmla="*/ 0 w 853994"/>
              <a:gd name="connsiteY170" fmla="*/ 504993 h 656022"/>
              <a:gd name="connsiteX171" fmla="*/ 33042 w 853994"/>
              <a:gd name="connsiteY171" fmla="*/ 471951 h 656022"/>
              <a:gd name="connsiteX172" fmla="*/ 66084 w 853994"/>
              <a:gd name="connsiteY172" fmla="*/ 504993 h 656022"/>
              <a:gd name="connsiteX173" fmla="*/ 33042 w 853994"/>
              <a:gd name="connsiteY173" fmla="*/ 538035 h 656022"/>
              <a:gd name="connsiteX174" fmla="*/ 0 w 853994"/>
              <a:gd name="connsiteY174" fmla="*/ 504993 h 656022"/>
              <a:gd name="connsiteX175" fmla="*/ 0 w 853994"/>
              <a:gd name="connsiteY175" fmla="*/ 622981 h 656022"/>
              <a:gd name="connsiteX176" fmla="*/ 33042 w 853994"/>
              <a:gd name="connsiteY176" fmla="*/ 589939 h 656022"/>
              <a:gd name="connsiteX177" fmla="*/ 66084 w 853994"/>
              <a:gd name="connsiteY177" fmla="*/ 622981 h 656022"/>
              <a:gd name="connsiteX178" fmla="*/ 33042 w 853994"/>
              <a:gd name="connsiteY178" fmla="*/ 656022 h 656022"/>
              <a:gd name="connsiteX179" fmla="*/ 0 w 853994"/>
              <a:gd name="connsiteY179" fmla="*/ 622981 h 656022"/>
            </a:gdLst>
            <a:rect l="l" t="t" r="r" b="b"/>
            <a:pathLst>
              <a:path w="853994" h="656022">
                <a:moveTo>
                  <a:pt x="787910" y="33041"/>
                </a:moveTo>
                <a:cubicBezTo>
                  <a:pt x="787910" y="14793"/>
                  <a:pt x="802704" y="0"/>
                  <a:pt x="820952" y="0"/>
                </a:cubicBezTo>
                <a:cubicBezTo>
                  <a:pt x="839200" y="0"/>
                  <a:pt x="853994" y="14793"/>
                  <a:pt x="853994" y="33041"/>
                </a:cubicBezTo>
                <a:cubicBezTo>
                  <a:pt x="853994" y="51289"/>
                  <a:pt x="839200" y="66083"/>
                  <a:pt x="820952" y="66083"/>
                </a:cubicBezTo>
                <a:cubicBezTo>
                  <a:pt x="802704" y="66083"/>
                  <a:pt x="787910" y="51289"/>
                  <a:pt x="787910" y="33041"/>
                </a:cubicBezTo>
                <a:close/>
                <a:moveTo>
                  <a:pt x="787910" y="151029"/>
                </a:moveTo>
                <a:cubicBezTo>
                  <a:pt x="787910" y="132781"/>
                  <a:pt x="802704" y="117987"/>
                  <a:pt x="820952" y="117987"/>
                </a:cubicBezTo>
                <a:cubicBezTo>
                  <a:pt x="839200" y="117987"/>
                  <a:pt x="853994" y="132781"/>
                  <a:pt x="853994" y="151029"/>
                </a:cubicBezTo>
                <a:cubicBezTo>
                  <a:pt x="853994" y="169277"/>
                  <a:pt x="839200" y="184071"/>
                  <a:pt x="820952" y="184071"/>
                </a:cubicBezTo>
                <a:cubicBezTo>
                  <a:pt x="802704" y="184071"/>
                  <a:pt x="787910" y="169277"/>
                  <a:pt x="787910" y="151029"/>
                </a:cubicBezTo>
                <a:close/>
                <a:moveTo>
                  <a:pt x="787910" y="269017"/>
                </a:moveTo>
                <a:cubicBezTo>
                  <a:pt x="787910" y="250769"/>
                  <a:pt x="802704" y="235975"/>
                  <a:pt x="820952" y="235975"/>
                </a:cubicBezTo>
                <a:cubicBezTo>
                  <a:pt x="839200" y="235975"/>
                  <a:pt x="853994" y="250769"/>
                  <a:pt x="853994" y="269017"/>
                </a:cubicBezTo>
                <a:cubicBezTo>
                  <a:pt x="853994" y="287265"/>
                  <a:pt x="839200" y="302058"/>
                  <a:pt x="820952" y="302058"/>
                </a:cubicBezTo>
                <a:cubicBezTo>
                  <a:pt x="802704" y="302058"/>
                  <a:pt x="787910" y="287265"/>
                  <a:pt x="787910" y="269017"/>
                </a:cubicBezTo>
                <a:close/>
                <a:moveTo>
                  <a:pt x="787910" y="387005"/>
                </a:moveTo>
                <a:cubicBezTo>
                  <a:pt x="787910" y="368757"/>
                  <a:pt x="802704" y="353964"/>
                  <a:pt x="820952" y="353964"/>
                </a:cubicBezTo>
                <a:cubicBezTo>
                  <a:pt x="839200" y="353964"/>
                  <a:pt x="853994" y="368757"/>
                  <a:pt x="853994" y="387005"/>
                </a:cubicBezTo>
                <a:cubicBezTo>
                  <a:pt x="853994" y="405253"/>
                  <a:pt x="839200" y="420047"/>
                  <a:pt x="820952" y="420047"/>
                </a:cubicBezTo>
                <a:cubicBezTo>
                  <a:pt x="802704" y="420047"/>
                  <a:pt x="787910" y="405253"/>
                  <a:pt x="787910" y="387005"/>
                </a:cubicBezTo>
                <a:close/>
                <a:moveTo>
                  <a:pt x="787910" y="504993"/>
                </a:moveTo>
                <a:cubicBezTo>
                  <a:pt x="787910" y="486745"/>
                  <a:pt x="802704" y="471951"/>
                  <a:pt x="820952" y="471951"/>
                </a:cubicBezTo>
                <a:cubicBezTo>
                  <a:pt x="839200" y="471951"/>
                  <a:pt x="853994" y="486745"/>
                  <a:pt x="853994" y="504993"/>
                </a:cubicBezTo>
                <a:cubicBezTo>
                  <a:pt x="853994" y="523241"/>
                  <a:pt x="839200" y="538035"/>
                  <a:pt x="820952" y="538035"/>
                </a:cubicBezTo>
                <a:cubicBezTo>
                  <a:pt x="802704" y="538035"/>
                  <a:pt x="787910" y="523241"/>
                  <a:pt x="787910" y="504993"/>
                </a:cubicBezTo>
                <a:close/>
                <a:moveTo>
                  <a:pt x="787910" y="622981"/>
                </a:moveTo>
                <a:cubicBezTo>
                  <a:pt x="787910" y="604733"/>
                  <a:pt x="802704" y="589939"/>
                  <a:pt x="820952" y="589939"/>
                </a:cubicBezTo>
                <a:cubicBezTo>
                  <a:pt x="839200" y="589939"/>
                  <a:pt x="853994" y="604733"/>
                  <a:pt x="853994" y="622981"/>
                </a:cubicBezTo>
                <a:cubicBezTo>
                  <a:pt x="853994" y="641229"/>
                  <a:pt x="839200" y="656022"/>
                  <a:pt x="820952" y="656022"/>
                </a:cubicBezTo>
                <a:cubicBezTo>
                  <a:pt x="802704" y="656022"/>
                  <a:pt x="787910" y="641229"/>
                  <a:pt x="787910" y="622981"/>
                </a:cubicBezTo>
                <a:close/>
                <a:moveTo>
                  <a:pt x="630328" y="33041"/>
                </a:moveTo>
                <a:cubicBezTo>
                  <a:pt x="630328" y="14793"/>
                  <a:pt x="645122" y="0"/>
                  <a:pt x="663370" y="0"/>
                </a:cubicBezTo>
                <a:cubicBezTo>
                  <a:pt x="681618" y="0"/>
                  <a:pt x="696412" y="14793"/>
                  <a:pt x="696412" y="33041"/>
                </a:cubicBezTo>
                <a:cubicBezTo>
                  <a:pt x="696412" y="51289"/>
                  <a:pt x="681618" y="66083"/>
                  <a:pt x="663370" y="66083"/>
                </a:cubicBezTo>
                <a:cubicBezTo>
                  <a:pt x="645122" y="66083"/>
                  <a:pt x="630328" y="51289"/>
                  <a:pt x="630328" y="33041"/>
                </a:cubicBezTo>
                <a:close/>
                <a:moveTo>
                  <a:pt x="630328" y="151029"/>
                </a:moveTo>
                <a:cubicBezTo>
                  <a:pt x="630328" y="132781"/>
                  <a:pt x="645122" y="117987"/>
                  <a:pt x="663370" y="117987"/>
                </a:cubicBezTo>
                <a:cubicBezTo>
                  <a:pt x="681618" y="117987"/>
                  <a:pt x="696412" y="132781"/>
                  <a:pt x="696412" y="151029"/>
                </a:cubicBezTo>
                <a:cubicBezTo>
                  <a:pt x="696412" y="169277"/>
                  <a:pt x="681618" y="184071"/>
                  <a:pt x="663370" y="184071"/>
                </a:cubicBezTo>
                <a:cubicBezTo>
                  <a:pt x="645122" y="184071"/>
                  <a:pt x="630328" y="169277"/>
                  <a:pt x="630328" y="151029"/>
                </a:cubicBezTo>
                <a:close/>
                <a:moveTo>
                  <a:pt x="630328" y="269017"/>
                </a:moveTo>
                <a:cubicBezTo>
                  <a:pt x="630328" y="250769"/>
                  <a:pt x="645122" y="235975"/>
                  <a:pt x="663370" y="235975"/>
                </a:cubicBezTo>
                <a:cubicBezTo>
                  <a:pt x="681618" y="235975"/>
                  <a:pt x="696412" y="250769"/>
                  <a:pt x="696412" y="269017"/>
                </a:cubicBezTo>
                <a:cubicBezTo>
                  <a:pt x="696412" y="287265"/>
                  <a:pt x="681618" y="302058"/>
                  <a:pt x="663370" y="302058"/>
                </a:cubicBezTo>
                <a:cubicBezTo>
                  <a:pt x="645122" y="302058"/>
                  <a:pt x="630328" y="287265"/>
                  <a:pt x="630328" y="269017"/>
                </a:cubicBezTo>
                <a:close/>
                <a:moveTo>
                  <a:pt x="630328" y="387005"/>
                </a:moveTo>
                <a:cubicBezTo>
                  <a:pt x="630328" y="368757"/>
                  <a:pt x="645122" y="353964"/>
                  <a:pt x="663370" y="353964"/>
                </a:cubicBezTo>
                <a:cubicBezTo>
                  <a:pt x="681618" y="353964"/>
                  <a:pt x="696412" y="368757"/>
                  <a:pt x="696412" y="387005"/>
                </a:cubicBezTo>
                <a:cubicBezTo>
                  <a:pt x="696412" y="405253"/>
                  <a:pt x="681618" y="420047"/>
                  <a:pt x="663370" y="420047"/>
                </a:cubicBezTo>
                <a:cubicBezTo>
                  <a:pt x="645122" y="420047"/>
                  <a:pt x="630328" y="405253"/>
                  <a:pt x="630328" y="387005"/>
                </a:cubicBezTo>
                <a:close/>
                <a:moveTo>
                  <a:pt x="630328" y="504993"/>
                </a:moveTo>
                <a:cubicBezTo>
                  <a:pt x="630328" y="486745"/>
                  <a:pt x="645122" y="471951"/>
                  <a:pt x="663370" y="471951"/>
                </a:cubicBezTo>
                <a:cubicBezTo>
                  <a:pt x="681618" y="471951"/>
                  <a:pt x="696412" y="486745"/>
                  <a:pt x="696412" y="504993"/>
                </a:cubicBezTo>
                <a:cubicBezTo>
                  <a:pt x="696412" y="523241"/>
                  <a:pt x="681618" y="538035"/>
                  <a:pt x="663370" y="538035"/>
                </a:cubicBezTo>
                <a:cubicBezTo>
                  <a:pt x="645122" y="538035"/>
                  <a:pt x="630328" y="523241"/>
                  <a:pt x="630328" y="504993"/>
                </a:cubicBezTo>
                <a:close/>
                <a:moveTo>
                  <a:pt x="630328" y="622981"/>
                </a:moveTo>
                <a:cubicBezTo>
                  <a:pt x="630328" y="604733"/>
                  <a:pt x="645122" y="589939"/>
                  <a:pt x="663370" y="589939"/>
                </a:cubicBezTo>
                <a:cubicBezTo>
                  <a:pt x="681618" y="589939"/>
                  <a:pt x="696412" y="604733"/>
                  <a:pt x="696412" y="622981"/>
                </a:cubicBezTo>
                <a:cubicBezTo>
                  <a:pt x="696412" y="641229"/>
                  <a:pt x="681618" y="656022"/>
                  <a:pt x="663370" y="656022"/>
                </a:cubicBezTo>
                <a:cubicBezTo>
                  <a:pt x="645122" y="656022"/>
                  <a:pt x="630328" y="641229"/>
                  <a:pt x="630328" y="622981"/>
                </a:cubicBezTo>
                <a:close/>
                <a:moveTo>
                  <a:pt x="472746" y="33041"/>
                </a:moveTo>
                <a:cubicBezTo>
                  <a:pt x="472746" y="14793"/>
                  <a:pt x="487540" y="0"/>
                  <a:pt x="505788" y="0"/>
                </a:cubicBezTo>
                <a:cubicBezTo>
                  <a:pt x="524036" y="0"/>
                  <a:pt x="538830" y="14793"/>
                  <a:pt x="538830" y="33041"/>
                </a:cubicBezTo>
                <a:cubicBezTo>
                  <a:pt x="538830" y="51289"/>
                  <a:pt x="524036" y="66083"/>
                  <a:pt x="505788" y="66083"/>
                </a:cubicBezTo>
                <a:cubicBezTo>
                  <a:pt x="487540" y="66083"/>
                  <a:pt x="472746" y="51289"/>
                  <a:pt x="472746" y="33041"/>
                </a:cubicBezTo>
                <a:close/>
                <a:moveTo>
                  <a:pt x="472746" y="151029"/>
                </a:moveTo>
                <a:cubicBezTo>
                  <a:pt x="472746" y="132781"/>
                  <a:pt x="487540" y="117987"/>
                  <a:pt x="505788" y="117987"/>
                </a:cubicBezTo>
                <a:cubicBezTo>
                  <a:pt x="524036" y="117987"/>
                  <a:pt x="538830" y="132781"/>
                  <a:pt x="538830" y="151029"/>
                </a:cubicBezTo>
                <a:cubicBezTo>
                  <a:pt x="538830" y="169277"/>
                  <a:pt x="524036" y="184071"/>
                  <a:pt x="505788" y="184071"/>
                </a:cubicBezTo>
                <a:cubicBezTo>
                  <a:pt x="487540" y="184071"/>
                  <a:pt x="472746" y="169277"/>
                  <a:pt x="472746" y="151029"/>
                </a:cubicBezTo>
                <a:close/>
                <a:moveTo>
                  <a:pt x="472746" y="269017"/>
                </a:moveTo>
                <a:cubicBezTo>
                  <a:pt x="472746" y="250769"/>
                  <a:pt x="487540" y="235975"/>
                  <a:pt x="505788" y="235975"/>
                </a:cubicBezTo>
                <a:cubicBezTo>
                  <a:pt x="524036" y="235975"/>
                  <a:pt x="538830" y="250769"/>
                  <a:pt x="538830" y="269017"/>
                </a:cubicBezTo>
                <a:cubicBezTo>
                  <a:pt x="538830" y="287265"/>
                  <a:pt x="524036" y="302058"/>
                  <a:pt x="505788" y="302058"/>
                </a:cubicBezTo>
                <a:cubicBezTo>
                  <a:pt x="487540" y="302058"/>
                  <a:pt x="472746" y="287265"/>
                  <a:pt x="472746" y="269017"/>
                </a:cubicBezTo>
                <a:close/>
                <a:moveTo>
                  <a:pt x="472746" y="387005"/>
                </a:moveTo>
                <a:cubicBezTo>
                  <a:pt x="472746" y="368757"/>
                  <a:pt x="487540" y="353964"/>
                  <a:pt x="505788" y="353964"/>
                </a:cubicBezTo>
                <a:cubicBezTo>
                  <a:pt x="524036" y="353964"/>
                  <a:pt x="538830" y="368757"/>
                  <a:pt x="538830" y="387005"/>
                </a:cubicBezTo>
                <a:cubicBezTo>
                  <a:pt x="538830" y="405253"/>
                  <a:pt x="524036" y="420047"/>
                  <a:pt x="505788" y="420047"/>
                </a:cubicBezTo>
                <a:cubicBezTo>
                  <a:pt x="487540" y="420047"/>
                  <a:pt x="472746" y="405253"/>
                  <a:pt x="472746" y="387005"/>
                </a:cubicBezTo>
                <a:close/>
                <a:moveTo>
                  <a:pt x="472746" y="504993"/>
                </a:moveTo>
                <a:cubicBezTo>
                  <a:pt x="472746" y="486745"/>
                  <a:pt x="487540" y="471951"/>
                  <a:pt x="505788" y="471951"/>
                </a:cubicBezTo>
                <a:cubicBezTo>
                  <a:pt x="524036" y="471951"/>
                  <a:pt x="538830" y="486745"/>
                  <a:pt x="538830" y="504993"/>
                </a:cubicBezTo>
                <a:cubicBezTo>
                  <a:pt x="538830" y="523241"/>
                  <a:pt x="524036" y="538035"/>
                  <a:pt x="505788" y="538035"/>
                </a:cubicBezTo>
                <a:cubicBezTo>
                  <a:pt x="487540" y="538035"/>
                  <a:pt x="472746" y="523241"/>
                  <a:pt x="472746" y="504993"/>
                </a:cubicBezTo>
                <a:close/>
                <a:moveTo>
                  <a:pt x="472746" y="622981"/>
                </a:moveTo>
                <a:cubicBezTo>
                  <a:pt x="472746" y="604733"/>
                  <a:pt x="487540" y="589939"/>
                  <a:pt x="505788" y="589939"/>
                </a:cubicBezTo>
                <a:cubicBezTo>
                  <a:pt x="524036" y="589939"/>
                  <a:pt x="538830" y="604733"/>
                  <a:pt x="538830" y="622981"/>
                </a:cubicBezTo>
                <a:cubicBezTo>
                  <a:pt x="538830" y="641229"/>
                  <a:pt x="524036" y="656022"/>
                  <a:pt x="505788" y="656022"/>
                </a:cubicBezTo>
                <a:cubicBezTo>
                  <a:pt x="487540" y="656022"/>
                  <a:pt x="472746" y="641229"/>
                  <a:pt x="472746" y="622981"/>
                </a:cubicBezTo>
                <a:close/>
                <a:moveTo>
                  <a:pt x="315164" y="33043"/>
                </a:moveTo>
                <a:cubicBezTo>
                  <a:pt x="315164" y="14795"/>
                  <a:pt x="329957" y="1"/>
                  <a:pt x="348205" y="1"/>
                </a:cubicBezTo>
                <a:cubicBezTo>
                  <a:pt x="366453" y="1"/>
                  <a:pt x="381247" y="14795"/>
                  <a:pt x="381247" y="33043"/>
                </a:cubicBezTo>
                <a:cubicBezTo>
                  <a:pt x="381247" y="51291"/>
                  <a:pt x="366453" y="66085"/>
                  <a:pt x="348205" y="66085"/>
                </a:cubicBezTo>
                <a:cubicBezTo>
                  <a:pt x="329957" y="66085"/>
                  <a:pt x="315164" y="51291"/>
                  <a:pt x="315164" y="33043"/>
                </a:cubicBezTo>
                <a:close/>
                <a:moveTo>
                  <a:pt x="315164" y="151029"/>
                </a:moveTo>
                <a:cubicBezTo>
                  <a:pt x="315164" y="132781"/>
                  <a:pt x="329957" y="117987"/>
                  <a:pt x="348205" y="117987"/>
                </a:cubicBezTo>
                <a:cubicBezTo>
                  <a:pt x="366453" y="117987"/>
                  <a:pt x="381247" y="132781"/>
                  <a:pt x="381247" y="151029"/>
                </a:cubicBezTo>
                <a:cubicBezTo>
                  <a:pt x="381247" y="169277"/>
                  <a:pt x="366453" y="184071"/>
                  <a:pt x="348205" y="184071"/>
                </a:cubicBezTo>
                <a:cubicBezTo>
                  <a:pt x="329957" y="184071"/>
                  <a:pt x="315164" y="169277"/>
                  <a:pt x="315164" y="151029"/>
                </a:cubicBezTo>
                <a:close/>
                <a:moveTo>
                  <a:pt x="315164" y="269017"/>
                </a:moveTo>
                <a:cubicBezTo>
                  <a:pt x="315164" y="250769"/>
                  <a:pt x="329957" y="235975"/>
                  <a:pt x="348205" y="235975"/>
                </a:cubicBezTo>
                <a:cubicBezTo>
                  <a:pt x="366453" y="235975"/>
                  <a:pt x="381247" y="250769"/>
                  <a:pt x="381247" y="269017"/>
                </a:cubicBezTo>
                <a:cubicBezTo>
                  <a:pt x="381247" y="287265"/>
                  <a:pt x="366453" y="302058"/>
                  <a:pt x="348205" y="302058"/>
                </a:cubicBezTo>
                <a:cubicBezTo>
                  <a:pt x="329957" y="302058"/>
                  <a:pt x="315164" y="287265"/>
                  <a:pt x="315164" y="269017"/>
                </a:cubicBezTo>
                <a:close/>
                <a:moveTo>
                  <a:pt x="315164" y="387005"/>
                </a:moveTo>
                <a:cubicBezTo>
                  <a:pt x="315164" y="368757"/>
                  <a:pt x="329957" y="353964"/>
                  <a:pt x="348205" y="353964"/>
                </a:cubicBezTo>
                <a:cubicBezTo>
                  <a:pt x="366453" y="353964"/>
                  <a:pt x="381247" y="368757"/>
                  <a:pt x="381247" y="387005"/>
                </a:cubicBezTo>
                <a:cubicBezTo>
                  <a:pt x="381247" y="405253"/>
                  <a:pt x="366453" y="420047"/>
                  <a:pt x="348205" y="420047"/>
                </a:cubicBezTo>
                <a:cubicBezTo>
                  <a:pt x="329957" y="420047"/>
                  <a:pt x="315164" y="405253"/>
                  <a:pt x="315164" y="387005"/>
                </a:cubicBezTo>
                <a:close/>
                <a:moveTo>
                  <a:pt x="315164" y="504993"/>
                </a:moveTo>
                <a:cubicBezTo>
                  <a:pt x="315164" y="486745"/>
                  <a:pt x="329957" y="471951"/>
                  <a:pt x="348205" y="471951"/>
                </a:cubicBezTo>
                <a:cubicBezTo>
                  <a:pt x="366453" y="471951"/>
                  <a:pt x="381247" y="486745"/>
                  <a:pt x="381247" y="504993"/>
                </a:cubicBezTo>
                <a:cubicBezTo>
                  <a:pt x="381247" y="523241"/>
                  <a:pt x="366453" y="538035"/>
                  <a:pt x="348205" y="538035"/>
                </a:cubicBezTo>
                <a:cubicBezTo>
                  <a:pt x="329957" y="538035"/>
                  <a:pt x="315164" y="523241"/>
                  <a:pt x="315164" y="504993"/>
                </a:cubicBezTo>
                <a:close/>
                <a:moveTo>
                  <a:pt x="315164" y="622981"/>
                </a:moveTo>
                <a:cubicBezTo>
                  <a:pt x="315164" y="604733"/>
                  <a:pt x="329957" y="589939"/>
                  <a:pt x="348205" y="589939"/>
                </a:cubicBezTo>
                <a:cubicBezTo>
                  <a:pt x="366453" y="589939"/>
                  <a:pt x="381247" y="604733"/>
                  <a:pt x="381247" y="622981"/>
                </a:cubicBezTo>
                <a:cubicBezTo>
                  <a:pt x="381247" y="641229"/>
                  <a:pt x="366453" y="656022"/>
                  <a:pt x="348205" y="656022"/>
                </a:cubicBezTo>
                <a:cubicBezTo>
                  <a:pt x="329957" y="656022"/>
                  <a:pt x="315164" y="641229"/>
                  <a:pt x="315164" y="622981"/>
                </a:cubicBezTo>
                <a:close/>
                <a:moveTo>
                  <a:pt x="157582" y="33041"/>
                </a:moveTo>
                <a:cubicBezTo>
                  <a:pt x="157582" y="14793"/>
                  <a:pt x="172376" y="0"/>
                  <a:pt x="190624" y="0"/>
                </a:cubicBezTo>
                <a:cubicBezTo>
                  <a:pt x="208872" y="0"/>
                  <a:pt x="223665" y="14793"/>
                  <a:pt x="223665" y="33041"/>
                </a:cubicBezTo>
                <a:cubicBezTo>
                  <a:pt x="223665" y="51289"/>
                  <a:pt x="208872" y="66083"/>
                  <a:pt x="190624" y="66083"/>
                </a:cubicBezTo>
                <a:cubicBezTo>
                  <a:pt x="172376" y="66083"/>
                  <a:pt x="157582" y="51289"/>
                  <a:pt x="157582" y="33041"/>
                </a:cubicBezTo>
                <a:close/>
                <a:moveTo>
                  <a:pt x="157582" y="151029"/>
                </a:moveTo>
                <a:cubicBezTo>
                  <a:pt x="157582" y="132781"/>
                  <a:pt x="172376" y="117987"/>
                  <a:pt x="190624" y="117987"/>
                </a:cubicBezTo>
                <a:cubicBezTo>
                  <a:pt x="208872" y="117987"/>
                  <a:pt x="223665" y="132781"/>
                  <a:pt x="223665" y="151029"/>
                </a:cubicBezTo>
                <a:cubicBezTo>
                  <a:pt x="223665" y="169277"/>
                  <a:pt x="208872" y="184071"/>
                  <a:pt x="190624" y="184071"/>
                </a:cubicBezTo>
                <a:cubicBezTo>
                  <a:pt x="172376" y="184071"/>
                  <a:pt x="157582" y="169277"/>
                  <a:pt x="157582" y="151029"/>
                </a:cubicBezTo>
                <a:close/>
                <a:moveTo>
                  <a:pt x="157582" y="269017"/>
                </a:moveTo>
                <a:cubicBezTo>
                  <a:pt x="157582" y="250769"/>
                  <a:pt x="172376" y="235975"/>
                  <a:pt x="190624" y="235975"/>
                </a:cubicBezTo>
                <a:cubicBezTo>
                  <a:pt x="208872" y="235975"/>
                  <a:pt x="223665" y="250769"/>
                  <a:pt x="223665" y="269017"/>
                </a:cubicBezTo>
                <a:cubicBezTo>
                  <a:pt x="223665" y="287265"/>
                  <a:pt x="208872" y="302058"/>
                  <a:pt x="190624" y="302058"/>
                </a:cubicBezTo>
                <a:cubicBezTo>
                  <a:pt x="172376" y="302058"/>
                  <a:pt x="157582" y="287265"/>
                  <a:pt x="157582" y="269017"/>
                </a:cubicBezTo>
                <a:close/>
                <a:moveTo>
                  <a:pt x="157582" y="387005"/>
                </a:moveTo>
                <a:cubicBezTo>
                  <a:pt x="157582" y="368757"/>
                  <a:pt x="172376" y="353964"/>
                  <a:pt x="190624" y="353964"/>
                </a:cubicBezTo>
                <a:cubicBezTo>
                  <a:pt x="208872" y="353964"/>
                  <a:pt x="223665" y="368757"/>
                  <a:pt x="223665" y="387005"/>
                </a:cubicBezTo>
                <a:cubicBezTo>
                  <a:pt x="223665" y="405253"/>
                  <a:pt x="208872" y="420047"/>
                  <a:pt x="190624" y="420047"/>
                </a:cubicBezTo>
                <a:cubicBezTo>
                  <a:pt x="172376" y="420047"/>
                  <a:pt x="157582" y="405253"/>
                  <a:pt x="157582" y="387005"/>
                </a:cubicBezTo>
                <a:close/>
                <a:moveTo>
                  <a:pt x="157582" y="504993"/>
                </a:moveTo>
                <a:cubicBezTo>
                  <a:pt x="157582" y="486745"/>
                  <a:pt x="172376" y="471951"/>
                  <a:pt x="190624" y="471951"/>
                </a:cubicBezTo>
                <a:cubicBezTo>
                  <a:pt x="208872" y="471951"/>
                  <a:pt x="223665" y="486745"/>
                  <a:pt x="223665" y="504993"/>
                </a:cubicBezTo>
                <a:cubicBezTo>
                  <a:pt x="223665" y="523241"/>
                  <a:pt x="208872" y="538035"/>
                  <a:pt x="190624" y="538035"/>
                </a:cubicBezTo>
                <a:cubicBezTo>
                  <a:pt x="172376" y="538035"/>
                  <a:pt x="157582" y="523241"/>
                  <a:pt x="157582" y="504993"/>
                </a:cubicBezTo>
                <a:close/>
                <a:moveTo>
                  <a:pt x="157582" y="622981"/>
                </a:moveTo>
                <a:cubicBezTo>
                  <a:pt x="157582" y="604733"/>
                  <a:pt x="172376" y="589939"/>
                  <a:pt x="190624" y="589939"/>
                </a:cubicBezTo>
                <a:cubicBezTo>
                  <a:pt x="208872" y="589939"/>
                  <a:pt x="223665" y="604733"/>
                  <a:pt x="223665" y="622981"/>
                </a:cubicBezTo>
                <a:cubicBezTo>
                  <a:pt x="223665" y="641229"/>
                  <a:pt x="208872" y="656022"/>
                  <a:pt x="190624" y="656022"/>
                </a:cubicBezTo>
                <a:cubicBezTo>
                  <a:pt x="172376" y="656022"/>
                  <a:pt x="157582" y="641229"/>
                  <a:pt x="157582" y="622981"/>
                </a:cubicBezTo>
                <a:close/>
                <a:moveTo>
                  <a:pt x="0" y="33042"/>
                </a:moveTo>
                <a:cubicBezTo>
                  <a:pt x="0" y="14794"/>
                  <a:pt x="14794" y="0"/>
                  <a:pt x="33042" y="0"/>
                </a:cubicBezTo>
                <a:cubicBezTo>
                  <a:pt x="51290" y="0"/>
                  <a:pt x="66084" y="14794"/>
                  <a:pt x="66084" y="33042"/>
                </a:cubicBezTo>
                <a:cubicBezTo>
                  <a:pt x="66084" y="51290"/>
                  <a:pt x="51290" y="66084"/>
                  <a:pt x="33042" y="66084"/>
                </a:cubicBezTo>
                <a:cubicBezTo>
                  <a:pt x="14794" y="66084"/>
                  <a:pt x="0" y="51290"/>
                  <a:pt x="0" y="33042"/>
                </a:cubicBezTo>
                <a:close/>
                <a:moveTo>
                  <a:pt x="0" y="151029"/>
                </a:moveTo>
                <a:cubicBezTo>
                  <a:pt x="0" y="132781"/>
                  <a:pt x="14794" y="117987"/>
                  <a:pt x="33042" y="117987"/>
                </a:cubicBezTo>
                <a:cubicBezTo>
                  <a:pt x="51290" y="117987"/>
                  <a:pt x="66084" y="132781"/>
                  <a:pt x="66084" y="151029"/>
                </a:cubicBezTo>
                <a:cubicBezTo>
                  <a:pt x="66084" y="169277"/>
                  <a:pt x="51290" y="184071"/>
                  <a:pt x="33042" y="184071"/>
                </a:cubicBezTo>
                <a:cubicBezTo>
                  <a:pt x="14794" y="184071"/>
                  <a:pt x="0" y="169277"/>
                  <a:pt x="0" y="151029"/>
                </a:cubicBezTo>
                <a:close/>
                <a:moveTo>
                  <a:pt x="0" y="269017"/>
                </a:moveTo>
                <a:cubicBezTo>
                  <a:pt x="0" y="250769"/>
                  <a:pt x="14794" y="235975"/>
                  <a:pt x="33042" y="235975"/>
                </a:cubicBezTo>
                <a:cubicBezTo>
                  <a:pt x="51290" y="235975"/>
                  <a:pt x="66084" y="250769"/>
                  <a:pt x="66084" y="269017"/>
                </a:cubicBezTo>
                <a:cubicBezTo>
                  <a:pt x="66084" y="287265"/>
                  <a:pt x="51290" y="302058"/>
                  <a:pt x="33042" y="302058"/>
                </a:cubicBezTo>
                <a:cubicBezTo>
                  <a:pt x="14794" y="302058"/>
                  <a:pt x="0" y="287265"/>
                  <a:pt x="0" y="269017"/>
                </a:cubicBezTo>
                <a:close/>
                <a:moveTo>
                  <a:pt x="0" y="387005"/>
                </a:moveTo>
                <a:cubicBezTo>
                  <a:pt x="0" y="368757"/>
                  <a:pt x="14794" y="353964"/>
                  <a:pt x="33042" y="353964"/>
                </a:cubicBezTo>
                <a:cubicBezTo>
                  <a:pt x="51290" y="353964"/>
                  <a:pt x="66084" y="368757"/>
                  <a:pt x="66084" y="387005"/>
                </a:cubicBezTo>
                <a:cubicBezTo>
                  <a:pt x="66084" y="405253"/>
                  <a:pt x="51290" y="420047"/>
                  <a:pt x="33042" y="420047"/>
                </a:cubicBezTo>
                <a:cubicBezTo>
                  <a:pt x="14794" y="420047"/>
                  <a:pt x="0" y="405253"/>
                  <a:pt x="0" y="387005"/>
                </a:cubicBezTo>
                <a:close/>
                <a:moveTo>
                  <a:pt x="0" y="504993"/>
                </a:moveTo>
                <a:cubicBezTo>
                  <a:pt x="0" y="486745"/>
                  <a:pt x="14794" y="471951"/>
                  <a:pt x="33042" y="471951"/>
                </a:cubicBezTo>
                <a:cubicBezTo>
                  <a:pt x="51290" y="471951"/>
                  <a:pt x="66084" y="486745"/>
                  <a:pt x="66084" y="504993"/>
                </a:cubicBezTo>
                <a:cubicBezTo>
                  <a:pt x="66084" y="523241"/>
                  <a:pt x="51290" y="538035"/>
                  <a:pt x="33042" y="538035"/>
                </a:cubicBezTo>
                <a:cubicBezTo>
                  <a:pt x="14794" y="538035"/>
                  <a:pt x="0" y="523241"/>
                  <a:pt x="0" y="504993"/>
                </a:cubicBezTo>
                <a:close/>
                <a:moveTo>
                  <a:pt x="0" y="622981"/>
                </a:moveTo>
                <a:cubicBezTo>
                  <a:pt x="0" y="604733"/>
                  <a:pt x="14794" y="589939"/>
                  <a:pt x="33042" y="589939"/>
                </a:cubicBezTo>
                <a:cubicBezTo>
                  <a:pt x="51290" y="589939"/>
                  <a:pt x="66084" y="604733"/>
                  <a:pt x="66084" y="622981"/>
                </a:cubicBezTo>
                <a:cubicBezTo>
                  <a:pt x="66084" y="641229"/>
                  <a:pt x="51290" y="656022"/>
                  <a:pt x="33042" y="656022"/>
                </a:cubicBezTo>
                <a:cubicBezTo>
                  <a:pt x="14794" y="656022"/>
                  <a:pt x="0" y="641229"/>
                  <a:pt x="0" y="622981"/>
                </a:cubicBezTo>
                <a:close/>
              </a:path>
            </a:pathLst>
          </a:custGeom>
          <a:gradFill>
            <a:gsLst>
              <a:gs pos="28000">
                <a:schemeClr val="accent1"/>
              </a:gs>
              <a:gs pos="100000">
                <a:schemeClr val="accent1">
                  <a:lumMod val="20000"/>
                  <a:lumOff val="80000"/>
                  <a:alpha val="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9" name="标题 1"/>
          <p:cNvSpPr txBox="1"/>
          <p:nvPr/>
        </p:nvSpPr>
        <p:spPr>
          <a:xfrm rot="0" flipH="0" flipV="0">
            <a:off x="968288" y="177422"/>
            <a:ext cx="10550612" cy="753382"/>
          </a:xfrm>
          <a:prstGeom prst="rect">
            <a:avLst/>
          </a:prstGeom>
          <a:noFill/>
          <a:ln>
            <a:noFill/>
          </a:ln>
        </p:spPr>
        <p:txBody>
          <a:bodyPr vert="horz" wrap="square" lIns="0" tIns="0" rIns="0" bIns="0" rtlCol="0" anchor="ctr"/>
          <a:lstStyle/>
          <a:p>
            <a:pPr algn="l">
              <a:lnSpc>
                <a:spcPct val="110000"/>
              </a:lnSpc>
            </a:pPr>
            <a:r>
              <a:rPr kumimoji="1" lang="en-US" altLang="zh-CN" sz="2800">
                <a:ln w="25400">
                  <a:noFill/>
                </a:ln>
                <a:solidFill>
                  <a:srgbClr val="262626">
                    <a:alpha val="100000"/>
                  </a:srgbClr>
                </a:solidFill>
                <a:latin typeface="Source Han Sans CN Bold"/>
                <a:ea typeface="Source Han Sans CN Bold"/>
                <a:cs typeface="Source Han Sans CN Bold"/>
              </a:rPr>
              <a:t>双轨制SEO核心指标重构</a:t>
            </a:r>
            <a:endParaRPr kumimoji="1" lang="zh-CN" altLang="en-US"/>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2"/>
          <p:cNvSpPr txBox="1"/>
          <p:nvPr/>
        </p:nvSpPr>
        <p:spPr>
          <a:xfrm rot="0" flipH="0" flipV="0">
            <a:off x="0" y="0"/>
            <a:ext cx="12192000" cy="6858000"/>
          </a:xfrm>
          <a:prstGeom prst="rect">
            <a:avLst/>
          </a:prstGeom>
          <a:gradFill>
            <a:gsLst>
              <a:gs pos="0">
                <a:schemeClr val="bg1"/>
              </a:gs>
              <a:gs pos="100000">
                <a:schemeClr val="accent1">
                  <a:lumMod val="20000"/>
                  <a:lumOff val="80000"/>
                </a:schemeClr>
              </a:gs>
            </a:gsLst>
            <a:lin ang="5400000" scaled="1"/>
          </a:gradFill>
          <a:ln w="12700" cap="sq">
            <a:noFill/>
            <a:prstDash val="solid"/>
            <a:miter/>
          </a:ln>
        </p:spPr>
        <p:txBody>
          <a:bodyPr vert="horz" wrap="square" lIns="0" tIns="0" rIns="0" bIns="0" rtlCol="0" anchor="ctr"/>
          <a:lstStyle/>
          <a:p>
            <a:pPr algn="ctr">
              <a:lnSpc>
                <a:spcPct val="110000"/>
              </a:lnSpc>
            </a:pPr>
            <a:endParaRPr kumimoji="1" lang="zh-CN" altLang="en-US"/>
          </a:p>
        </p:txBody>
      </p:sp>
      <p:sp>
        <p:nvSpPr>
          <p:cNvPr id="3" name="矩形: 单圆角 9"/>
          <p:cNvSpPr txBox="1"/>
          <p:nvPr/>
        </p:nvSpPr>
        <p:spPr>
          <a:xfrm rot="0" flipH="1" flipV="0">
            <a:off x="7914290" y="0"/>
            <a:ext cx="4277710" cy="6858000"/>
          </a:xfrm>
          <a:prstGeom prst="round1Rect">
            <a:avLst>
              <a:gd name="adj" fmla="val 49345"/>
            </a:avLst>
          </a:prstGeom>
          <a:gradFill>
            <a:gsLst>
              <a:gs pos="0">
                <a:schemeClr val="accent1">
                  <a:lumMod val="75000"/>
                </a:schemeClr>
              </a:gs>
              <a:gs pos="100000">
                <a:schemeClr val="accent1">
                  <a:lumMod val="60000"/>
                  <a:lumOff val="40000"/>
                </a:schemeClr>
              </a:gs>
            </a:gsLst>
            <a:lin ang="1620000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4" name="矩形: 圆角 3"/>
          <p:cNvSpPr txBox="1"/>
          <p:nvPr/>
        </p:nvSpPr>
        <p:spPr>
          <a:xfrm rot="0" flipH="0" flipV="0">
            <a:off x="806434" y="1507772"/>
            <a:ext cx="2283608" cy="4647481"/>
          </a:xfrm>
          <a:prstGeom prst="roundRect">
            <a:avLst>
              <a:gd name="adj" fmla="val 7797"/>
            </a:avLst>
          </a:prstGeom>
          <a:solidFill>
            <a:schemeClr val="accent1"/>
          </a:solidFill>
          <a:ln w="41275" cap="sq">
            <a:noFill/>
            <a:miter/>
          </a:ln>
          <a:effectLst>
            <a:outerShdw dist="0" blurRad="317500" dir="0" sx="102000" sy="102000" kx="0" ky="0" algn="ctr" rotWithShape="0">
              <a:srgbClr val="000000">
                <a:alpha val="5000"/>
              </a:srgbClr>
            </a:outerShdw>
          </a:effectLst>
        </p:spPr>
        <p:txBody>
          <a:bodyPr vert="horz" wrap="square" lIns="91440" tIns="45720" rIns="91440" bIns="45720" rtlCol="0" anchor="ctr"/>
          <a:lstStyle/>
          <a:p>
            <a:pPr algn="ctr">
              <a:lnSpc>
                <a:spcPct val="110000"/>
              </a:lnSpc>
            </a:pPr>
            <a:endParaRPr kumimoji="1" lang="zh-CN" altLang="en-US"/>
          </a:p>
        </p:txBody>
      </p:sp>
      <p:sp>
        <p:nvSpPr>
          <p:cNvPr id="5" name="矩形: 圆角 4"/>
          <p:cNvSpPr txBox="1"/>
          <p:nvPr/>
        </p:nvSpPr>
        <p:spPr>
          <a:xfrm rot="0" flipH="0" flipV="0">
            <a:off x="882869" y="1507772"/>
            <a:ext cx="8954814" cy="4647481"/>
          </a:xfrm>
          <a:prstGeom prst="roundRect">
            <a:avLst>
              <a:gd name="adj" fmla="val 4115"/>
            </a:avLst>
          </a:prstGeom>
          <a:solidFill>
            <a:schemeClr val="bg1"/>
          </a:solidFill>
          <a:ln w="41275" cap="sq">
            <a:solidFill>
              <a:schemeClr val="bg1"/>
            </a:solidFill>
            <a:miter/>
          </a:ln>
          <a:effectLst>
            <a:outerShdw dist="0" blurRad="317500" dir="0" sx="102000" sy="102000" kx="0" ky="0" algn="ctr" rotWithShape="0">
              <a:srgbClr val="000000">
                <a:alpha val="5000"/>
              </a:srgbClr>
            </a:outerShdw>
          </a:effectLst>
        </p:spPr>
        <p:txBody>
          <a:bodyPr vert="horz" wrap="square" lIns="91440" tIns="45720" rIns="91440" bIns="45720" rtlCol="0" anchor="ctr"/>
          <a:lstStyle/>
          <a:p>
            <a:pPr algn="ctr">
              <a:lnSpc>
                <a:spcPct val="110000"/>
              </a:lnSpc>
            </a:pPr>
            <a:endParaRPr kumimoji="1" lang="zh-CN" altLang="en-US"/>
          </a:p>
        </p:txBody>
      </p:sp>
      <p:sp>
        <p:nvSpPr>
          <p:cNvPr id="6" name="文本框 5"/>
          <p:cNvSpPr txBox="1"/>
          <p:nvPr/>
        </p:nvSpPr>
        <p:spPr>
          <a:xfrm rot="0" flipH="0" flipV="0">
            <a:off x="1342303" y="1843622"/>
            <a:ext cx="2402381" cy="652288"/>
          </a:xfrm>
          <a:prstGeom prst="rect">
            <a:avLst/>
          </a:prstGeom>
          <a:noFill/>
          <a:ln cap="sq">
            <a:noFill/>
          </a:ln>
        </p:spPr>
        <p:txBody>
          <a:bodyPr vert="horz" wrap="square" lIns="0" tIns="0" rIns="0" bIns="0" rtlCol="0" anchor="b"/>
          <a:lstStyle/>
          <a:p>
            <a:pPr algn="l">
              <a:lnSpc>
                <a:spcPct val="120000"/>
              </a:lnSpc>
            </a:pPr>
            <a:r>
              <a:rPr kumimoji="1" lang="en-US" altLang="zh-CN" sz="1600">
                <a:ln w="12700">
                  <a:noFill/>
                </a:ln>
                <a:solidFill>
                  <a:srgbClr val="063CE8">
                    <a:alpha val="100000"/>
                  </a:srgbClr>
                </a:solidFill>
                <a:latin typeface="Source Han Sans CN Bold"/>
                <a:ea typeface="Source Han Sans CN Bold"/>
                <a:cs typeface="Source Han Sans CN Bold"/>
              </a:rPr>
              <a:t>AI反馈信号捕捉</a:t>
            </a:r>
            <a:endParaRPr kumimoji="1" lang="zh-CN" altLang="en-US"/>
          </a:p>
        </p:txBody>
      </p:sp>
      <p:sp>
        <p:nvSpPr>
          <p:cNvPr id="7" name="文本框 6"/>
          <p:cNvSpPr txBox="1"/>
          <p:nvPr/>
        </p:nvSpPr>
        <p:spPr>
          <a:xfrm rot="0" flipH="0" flipV="0">
            <a:off x="1342302" y="2531790"/>
            <a:ext cx="2402385" cy="3354659"/>
          </a:xfrm>
          <a:prstGeom prst="rect">
            <a:avLst/>
          </a:prstGeom>
          <a:noFill/>
          <a:ln cap="sq">
            <a:noFill/>
          </a:ln>
        </p:spPr>
        <p:txBody>
          <a:bodyPr vert="horz" wrap="square" lIns="0" tIns="0" rIns="0" bIns="0" rtlCol="0" anchor="t"/>
          <a:lstStyle/>
          <a:p>
            <a:pPr algn="l">
              <a:lnSpc>
                <a:spcPct val="150000"/>
              </a:lnSpc>
            </a:pPr>
            <a:r>
              <a:rPr kumimoji="1" lang="en-US" altLang="zh-CN" sz="1400">
                <a:ln w="12700">
                  <a:noFill/>
                </a:ln>
                <a:solidFill>
                  <a:srgbClr val="262626">
                    <a:alpha val="100000"/>
                  </a:srgbClr>
                </a:solidFill>
                <a:latin typeface="Source Han Sans"/>
                <a:ea typeface="Source Han Sans"/>
                <a:cs typeface="Source Han Sans"/>
              </a:rPr>
              <a:t>实时监测用户在AI对话中对品牌内容的追问率与情感倾向，将正向反馈转化为高权重语料标签，负向反馈则触发内容修正预警，形成基于大模型用户交互数据的敏捷迭代闭环。</a:t>
            </a:r>
            <a:endParaRPr kumimoji="1" lang="zh-CN" altLang="en-US"/>
          </a:p>
        </p:txBody>
      </p:sp>
      <p:sp>
        <p:nvSpPr>
          <p:cNvPr id="8" name="文本框 7"/>
          <p:cNvSpPr txBox="1"/>
          <p:nvPr/>
        </p:nvSpPr>
        <p:spPr>
          <a:xfrm rot="0" flipH="0" flipV="0">
            <a:off x="6905062" y="1843622"/>
            <a:ext cx="2402381" cy="652288"/>
          </a:xfrm>
          <a:prstGeom prst="rect">
            <a:avLst/>
          </a:prstGeom>
          <a:noFill/>
          <a:ln cap="sq">
            <a:noFill/>
          </a:ln>
        </p:spPr>
        <p:txBody>
          <a:bodyPr vert="horz" wrap="square" lIns="0" tIns="0" rIns="0" bIns="0" rtlCol="0" anchor="b"/>
          <a:lstStyle/>
          <a:p>
            <a:pPr algn="l">
              <a:lnSpc>
                <a:spcPct val="120000"/>
              </a:lnSpc>
            </a:pPr>
            <a:r>
              <a:rPr kumimoji="1" lang="en-US" altLang="zh-CN" sz="1600">
                <a:ln w="12700">
                  <a:noFill/>
                </a:ln>
                <a:solidFill>
                  <a:srgbClr val="063CE8">
                    <a:alpha val="100000"/>
                  </a:srgbClr>
                </a:solidFill>
                <a:latin typeface="Source Han Sans CN Bold"/>
                <a:ea typeface="Source Han Sans CN Bold"/>
                <a:cs typeface="Source Han Sans CN Bold"/>
              </a:rPr>
              <a:t>竞品双轨差距分析</a:t>
            </a:r>
            <a:endParaRPr kumimoji="1" lang="zh-CN" altLang="en-US"/>
          </a:p>
        </p:txBody>
      </p:sp>
      <p:sp>
        <p:nvSpPr>
          <p:cNvPr id="9" name="文本框 8"/>
          <p:cNvSpPr txBox="1"/>
          <p:nvPr/>
        </p:nvSpPr>
        <p:spPr>
          <a:xfrm rot="0" flipH="0" flipV="0">
            <a:off x="6905061" y="2531790"/>
            <a:ext cx="2402385" cy="3354659"/>
          </a:xfrm>
          <a:prstGeom prst="rect">
            <a:avLst/>
          </a:prstGeom>
          <a:noFill/>
          <a:ln cap="sq">
            <a:noFill/>
          </a:ln>
        </p:spPr>
        <p:txBody>
          <a:bodyPr vert="horz" wrap="square" lIns="0" tIns="0" rIns="0" bIns="0" rtlCol="0" anchor="t"/>
          <a:lstStyle/>
          <a:p>
            <a:pPr algn="l">
              <a:lnSpc>
                <a:spcPct val="150000"/>
              </a:lnSpc>
            </a:pPr>
            <a:r>
              <a:rPr kumimoji="1" lang="en-US" altLang="zh-CN" sz="1400">
                <a:ln w="12700">
                  <a:noFill/>
                </a:ln>
                <a:solidFill>
                  <a:srgbClr val="262626">
                    <a:alpha val="100000"/>
                  </a:srgbClr>
                </a:solidFill>
                <a:latin typeface="Source Han Sans"/>
                <a:ea typeface="Source Han Sans"/>
                <a:cs typeface="Source Han Sans"/>
              </a:rPr>
              <a:t>定期对比竞争对手在AI生成结果中的曝光份额与传统搜索排名差异，识别自身在结构化数据部署或权威信源建设上的短板，制定针对性的追赶策略以缩小双轨流量获取能力的结构性差距。</a:t>
            </a:r>
            <a:endParaRPr kumimoji="1" lang="zh-CN" altLang="en-US"/>
          </a:p>
        </p:txBody>
      </p:sp>
      <p:sp>
        <p:nvSpPr>
          <p:cNvPr id="10" name="文本框 12"/>
          <p:cNvSpPr txBox="1"/>
          <p:nvPr/>
        </p:nvSpPr>
        <p:spPr>
          <a:xfrm rot="0" flipH="0" flipV="0">
            <a:off x="4123683" y="1843622"/>
            <a:ext cx="2402381" cy="652288"/>
          </a:xfrm>
          <a:prstGeom prst="rect">
            <a:avLst/>
          </a:prstGeom>
          <a:noFill/>
          <a:ln cap="sq">
            <a:noFill/>
          </a:ln>
        </p:spPr>
        <p:txBody>
          <a:bodyPr vert="horz" wrap="square" lIns="0" tIns="0" rIns="0" bIns="0" rtlCol="0" anchor="b"/>
          <a:lstStyle/>
          <a:p>
            <a:pPr algn="l">
              <a:lnSpc>
                <a:spcPct val="120000"/>
              </a:lnSpc>
            </a:pPr>
            <a:r>
              <a:rPr kumimoji="1" lang="en-US" altLang="zh-CN" sz="1600">
                <a:ln w="12700">
                  <a:noFill/>
                </a:ln>
                <a:solidFill>
                  <a:srgbClr val="063CE8">
                    <a:alpha val="100000"/>
                  </a:srgbClr>
                </a:solidFill>
                <a:latin typeface="Source Han Sans CN Bold"/>
                <a:ea typeface="Source Han Sans CN Bold"/>
                <a:cs typeface="Source Han Sans CN Bold"/>
              </a:rPr>
              <a:t>搜索意图迁移追踪</a:t>
            </a:r>
            <a:endParaRPr kumimoji="1" lang="zh-CN" altLang="en-US"/>
          </a:p>
        </p:txBody>
      </p:sp>
      <p:sp>
        <p:nvSpPr>
          <p:cNvPr id="11" name="文本框 13"/>
          <p:cNvSpPr txBox="1"/>
          <p:nvPr/>
        </p:nvSpPr>
        <p:spPr>
          <a:xfrm rot="0" flipH="0" flipV="0">
            <a:off x="4123682" y="2531790"/>
            <a:ext cx="2402385" cy="3354659"/>
          </a:xfrm>
          <a:prstGeom prst="rect">
            <a:avLst/>
          </a:prstGeom>
          <a:noFill/>
          <a:ln cap="sq">
            <a:noFill/>
          </a:ln>
        </p:spPr>
        <p:txBody>
          <a:bodyPr vert="horz" wrap="square" lIns="0" tIns="0" rIns="0" bIns="0" rtlCol="0" anchor="t"/>
          <a:lstStyle/>
          <a:p>
            <a:pPr algn="l">
              <a:lnSpc>
                <a:spcPct val="150000"/>
              </a:lnSpc>
            </a:pPr>
            <a:r>
              <a:rPr kumimoji="1" lang="en-US" altLang="zh-CN" sz="1400">
                <a:ln w="12700">
                  <a:noFill/>
                </a:ln>
                <a:solidFill>
                  <a:srgbClr val="262626">
                    <a:alpha val="100000"/>
                  </a:srgbClr>
                </a:solidFill>
                <a:latin typeface="Source Han Sans"/>
                <a:ea typeface="Source Han Sans"/>
                <a:cs typeface="Source Han Sans"/>
              </a:rPr>
              <a:t>利用百度观星盘等工具分析关键词搜索量的周期性波动与语义漂移趋势，提前识别用户需求从传统图文向视频或问答形态转移的信号，及时调整页面结构与内容载体以匹配最新搜索偏好。</a:t>
            </a:r>
            <a:endParaRPr kumimoji="1" lang="zh-CN" altLang="en-US"/>
          </a:p>
        </p:txBody>
      </p:sp>
      <p:sp>
        <p:nvSpPr>
          <p:cNvPr id="12" name="标题 1"/>
          <p:cNvSpPr txBox="1"/>
          <p:nvPr/>
        </p:nvSpPr>
        <p:spPr>
          <a:xfrm rot="19256368" flipH="0" flipV="0">
            <a:off x="-102701" y="64127"/>
            <a:ext cx="928813" cy="479602"/>
          </a:xfrm>
          <a:custGeom>
            <a:avLst/>
            <a:gdLst>
              <a:gd name="connsiteX0" fmla="*/ 706920 w 928813"/>
              <a:gd name="connsiteY0" fmla="*/ 45191 h 479602"/>
              <a:gd name="connsiteX1" fmla="*/ 928813 w 928813"/>
              <a:gd name="connsiteY1" fmla="*/ 225266 h 479602"/>
              <a:gd name="connsiteX2" fmla="*/ 924883 w 928813"/>
              <a:gd name="connsiteY2" fmla="*/ 232507 h 479602"/>
              <a:gd name="connsiteX3" fmla="*/ 460153 w 928813"/>
              <a:gd name="connsiteY3" fmla="*/ 479602 h 479602"/>
              <a:gd name="connsiteX4" fmla="*/ 63859 w 928813"/>
              <a:gd name="connsiteY4" fmla="*/ 315452 h 479602"/>
              <a:gd name="connsiteX5" fmla="*/ 0 w 928813"/>
              <a:gd name="connsiteY5" fmla="*/ 238054 h 479602"/>
              <a:gd name="connsiteX6" fmla="*/ 193188 w 928813"/>
              <a:gd name="connsiteY6" fmla="*/ 0 h 479602"/>
              <a:gd name="connsiteX7" fmla="*/ 201952 w 928813"/>
              <a:gd name="connsiteY7" fmla="*/ 28232 h 479602"/>
              <a:gd name="connsiteX8" fmla="*/ 460153 w 928813"/>
              <a:gd name="connsiteY8" fmla="*/ 199380 h 479602"/>
              <a:gd name="connsiteX9" fmla="*/ 658300 w 928813"/>
              <a:gd name="connsiteY9" fmla="*/ 117304 h 479602"/>
            </a:gdLst>
            <a:rect l="l" t="t" r="r" b="b"/>
            <a:pathLst>
              <a:path w="928813" h="479602">
                <a:moveTo>
                  <a:pt x="706920" y="45191"/>
                </a:moveTo>
                <a:lnTo>
                  <a:pt x="928813" y="225266"/>
                </a:lnTo>
                <a:lnTo>
                  <a:pt x="924883" y="232507"/>
                </a:lnTo>
                <a:cubicBezTo>
                  <a:pt x="824167" y="381587"/>
                  <a:pt x="653606" y="479602"/>
                  <a:pt x="460153" y="479602"/>
                </a:cubicBezTo>
                <a:cubicBezTo>
                  <a:pt x="305390" y="479602"/>
                  <a:pt x="165279" y="416872"/>
                  <a:pt x="63859" y="315452"/>
                </a:cubicBezTo>
                <a:lnTo>
                  <a:pt x="0" y="238054"/>
                </a:lnTo>
                <a:lnTo>
                  <a:pt x="193188" y="0"/>
                </a:lnTo>
                <a:lnTo>
                  <a:pt x="201952" y="28232"/>
                </a:lnTo>
                <a:cubicBezTo>
                  <a:pt x="244492" y="128808"/>
                  <a:pt x="344082" y="199380"/>
                  <a:pt x="460153" y="199380"/>
                </a:cubicBezTo>
                <a:cubicBezTo>
                  <a:pt x="537534" y="199380"/>
                  <a:pt x="607590" y="168015"/>
                  <a:pt x="658300" y="117304"/>
                </a:cubicBezTo>
                <a:close/>
              </a:path>
            </a:pathLst>
          </a:custGeom>
          <a:gradFill>
            <a:gsLst>
              <a:gs pos="0">
                <a:schemeClr val="accent1">
                  <a:lumMod val="80000"/>
                  <a:lumOff val="20000"/>
                </a:schemeClr>
              </a:gs>
              <a:gs pos="86000">
                <a:schemeClr val="accent1">
                  <a:lumMod val="75000"/>
                </a:schemeClr>
              </a:gs>
            </a:gsLst>
            <a:path path="circle">
              <a:fillToRect b="100000" r="100000"/>
            </a:path>
            <a:tileRect t="-100000" l="-100000"/>
          </a:gradFill>
          <a:ln w="9525" cap="sq">
            <a:noFill/>
            <a:miter/>
          </a:ln>
          <a:effectLst/>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5400000" flipH="0" flipV="0">
            <a:off x="223823" y="372994"/>
            <a:ext cx="753381" cy="578733"/>
          </a:xfrm>
          <a:custGeom>
            <a:avLst/>
            <a:gdLst>
              <a:gd name="connsiteX0" fmla="*/ 787910 w 853994"/>
              <a:gd name="connsiteY0" fmla="*/ 33041 h 656022"/>
              <a:gd name="connsiteX1" fmla="*/ 820952 w 853994"/>
              <a:gd name="connsiteY1" fmla="*/ 0 h 656022"/>
              <a:gd name="connsiteX2" fmla="*/ 853994 w 853994"/>
              <a:gd name="connsiteY2" fmla="*/ 33041 h 656022"/>
              <a:gd name="connsiteX3" fmla="*/ 820952 w 853994"/>
              <a:gd name="connsiteY3" fmla="*/ 66083 h 656022"/>
              <a:gd name="connsiteX4" fmla="*/ 787910 w 853994"/>
              <a:gd name="connsiteY4" fmla="*/ 33041 h 656022"/>
              <a:gd name="connsiteX5" fmla="*/ 787910 w 853994"/>
              <a:gd name="connsiteY5" fmla="*/ 151029 h 656022"/>
              <a:gd name="connsiteX6" fmla="*/ 820952 w 853994"/>
              <a:gd name="connsiteY6" fmla="*/ 117987 h 656022"/>
              <a:gd name="connsiteX7" fmla="*/ 853994 w 853994"/>
              <a:gd name="connsiteY7" fmla="*/ 151029 h 656022"/>
              <a:gd name="connsiteX8" fmla="*/ 820952 w 853994"/>
              <a:gd name="connsiteY8" fmla="*/ 184071 h 656022"/>
              <a:gd name="connsiteX9" fmla="*/ 787910 w 853994"/>
              <a:gd name="connsiteY9" fmla="*/ 151029 h 656022"/>
              <a:gd name="connsiteX10" fmla="*/ 787910 w 853994"/>
              <a:gd name="connsiteY10" fmla="*/ 269017 h 656022"/>
              <a:gd name="connsiteX11" fmla="*/ 820952 w 853994"/>
              <a:gd name="connsiteY11" fmla="*/ 235975 h 656022"/>
              <a:gd name="connsiteX12" fmla="*/ 853994 w 853994"/>
              <a:gd name="connsiteY12" fmla="*/ 269017 h 656022"/>
              <a:gd name="connsiteX13" fmla="*/ 820952 w 853994"/>
              <a:gd name="connsiteY13" fmla="*/ 302058 h 656022"/>
              <a:gd name="connsiteX14" fmla="*/ 787910 w 853994"/>
              <a:gd name="connsiteY14" fmla="*/ 269017 h 656022"/>
              <a:gd name="connsiteX15" fmla="*/ 787910 w 853994"/>
              <a:gd name="connsiteY15" fmla="*/ 387005 h 656022"/>
              <a:gd name="connsiteX16" fmla="*/ 820952 w 853994"/>
              <a:gd name="connsiteY16" fmla="*/ 353964 h 656022"/>
              <a:gd name="connsiteX17" fmla="*/ 853994 w 853994"/>
              <a:gd name="connsiteY17" fmla="*/ 387005 h 656022"/>
              <a:gd name="connsiteX18" fmla="*/ 820952 w 853994"/>
              <a:gd name="connsiteY18" fmla="*/ 420047 h 656022"/>
              <a:gd name="connsiteX19" fmla="*/ 787910 w 853994"/>
              <a:gd name="connsiteY19" fmla="*/ 387005 h 656022"/>
              <a:gd name="connsiteX20" fmla="*/ 787910 w 853994"/>
              <a:gd name="connsiteY20" fmla="*/ 504993 h 656022"/>
              <a:gd name="connsiteX21" fmla="*/ 820952 w 853994"/>
              <a:gd name="connsiteY21" fmla="*/ 471951 h 656022"/>
              <a:gd name="connsiteX22" fmla="*/ 853994 w 853994"/>
              <a:gd name="connsiteY22" fmla="*/ 504993 h 656022"/>
              <a:gd name="connsiteX23" fmla="*/ 820952 w 853994"/>
              <a:gd name="connsiteY23" fmla="*/ 538035 h 656022"/>
              <a:gd name="connsiteX24" fmla="*/ 787910 w 853994"/>
              <a:gd name="connsiteY24" fmla="*/ 504993 h 656022"/>
              <a:gd name="connsiteX25" fmla="*/ 787910 w 853994"/>
              <a:gd name="connsiteY25" fmla="*/ 622981 h 656022"/>
              <a:gd name="connsiteX26" fmla="*/ 820952 w 853994"/>
              <a:gd name="connsiteY26" fmla="*/ 589939 h 656022"/>
              <a:gd name="connsiteX27" fmla="*/ 853994 w 853994"/>
              <a:gd name="connsiteY27" fmla="*/ 622981 h 656022"/>
              <a:gd name="connsiteX28" fmla="*/ 820952 w 853994"/>
              <a:gd name="connsiteY28" fmla="*/ 656022 h 656022"/>
              <a:gd name="connsiteX29" fmla="*/ 787910 w 853994"/>
              <a:gd name="connsiteY29" fmla="*/ 622981 h 656022"/>
              <a:gd name="connsiteX30" fmla="*/ 630328 w 853994"/>
              <a:gd name="connsiteY30" fmla="*/ 33041 h 656022"/>
              <a:gd name="connsiteX31" fmla="*/ 663370 w 853994"/>
              <a:gd name="connsiteY31" fmla="*/ 0 h 656022"/>
              <a:gd name="connsiteX32" fmla="*/ 696412 w 853994"/>
              <a:gd name="connsiteY32" fmla="*/ 33041 h 656022"/>
              <a:gd name="connsiteX33" fmla="*/ 663370 w 853994"/>
              <a:gd name="connsiteY33" fmla="*/ 66083 h 656022"/>
              <a:gd name="connsiteX34" fmla="*/ 630328 w 853994"/>
              <a:gd name="connsiteY34" fmla="*/ 33041 h 656022"/>
              <a:gd name="connsiteX35" fmla="*/ 630328 w 853994"/>
              <a:gd name="connsiteY35" fmla="*/ 151029 h 656022"/>
              <a:gd name="connsiteX36" fmla="*/ 663370 w 853994"/>
              <a:gd name="connsiteY36" fmla="*/ 117987 h 656022"/>
              <a:gd name="connsiteX37" fmla="*/ 696412 w 853994"/>
              <a:gd name="connsiteY37" fmla="*/ 151029 h 656022"/>
              <a:gd name="connsiteX38" fmla="*/ 663370 w 853994"/>
              <a:gd name="connsiteY38" fmla="*/ 184071 h 656022"/>
              <a:gd name="connsiteX39" fmla="*/ 630328 w 853994"/>
              <a:gd name="connsiteY39" fmla="*/ 151029 h 656022"/>
              <a:gd name="connsiteX40" fmla="*/ 630328 w 853994"/>
              <a:gd name="connsiteY40" fmla="*/ 269017 h 656022"/>
              <a:gd name="connsiteX41" fmla="*/ 663370 w 853994"/>
              <a:gd name="connsiteY41" fmla="*/ 235975 h 656022"/>
              <a:gd name="connsiteX42" fmla="*/ 696412 w 853994"/>
              <a:gd name="connsiteY42" fmla="*/ 269017 h 656022"/>
              <a:gd name="connsiteX43" fmla="*/ 663370 w 853994"/>
              <a:gd name="connsiteY43" fmla="*/ 302058 h 656022"/>
              <a:gd name="connsiteX44" fmla="*/ 630328 w 853994"/>
              <a:gd name="connsiteY44" fmla="*/ 269017 h 656022"/>
              <a:gd name="connsiteX45" fmla="*/ 630328 w 853994"/>
              <a:gd name="connsiteY45" fmla="*/ 387005 h 656022"/>
              <a:gd name="connsiteX46" fmla="*/ 663370 w 853994"/>
              <a:gd name="connsiteY46" fmla="*/ 353964 h 656022"/>
              <a:gd name="connsiteX47" fmla="*/ 696412 w 853994"/>
              <a:gd name="connsiteY47" fmla="*/ 387005 h 656022"/>
              <a:gd name="connsiteX48" fmla="*/ 663370 w 853994"/>
              <a:gd name="connsiteY48" fmla="*/ 420047 h 656022"/>
              <a:gd name="connsiteX49" fmla="*/ 630328 w 853994"/>
              <a:gd name="connsiteY49" fmla="*/ 387005 h 656022"/>
              <a:gd name="connsiteX50" fmla="*/ 630328 w 853994"/>
              <a:gd name="connsiteY50" fmla="*/ 504993 h 656022"/>
              <a:gd name="connsiteX51" fmla="*/ 663370 w 853994"/>
              <a:gd name="connsiteY51" fmla="*/ 471951 h 656022"/>
              <a:gd name="connsiteX52" fmla="*/ 696412 w 853994"/>
              <a:gd name="connsiteY52" fmla="*/ 504993 h 656022"/>
              <a:gd name="connsiteX53" fmla="*/ 663370 w 853994"/>
              <a:gd name="connsiteY53" fmla="*/ 538035 h 656022"/>
              <a:gd name="connsiteX54" fmla="*/ 630328 w 853994"/>
              <a:gd name="connsiteY54" fmla="*/ 504993 h 656022"/>
              <a:gd name="connsiteX55" fmla="*/ 630328 w 853994"/>
              <a:gd name="connsiteY55" fmla="*/ 622981 h 656022"/>
              <a:gd name="connsiteX56" fmla="*/ 663370 w 853994"/>
              <a:gd name="connsiteY56" fmla="*/ 589939 h 656022"/>
              <a:gd name="connsiteX57" fmla="*/ 696412 w 853994"/>
              <a:gd name="connsiteY57" fmla="*/ 622981 h 656022"/>
              <a:gd name="connsiteX58" fmla="*/ 663370 w 853994"/>
              <a:gd name="connsiteY58" fmla="*/ 656022 h 656022"/>
              <a:gd name="connsiteX59" fmla="*/ 630328 w 853994"/>
              <a:gd name="connsiteY59" fmla="*/ 622981 h 656022"/>
              <a:gd name="connsiteX60" fmla="*/ 472746 w 853994"/>
              <a:gd name="connsiteY60" fmla="*/ 33041 h 656022"/>
              <a:gd name="connsiteX61" fmla="*/ 505788 w 853994"/>
              <a:gd name="connsiteY61" fmla="*/ 0 h 656022"/>
              <a:gd name="connsiteX62" fmla="*/ 538830 w 853994"/>
              <a:gd name="connsiteY62" fmla="*/ 33041 h 656022"/>
              <a:gd name="connsiteX63" fmla="*/ 505788 w 853994"/>
              <a:gd name="connsiteY63" fmla="*/ 66083 h 656022"/>
              <a:gd name="connsiteX64" fmla="*/ 472746 w 853994"/>
              <a:gd name="connsiteY64" fmla="*/ 33041 h 656022"/>
              <a:gd name="connsiteX65" fmla="*/ 472746 w 853994"/>
              <a:gd name="connsiteY65" fmla="*/ 151029 h 656022"/>
              <a:gd name="connsiteX66" fmla="*/ 505788 w 853994"/>
              <a:gd name="connsiteY66" fmla="*/ 117987 h 656022"/>
              <a:gd name="connsiteX67" fmla="*/ 538830 w 853994"/>
              <a:gd name="connsiteY67" fmla="*/ 151029 h 656022"/>
              <a:gd name="connsiteX68" fmla="*/ 505788 w 853994"/>
              <a:gd name="connsiteY68" fmla="*/ 184071 h 656022"/>
              <a:gd name="connsiteX69" fmla="*/ 472746 w 853994"/>
              <a:gd name="connsiteY69" fmla="*/ 151029 h 656022"/>
              <a:gd name="connsiteX70" fmla="*/ 472746 w 853994"/>
              <a:gd name="connsiteY70" fmla="*/ 269017 h 656022"/>
              <a:gd name="connsiteX71" fmla="*/ 505788 w 853994"/>
              <a:gd name="connsiteY71" fmla="*/ 235975 h 656022"/>
              <a:gd name="connsiteX72" fmla="*/ 538830 w 853994"/>
              <a:gd name="connsiteY72" fmla="*/ 269017 h 656022"/>
              <a:gd name="connsiteX73" fmla="*/ 505788 w 853994"/>
              <a:gd name="connsiteY73" fmla="*/ 302058 h 656022"/>
              <a:gd name="connsiteX74" fmla="*/ 472746 w 853994"/>
              <a:gd name="connsiteY74" fmla="*/ 269017 h 656022"/>
              <a:gd name="connsiteX75" fmla="*/ 472746 w 853994"/>
              <a:gd name="connsiteY75" fmla="*/ 387005 h 656022"/>
              <a:gd name="connsiteX76" fmla="*/ 505788 w 853994"/>
              <a:gd name="connsiteY76" fmla="*/ 353964 h 656022"/>
              <a:gd name="connsiteX77" fmla="*/ 538830 w 853994"/>
              <a:gd name="connsiteY77" fmla="*/ 387005 h 656022"/>
              <a:gd name="connsiteX78" fmla="*/ 505788 w 853994"/>
              <a:gd name="connsiteY78" fmla="*/ 420047 h 656022"/>
              <a:gd name="connsiteX79" fmla="*/ 472746 w 853994"/>
              <a:gd name="connsiteY79" fmla="*/ 387005 h 656022"/>
              <a:gd name="connsiteX80" fmla="*/ 472746 w 853994"/>
              <a:gd name="connsiteY80" fmla="*/ 504993 h 656022"/>
              <a:gd name="connsiteX81" fmla="*/ 505788 w 853994"/>
              <a:gd name="connsiteY81" fmla="*/ 471951 h 656022"/>
              <a:gd name="connsiteX82" fmla="*/ 538830 w 853994"/>
              <a:gd name="connsiteY82" fmla="*/ 504993 h 656022"/>
              <a:gd name="connsiteX83" fmla="*/ 505788 w 853994"/>
              <a:gd name="connsiteY83" fmla="*/ 538035 h 656022"/>
              <a:gd name="connsiteX84" fmla="*/ 472746 w 853994"/>
              <a:gd name="connsiteY84" fmla="*/ 504993 h 656022"/>
              <a:gd name="connsiteX85" fmla="*/ 472746 w 853994"/>
              <a:gd name="connsiteY85" fmla="*/ 622981 h 656022"/>
              <a:gd name="connsiteX86" fmla="*/ 505788 w 853994"/>
              <a:gd name="connsiteY86" fmla="*/ 589939 h 656022"/>
              <a:gd name="connsiteX87" fmla="*/ 538830 w 853994"/>
              <a:gd name="connsiteY87" fmla="*/ 622981 h 656022"/>
              <a:gd name="connsiteX88" fmla="*/ 505788 w 853994"/>
              <a:gd name="connsiteY88" fmla="*/ 656022 h 656022"/>
              <a:gd name="connsiteX89" fmla="*/ 472746 w 853994"/>
              <a:gd name="connsiteY89" fmla="*/ 622981 h 656022"/>
              <a:gd name="connsiteX90" fmla="*/ 315164 w 853994"/>
              <a:gd name="connsiteY90" fmla="*/ 33043 h 656022"/>
              <a:gd name="connsiteX91" fmla="*/ 348205 w 853994"/>
              <a:gd name="connsiteY91" fmla="*/ 1 h 656022"/>
              <a:gd name="connsiteX92" fmla="*/ 381247 w 853994"/>
              <a:gd name="connsiteY92" fmla="*/ 33043 h 656022"/>
              <a:gd name="connsiteX93" fmla="*/ 348205 w 853994"/>
              <a:gd name="connsiteY93" fmla="*/ 66085 h 656022"/>
              <a:gd name="connsiteX94" fmla="*/ 315164 w 853994"/>
              <a:gd name="connsiteY94" fmla="*/ 33043 h 656022"/>
              <a:gd name="connsiteX95" fmla="*/ 315164 w 853994"/>
              <a:gd name="connsiteY95" fmla="*/ 151029 h 656022"/>
              <a:gd name="connsiteX96" fmla="*/ 348205 w 853994"/>
              <a:gd name="connsiteY96" fmla="*/ 117987 h 656022"/>
              <a:gd name="connsiteX97" fmla="*/ 381247 w 853994"/>
              <a:gd name="connsiteY97" fmla="*/ 151029 h 656022"/>
              <a:gd name="connsiteX98" fmla="*/ 348205 w 853994"/>
              <a:gd name="connsiteY98" fmla="*/ 184071 h 656022"/>
              <a:gd name="connsiteX99" fmla="*/ 315164 w 853994"/>
              <a:gd name="connsiteY99" fmla="*/ 151029 h 656022"/>
              <a:gd name="connsiteX100" fmla="*/ 315164 w 853994"/>
              <a:gd name="connsiteY100" fmla="*/ 269017 h 656022"/>
              <a:gd name="connsiteX101" fmla="*/ 348205 w 853994"/>
              <a:gd name="connsiteY101" fmla="*/ 235975 h 656022"/>
              <a:gd name="connsiteX102" fmla="*/ 381247 w 853994"/>
              <a:gd name="connsiteY102" fmla="*/ 269017 h 656022"/>
              <a:gd name="connsiteX103" fmla="*/ 348205 w 853994"/>
              <a:gd name="connsiteY103" fmla="*/ 302058 h 656022"/>
              <a:gd name="connsiteX104" fmla="*/ 315164 w 853994"/>
              <a:gd name="connsiteY104" fmla="*/ 269017 h 656022"/>
              <a:gd name="connsiteX105" fmla="*/ 315164 w 853994"/>
              <a:gd name="connsiteY105" fmla="*/ 387005 h 656022"/>
              <a:gd name="connsiteX106" fmla="*/ 348205 w 853994"/>
              <a:gd name="connsiteY106" fmla="*/ 353964 h 656022"/>
              <a:gd name="connsiteX107" fmla="*/ 381247 w 853994"/>
              <a:gd name="connsiteY107" fmla="*/ 387005 h 656022"/>
              <a:gd name="connsiteX108" fmla="*/ 348205 w 853994"/>
              <a:gd name="connsiteY108" fmla="*/ 420047 h 656022"/>
              <a:gd name="connsiteX109" fmla="*/ 315164 w 853994"/>
              <a:gd name="connsiteY109" fmla="*/ 387005 h 656022"/>
              <a:gd name="connsiteX110" fmla="*/ 315164 w 853994"/>
              <a:gd name="connsiteY110" fmla="*/ 504993 h 656022"/>
              <a:gd name="connsiteX111" fmla="*/ 348205 w 853994"/>
              <a:gd name="connsiteY111" fmla="*/ 471951 h 656022"/>
              <a:gd name="connsiteX112" fmla="*/ 381247 w 853994"/>
              <a:gd name="connsiteY112" fmla="*/ 504993 h 656022"/>
              <a:gd name="connsiteX113" fmla="*/ 348205 w 853994"/>
              <a:gd name="connsiteY113" fmla="*/ 538035 h 656022"/>
              <a:gd name="connsiteX114" fmla="*/ 315164 w 853994"/>
              <a:gd name="connsiteY114" fmla="*/ 504993 h 656022"/>
              <a:gd name="connsiteX115" fmla="*/ 315164 w 853994"/>
              <a:gd name="connsiteY115" fmla="*/ 622981 h 656022"/>
              <a:gd name="connsiteX116" fmla="*/ 348205 w 853994"/>
              <a:gd name="connsiteY116" fmla="*/ 589939 h 656022"/>
              <a:gd name="connsiteX117" fmla="*/ 381247 w 853994"/>
              <a:gd name="connsiteY117" fmla="*/ 622981 h 656022"/>
              <a:gd name="connsiteX118" fmla="*/ 348205 w 853994"/>
              <a:gd name="connsiteY118" fmla="*/ 656022 h 656022"/>
              <a:gd name="connsiteX119" fmla="*/ 315164 w 853994"/>
              <a:gd name="connsiteY119" fmla="*/ 622981 h 656022"/>
              <a:gd name="connsiteX120" fmla="*/ 157582 w 853994"/>
              <a:gd name="connsiteY120" fmla="*/ 33041 h 656022"/>
              <a:gd name="connsiteX121" fmla="*/ 190624 w 853994"/>
              <a:gd name="connsiteY121" fmla="*/ 0 h 656022"/>
              <a:gd name="connsiteX122" fmla="*/ 223665 w 853994"/>
              <a:gd name="connsiteY122" fmla="*/ 33041 h 656022"/>
              <a:gd name="connsiteX123" fmla="*/ 190624 w 853994"/>
              <a:gd name="connsiteY123" fmla="*/ 66083 h 656022"/>
              <a:gd name="connsiteX124" fmla="*/ 157582 w 853994"/>
              <a:gd name="connsiteY124" fmla="*/ 33041 h 656022"/>
              <a:gd name="connsiteX125" fmla="*/ 157582 w 853994"/>
              <a:gd name="connsiteY125" fmla="*/ 151029 h 656022"/>
              <a:gd name="connsiteX126" fmla="*/ 190624 w 853994"/>
              <a:gd name="connsiteY126" fmla="*/ 117987 h 656022"/>
              <a:gd name="connsiteX127" fmla="*/ 223665 w 853994"/>
              <a:gd name="connsiteY127" fmla="*/ 151029 h 656022"/>
              <a:gd name="connsiteX128" fmla="*/ 190624 w 853994"/>
              <a:gd name="connsiteY128" fmla="*/ 184071 h 656022"/>
              <a:gd name="connsiteX129" fmla="*/ 157582 w 853994"/>
              <a:gd name="connsiteY129" fmla="*/ 151029 h 656022"/>
              <a:gd name="connsiteX130" fmla="*/ 157582 w 853994"/>
              <a:gd name="connsiteY130" fmla="*/ 269017 h 656022"/>
              <a:gd name="connsiteX131" fmla="*/ 190624 w 853994"/>
              <a:gd name="connsiteY131" fmla="*/ 235975 h 656022"/>
              <a:gd name="connsiteX132" fmla="*/ 223665 w 853994"/>
              <a:gd name="connsiteY132" fmla="*/ 269017 h 656022"/>
              <a:gd name="connsiteX133" fmla="*/ 190624 w 853994"/>
              <a:gd name="connsiteY133" fmla="*/ 302058 h 656022"/>
              <a:gd name="connsiteX134" fmla="*/ 157582 w 853994"/>
              <a:gd name="connsiteY134" fmla="*/ 269017 h 656022"/>
              <a:gd name="connsiteX135" fmla="*/ 157582 w 853994"/>
              <a:gd name="connsiteY135" fmla="*/ 387005 h 656022"/>
              <a:gd name="connsiteX136" fmla="*/ 190624 w 853994"/>
              <a:gd name="connsiteY136" fmla="*/ 353964 h 656022"/>
              <a:gd name="connsiteX137" fmla="*/ 223665 w 853994"/>
              <a:gd name="connsiteY137" fmla="*/ 387005 h 656022"/>
              <a:gd name="connsiteX138" fmla="*/ 190624 w 853994"/>
              <a:gd name="connsiteY138" fmla="*/ 420047 h 656022"/>
              <a:gd name="connsiteX139" fmla="*/ 157582 w 853994"/>
              <a:gd name="connsiteY139" fmla="*/ 387005 h 656022"/>
              <a:gd name="connsiteX140" fmla="*/ 157582 w 853994"/>
              <a:gd name="connsiteY140" fmla="*/ 504993 h 656022"/>
              <a:gd name="connsiteX141" fmla="*/ 190624 w 853994"/>
              <a:gd name="connsiteY141" fmla="*/ 471951 h 656022"/>
              <a:gd name="connsiteX142" fmla="*/ 223665 w 853994"/>
              <a:gd name="connsiteY142" fmla="*/ 504993 h 656022"/>
              <a:gd name="connsiteX143" fmla="*/ 190624 w 853994"/>
              <a:gd name="connsiteY143" fmla="*/ 538035 h 656022"/>
              <a:gd name="connsiteX144" fmla="*/ 157582 w 853994"/>
              <a:gd name="connsiteY144" fmla="*/ 504993 h 656022"/>
              <a:gd name="connsiteX145" fmla="*/ 157582 w 853994"/>
              <a:gd name="connsiteY145" fmla="*/ 622981 h 656022"/>
              <a:gd name="connsiteX146" fmla="*/ 190624 w 853994"/>
              <a:gd name="connsiteY146" fmla="*/ 589939 h 656022"/>
              <a:gd name="connsiteX147" fmla="*/ 223665 w 853994"/>
              <a:gd name="connsiteY147" fmla="*/ 622981 h 656022"/>
              <a:gd name="connsiteX148" fmla="*/ 190624 w 853994"/>
              <a:gd name="connsiteY148" fmla="*/ 656022 h 656022"/>
              <a:gd name="connsiteX149" fmla="*/ 157582 w 853994"/>
              <a:gd name="connsiteY149" fmla="*/ 622981 h 656022"/>
              <a:gd name="connsiteX150" fmla="*/ 0 w 853994"/>
              <a:gd name="connsiteY150" fmla="*/ 33042 h 656022"/>
              <a:gd name="connsiteX151" fmla="*/ 33042 w 853994"/>
              <a:gd name="connsiteY151" fmla="*/ 0 h 656022"/>
              <a:gd name="connsiteX152" fmla="*/ 66084 w 853994"/>
              <a:gd name="connsiteY152" fmla="*/ 33042 h 656022"/>
              <a:gd name="connsiteX153" fmla="*/ 33042 w 853994"/>
              <a:gd name="connsiteY153" fmla="*/ 66084 h 656022"/>
              <a:gd name="connsiteX154" fmla="*/ 0 w 853994"/>
              <a:gd name="connsiteY154" fmla="*/ 33042 h 656022"/>
              <a:gd name="connsiteX155" fmla="*/ 0 w 853994"/>
              <a:gd name="connsiteY155" fmla="*/ 151029 h 656022"/>
              <a:gd name="connsiteX156" fmla="*/ 33042 w 853994"/>
              <a:gd name="connsiteY156" fmla="*/ 117987 h 656022"/>
              <a:gd name="connsiteX157" fmla="*/ 66084 w 853994"/>
              <a:gd name="connsiteY157" fmla="*/ 151029 h 656022"/>
              <a:gd name="connsiteX158" fmla="*/ 33042 w 853994"/>
              <a:gd name="connsiteY158" fmla="*/ 184071 h 656022"/>
              <a:gd name="connsiteX159" fmla="*/ 0 w 853994"/>
              <a:gd name="connsiteY159" fmla="*/ 151029 h 656022"/>
              <a:gd name="connsiteX160" fmla="*/ 0 w 853994"/>
              <a:gd name="connsiteY160" fmla="*/ 269017 h 656022"/>
              <a:gd name="connsiteX161" fmla="*/ 33042 w 853994"/>
              <a:gd name="connsiteY161" fmla="*/ 235975 h 656022"/>
              <a:gd name="connsiteX162" fmla="*/ 66084 w 853994"/>
              <a:gd name="connsiteY162" fmla="*/ 269017 h 656022"/>
              <a:gd name="connsiteX163" fmla="*/ 33042 w 853994"/>
              <a:gd name="connsiteY163" fmla="*/ 302058 h 656022"/>
              <a:gd name="connsiteX164" fmla="*/ 0 w 853994"/>
              <a:gd name="connsiteY164" fmla="*/ 269017 h 656022"/>
              <a:gd name="connsiteX165" fmla="*/ 0 w 853994"/>
              <a:gd name="connsiteY165" fmla="*/ 387005 h 656022"/>
              <a:gd name="connsiteX166" fmla="*/ 33042 w 853994"/>
              <a:gd name="connsiteY166" fmla="*/ 353964 h 656022"/>
              <a:gd name="connsiteX167" fmla="*/ 66084 w 853994"/>
              <a:gd name="connsiteY167" fmla="*/ 387005 h 656022"/>
              <a:gd name="connsiteX168" fmla="*/ 33042 w 853994"/>
              <a:gd name="connsiteY168" fmla="*/ 420047 h 656022"/>
              <a:gd name="connsiteX169" fmla="*/ 0 w 853994"/>
              <a:gd name="connsiteY169" fmla="*/ 387005 h 656022"/>
              <a:gd name="connsiteX170" fmla="*/ 0 w 853994"/>
              <a:gd name="connsiteY170" fmla="*/ 504993 h 656022"/>
              <a:gd name="connsiteX171" fmla="*/ 33042 w 853994"/>
              <a:gd name="connsiteY171" fmla="*/ 471951 h 656022"/>
              <a:gd name="connsiteX172" fmla="*/ 66084 w 853994"/>
              <a:gd name="connsiteY172" fmla="*/ 504993 h 656022"/>
              <a:gd name="connsiteX173" fmla="*/ 33042 w 853994"/>
              <a:gd name="connsiteY173" fmla="*/ 538035 h 656022"/>
              <a:gd name="connsiteX174" fmla="*/ 0 w 853994"/>
              <a:gd name="connsiteY174" fmla="*/ 504993 h 656022"/>
              <a:gd name="connsiteX175" fmla="*/ 0 w 853994"/>
              <a:gd name="connsiteY175" fmla="*/ 622981 h 656022"/>
              <a:gd name="connsiteX176" fmla="*/ 33042 w 853994"/>
              <a:gd name="connsiteY176" fmla="*/ 589939 h 656022"/>
              <a:gd name="connsiteX177" fmla="*/ 66084 w 853994"/>
              <a:gd name="connsiteY177" fmla="*/ 622981 h 656022"/>
              <a:gd name="connsiteX178" fmla="*/ 33042 w 853994"/>
              <a:gd name="connsiteY178" fmla="*/ 656022 h 656022"/>
              <a:gd name="connsiteX179" fmla="*/ 0 w 853994"/>
              <a:gd name="connsiteY179" fmla="*/ 622981 h 656022"/>
            </a:gdLst>
            <a:rect l="l" t="t" r="r" b="b"/>
            <a:pathLst>
              <a:path w="853994" h="656022">
                <a:moveTo>
                  <a:pt x="787910" y="33041"/>
                </a:moveTo>
                <a:cubicBezTo>
                  <a:pt x="787910" y="14793"/>
                  <a:pt x="802704" y="0"/>
                  <a:pt x="820952" y="0"/>
                </a:cubicBezTo>
                <a:cubicBezTo>
                  <a:pt x="839200" y="0"/>
                  <a:pt x="853994" y="14793"/>
                  <a:pt x="853994" y="33041"/>
                </a:cubicBezTo>
                <a:cubicBezTo>
                  <a:pt x="853994" y="51289"/>
                  <a:pt x="839200" y="66083"/>
                  <a:pt x="820952" y="66083"/>
                </a:cubicBezTo>
                <a:cubicBezTo>
                  <a:pt x="802704" y="66083"/>
                  <a:pt x="787910" y="51289"/>
                  <a:pt x="787910" y="33041"/>
                </a:cubicBezTo>
                <a:close/>
                <a:moveTo>
                  <a:pt x="787910" y="151029"/>
                </a:moveTo>
                <a:cubicBezTo>
                  <a:pt x="787910" y="132781"/>
                  <a:pt x="802704" y="117987"/>
                  <a:pt x="820952" y="117987"/>
                </a:cubicBezTo>
                <a:cubicBezTo>
                  <a:pt x="839200" y="117987"/>
                  <a:pt x="853994" y="132781"/>
                  <a:pt x="853994" y="151029"/>
                </a:cubicBezTo>
                <a:cubicBezTo>
                  <a:pt x="853994" y="169277"/>
                  <a:pt x="839200" y="184071"/>
                  <a:pt x="820952" y="184071"/>
                </a:cubicBezTo>
                <a:cubicBezTo>
                  <a:pt x="802704" y="184071"/>
                  <a:pt x="787910" y="169277"/>
                  <a:pt x="787910" y="151029"/>
                </a:cubicBezTo>
                <a:close/>
                <a:moveTo>
                  <a:pt x="787910" y="269017"/>
                </a:moveTo>
                <a:cubicBezTo>
                  <a:pt x="787910" y="250769"/>
                  <a:pt x="802704" y="235975"/>
                  <a:pt x="820952" y="235975"/>
                </a:cubicBezTo>
                <a:cubicBezTo>
                  <a:pt x="839200" y="235975"/>
                  <a:pt x="853994" y="250769"/>
                  <a:pt x="853994" y="269017"/>
                </a:cubicBezTo>
                <a:cubicBezTo>
                  <a:pt x="853994" y="287265"/>
                  <a:pt x="839200" y="302058"/>
                  <a:pt x="820952" y="302058"/>
                </a:cubicBezTo>
                <a:cubicBezTo>
                  <a:pt x="802704" y="302058"/>
                  <a:pt x="787910" y="287265"/>
                  <a:pt x="787910" y="269017"/>
                </a:cubicBezTo>
                <a:close/>
                <a:moveTo>
                  <a:pt x="787910" y="387005"/>
                </a:moveTo>
                <a:cubicBezTo>
                  <a:pt x="787910" y="368757"/>
                  <a:pt x="802704" y="353964"/>
                  <a:pt x="820952" y="353964"/>
                </a:cubicBezTo>
                <a:cubicBezTo>
                  <a:pt x="839200" y="353964"/>
                  <a:pt x="853994" y="368757"/>
                  <a:pt x="853994" y="387005"/>
                </a:cubicBezTo>
                <a:cubicBezTo>
                  <a:pt x="853994" y="405253"/>
                  <a:pt x="839200" y="420047"/>
                  <a:pt x="820952" y="420047"/>
                </a:cubicBezTo>
                <a:cubicBezTo>
                  <a:pt x="802704" y="420047"/>
                  <a:pt x="787910" y="405253"/>
                  <a:pt x="787910" y="387005"/>
                </a:cubicBezTo>
                <a:close/>
                <a:moveTo>
                  <a:pt x="787910" y="504993"/>
                </a:moveTo>
                <a:cubicBezTo>
                  <a:pt x="787910" y="486745"/>
                  <a:pt x="802704" y="471951"/>
                  <a:pt x="820952" y="471951"/>
                </a:cubicBezTo>
                <a:cubicBezTo>
                  <a:pt x="839200" y="471951"/>
                  <a:pt x="853994" y="486745"/>
                  <a:pt x="853994" y="504993"/>
                </a:cubicBezTo>
                <a:cubicBezTo>
                  <a:pt x="853994" y="523241"/>
                  <a:pt x="839200" y="538035"/>
                  <a:pt x="820952" y="538035"/>
                </a:cubicBezTo>
                <a:cubicBezTo>
                  <a:pt x="802704" y="538035"/>
                  <a:pt x="787910" y="523241"/>
                  <a:pt x="787910" y="504993"/>
                </a:cubicBezTo>
                <a:close/>
                <a:moveTo>
                  <a:pt x="787910" y="622981"/>
                </a:moveTo>
                <a:cubicBezTo>
                  <a:pt x="787910" y="604733"/>
                  <a:pt x="802704" y="589939"/>
                  <a:pt x="820952" y="589939"/>
                </a:cubicBezTo>
                <a:cubicBezTo>
                  <a:pt x="839200" y="589939"/>
                  <a:pt x="853994" y="604733"/>
                  <a:pt x="853994" y="622981"/>
                </a:cubicBezTo>
                <a:cubicBezTo>
                  <a:pt x="853994" y="641229"/>
                  <a:pt x="839200" y="656022"/>
                  <a:pt x="820952" y="656022"/>
                </a:cubicBezTo>
                <a:cubicBezTo>
                  <a:pt x="802704" y="656022"/>
                  <a:pt x="787910" y="641229"/>
                  <a:pt x="787910" y="622981"/>
                </a:cubicBezTo>
                <a:close/>
                <a:moveTo>
                  <a:pt x="630328" y="33041"/>
                </a:moveTo>
                <a:cubicBezTo>
                  <a:pt x="630328" y="14793"/>
                  <a:pt x="645122" y="0"/>
                  <a:pt x="663370" y="0"/>
                </a:cubicBezTo>
                <a:cubicBezTo>
                  <a:pt x="681618" y="0"/>
                  <a:pt x="696412" y="14793"/>
                  <a:pt x="696412" y="33041"/>
                </a:cubicBezTo>
                <a:cubicBezTo>
                  <a:pt x="696412" y="51289"/>
                  <a:pt x="681618" y="66083"/>
                  <a:pt x="663370" y="66083"/>
                </a:cubicBezTo>
                <a:cubicBezTo>
                  <a:pt x="645122" y="66083"/>
                  <a:pt x="630328" y="51289"/>
                  <a:pt x="630328" y="33041"/>
                </a:cubicBezTo>
                <a:close/>
                <a:moveTo>
                  <a:pt x="630328" y="151029"/>
                </a:moveTo>
                <a:cubicBezTo>
                  <a:pt x="630328" y="132781"/>
                  <a:pt x="645122" y="117987"/>
                  <a:pt x="663370" y="117987"/>
                </a:cubicBezTo>
                <a:cubicBezTo>
                  <a:pt x="681618" y="117987"/>
                  <a:pt x="696412" y="132781"/>
                  <a:pt x="696412" y="151029"/>
                </a:cubicBezTo>
                <a:cubicBezTo>
                  <a:pt x="696412" y="169277"/>
                  <a:pt x="681618" y="184071"/>
                  <a:pt x="663370" y="184071"/>
                </a:cubicBezTo>
                <a:cubicBezTo>
                  <a:pt x="645122" y="184071"/>
                  <a:pt x="630328" y="169277"/>
                  <a:pt x="630328" y="151029"/>
                </a:cubicBezTo>
                <a:close/>
                <a:moveTo>
                  <a:pt x="630328" y="269017"/>
                </a:moveTo>
                <a:cubicBezTo>
                  <a:pt x="630328" y="250769"/>
                  <a:pt x="645122" y="235975"/>
                  <a:pt x="663370" y="235975"/>
                </a:cubicBezTo>
                <a:cubicBezTo>
                  <a:pt x="681618" y="235975"/>
                  <a:pt x="696412" y="250769"/>
                  <a:pt x="696412" y="269017"/>
                </a:cubicBezTo>
                <a:cubicBezTo>
                  <a:pt x="696412" y="287265"/>
                  <a:pt x="681618" y="302058"/>
                  <a:pt x="663370" y="302058"/>
                </a:cubicBezTo>
                <a:cubicBezTo>
                  <a:pt x="645122" y="302058"/>
                  <a:pt x="630328" y="287265"/>
                  <a:pt x="630328" y="269017"/>
                </a:cubicBezTo>
                <a:close/>
                <a:moveTo>
                  <a:pt x="630328" y="387005"/>
                </a:moveTo>
                <a:cubicBezTo>
                  <a:pt x="630328" y="368757"/>
                  <a:pt x="645122" y="353964"/>
                  <a:pt x="663370" y="353964"/>
                </a:cubicBezTo>
                <a:cubicBezTo>
                  <a:pt x="681618" y="353964"/>
                  <a:pt x="696412" y="368757"/>
                  <a:pt x="696412" y="387005"/>
                </a:cubicBezTo>
                <a:cubicBezTo>
                  <a:pt x="696412" y="405253"/>
                  <a:pt x="681618" y="420047"/>
                  <a:pt x="663370" y="420047"/>
                </a:cubicBezTo>
                <a:cubicBezTo>
                  <a:pt x="645122" y="420047"/>
                  <a:pt x="630328" y="405253"/>
                  <a:pt x="630328" y="387005"/>
                </a:cubicBezTo>
                <a:close/>
                <a:moveTo>
                  <a:pt x="630328" y="504993"/>
                </a:moveTo>
                <a:cubicBezTo>
                  <a:pt x="630328" y="486745"/>
                  <a:pt x="645122" y="471951"/>
                  <a:pt x="663370" y="471951"/>
                </a:cubicBezTo>
                <a:cubicBezTo>
                  <a:pt x="681618" y="471951"/>
                  <a:pt x="696412" y="486745"/>
                  <a:pt x="696412" y="504993"/>
                </a:cubicBezTo>
                <a:cubicBezTo>
                  <a:pt x="696412" y="523241"/>
                  <a:pt x="681618" y="538035"/>
                  <a:pt x="663370" y="538035"/>
                </a:cubicBezTo>
                <a:cubicBezTo>
                  <a:pt x="645122" y="538035"/>
                  <a:pt x="630328" y="523241"/>
                  <a:pt x="630328" y="504993"/>
                </a:cubicBezTo>
                <a:close/>
                <a:moveTo>
                  <a:pt x="630328" y="622981"/>
                </a:moveTo>
                <a:cubicBezTo>
                  <a:pt x="630328" y="604733"/>
                  <a:pt x="645122" y="589939"/>
                  <a:pt x="663370" y="589939"/>
                </a:cubicBezTo>
                <a:cubicBezTo>
                  <a:pt x="681618" y="589939"/>
                  <a:pt x="696412" y="604733"/>
                  <a:pt x="696412" y="622981"/>
                </a:cubicBezTo>
                <a:cubicBezTo>
                  <a:pt x="696412" y="641229"/>
                  <a:pt x="681618" y="656022"/>
                  <a:pt x="663370" y="656022"/>
                </a:cubicBezTo>
                <a:cubicBezTo>
                  <a:pt x="645122" y="656022"/>
                  <a:pt x="630328" y="641229"/>
                  <a:pt x="630328" y="622981"/>
                </a:cubicBezTo>
                <a:close/>
                <a:moveTo>
                  <a:pt x="472746" y="33041"/>
                </a:moveTo>
                <a:cubicBezTo>
                  <a:pt x="472746" y="14793"/>
                  <a:pt x="487540" y="0"/>
                  <a:pt x="505788" y="0"/>
                </a:cubicBezTo>
                <a:cubicBezTo>
                  <a:pt x="524036" y="0"/>
                  <a:pt x="538830" y="14793"/>
                  <a:pt x="538830" y="33041"/>
                </a:cubicBezTo>
                <a:cubicBezTo>
                  <a:pt x="538830" y="51289"/>
                  <a:pt x="524036" y="66083"/>
                  <a:pt x="505788" y="66083"/>
                </a:cubicBezTo>
                <a:cubicBezTo>
                  <a:pt x="487540" y="66083"/>
                  <a:pt x="472746" y="51289"/>
                  <a:pt x="472746" y="33041"/>
                </a:cubicBezTo>
                <a:close/>
                <a:moveTo>
                  <a:pt x="472746" y="151029"/>
                </a:moveTo>
                <a:cubicBezTo>
                  <a:pt x="472746" y="132781"/>
                  <a:pt x="487540" y="117987"/>
                  <a:pt x="505788" y="117987"/>
                </a:cubicBezTo>
                <a:cubicBezTo>
                  <a:pt x="524036" y="117987"/>
                  <a:pt x="538830" y="132781"/>
                  <a:pt x="538830" y="151029"/>
                </a:cubicBezTo>
                <a:cubicBezTo>
                  <a:pt x="538830" y="169277"/>
                  <a:pt x="524036" y="184071"/>
                  <a:pt x="505788" y="184071"/>
                </a:cubicBezTo>
                <a:cubicBezTo>
                  <a:pt x="487540" y="184071"/>
                  <a:pt x="472746" y="169277"/>
                  <a:pt x="472746" y="151029"/>
                </a:cubicBezTo>
                <a:close/>
                <a:moveTo>
                  <a:pt x="472746" y="269017"/>
                </a:moveTo>
                <a:cubicBezTo>
                  <a:pt x="472746" y="250769"/>
                  <a:pt x="487540" y="235975"/>
                  <a:pt x="505788" y="235975"/>
                </a:cubicBezTo>
                <a:cubicBezTo>
                  <a:pt x="524036" y="235975"/>
                  <a:pt x="538830" y="250769"/>
                  <a:pt x="538830" y="269017"/>
                </a:cubicBezTo>
                <a:cubicBezTo>
                  <a:pt x="538830" y="287265"/>
                  <a:pt x="524036" y="302058"/>
                  <a:pt x="505788" y="302058"/>
                </a:cubicBezTo>
                <a:cubicBezTo>
                  <a:pt x="487540" y="302058"/>
                  <a:pt x="472746" y="287265"/>
                  <a:pt x="472746" y="269017"/>
                </a:cubicBezTo>
                <a:close/>
                <a:moveTo>
                  <a:pt x="472746" y="387005"/>
                </a:moveTo>
                <a:cubicBezTo>
                  <a:pt x="472746" y="368757"/>
                  <a:pt x="487540" y="353964"/>
                  <a:pt x="505788" y="353964"/>
                </a:cubicBezTo>
                <a:cubicBezTo>
                  <a:pt x="524036" y="353964"/>
                  <a:pt x="538830" y="368757"/>
                  <a:pt x="538830" y="387005"/>
                </a:cubicBezTo>
                <a:cubicBezTo>
                  <a:pt x="538830" y="405253"/>
                  <a:pt x="524036" y="420047"/>
                  <a:pt x="505788" y="420047"/>
                </a:cubicBezTo>
                <a:cubicBezTo>
                  <a:pt x="487540" y="420047"/>
                  <a:pt x="472746" y="405253"/>
                  <a:pt x="472746" y="387005"/>
                </a:cubicBezTo>
                <a:close/>
                <a:moveTo>
                  <a:pt x="472746" y="504993"/>
                </a:moveTo>
                <a:cubicBezTo>
                  <a:pt x="472746" y="486745"/>
                  <a:pt x="487540" y="471951"/>
                  <a:pt x="505788" y="471951"/>
                </a:cubicBezTo>
                <a:cubicBezTo>
                  <a:pt x="524036" y="471951"/>
                  <a:pt x="538830" y="486745"/>
                  <a:pt x="538830" y="504993"/>
                </a:cubicBezTo>
                <a:cubicBezTo>
                  <a:pt x="538830" y="523241"/>
                  <a:pt x="524036" y="538035"/>
                  <a:pt x="505788" y="538035"/>
                </a:cubicBezTo>
                <a:cubicBezTo>
                  <a:pt x="487540" y="538035"/>
                  <a:pt x="472746" y="523241"/>
                  <a:pt x="472746" y="504993"/>
                </a:cubicBezTo>
                <a:close/>
                <a:moveTo>
                  <a:pt x="472746" y="622981"/>
                </a:moveTo>
                <a:cubicBezTo>
                  <a:pt x="472746" y="604733"/>
                  <a:pt x="487540" y="589939"/>
                  <a:pt x="505788" y="589939"/>
                </a:cubicBezTo>
                <a:cubicBezTo>
                  <a:pt x="524036" y="589939"/>
                  <a:pt x="538830" y="604733"/>
                  <a:pt x="538830" y="622981"/>
                </a:cubicBezTo>
                <a:cubicBezTo>
                  <a:pt x="538830" y="641229"/>
                  <a:pt x="524036" y="656022"/>
                  <a:pt x="505788" y="656022"/>
                </a:cubicBezTo>
                <a:cubicBezTo>
                  <a:pt x="487540" y="656022"/>
                  <a:pt x="472746" y="641229"/>
                  <a:pt x="472746" y="622981"/>
                </a:cubicBezTo>
                <a:close/>
                <a:moveTo>
                  <a:pt x="315164" y="33043"/>
                </a:moveTo>
                <a:cubicBezTo>
                  <a:pt x="315164" y="14795"/>
                  <a:pt x="329957" y="1"/>
                  <a:pt x="348205" y="1"/>
                </a:cubicBezTo>
                <a:cubicBezTo>
                  <a:pt x="366453" y="1"/>
                  <a:pt x="381247" y="14795"/>
                  <a:pt x="381247" y="33043"/>
                </a:cubicBezTo>
                <a:cubicBezTo>
                  <a:pt x="381247" y="51291"/>
                  <a:pt x="366453" y="66085"/>
                  <a:pt x="348205" y="66085"/>
                </a:cubicBezTo>
                <a:cubicBezTo>
                  <a:pt x="329957" y="66085"/>
                  <a:pt x="315164" y="51291"/>
                  <a:pt x="315164" y="33043"/>
                </a:cubicBezTo>
                <a:close/>
                <a:moveTo>
                  <a:pt x="315164" y="151029"/>
                </a:moveTo>
                <a:cubicBezTo>
                  <a:pt x="315164" y="132781"/>
                  <a:pt x="329957" y="117987"/>
                  <a:pt x="348205" y="117987"/>
                </a:cubicBezTo>
                <a:cubicBezTo>
                  <a:pt x="366453" y="117987"/>
                  <a:pt x="381247" y="132781"/>
                  <a:pt x="381247" y="151029"/>
                </a:cubicBezTo>
                <a:cubicBezTo>
                  <a:pt x="381247" y="169277"/>
                  <a:pt x="366453" y="184071"/>
                  <a:pt x="348205" y="184071"/>
                </a:cubicBezTo>
                <a:cubicBezTo>
                  <a:pt x="329957" y="184071"/>
                  <a:pt x="315164" y="169277"/>
                  <a:pt x="315164" y="151029"/>
                </a:cubicBezTo>
                <a:close/>
                <a:moveTo>
                  <a:pt x="315164" y="269017"/>
                </a:moveTo>
                <a:cubicBezTo>
                  <a:pt x="315164" y="250769"/>
                  <a:pt x="329957" y="235975"/>
                  <a:pt x="348205" y="235975"/>
                </a:cubicBezTo>
                <a:cubicBezTo>
                  <a:pt x="366453" y="235975"/>
                  <a:pt x="381247" y="250769"/>
                  <a:pt x="381247" y="269017"/>
                </a:cubicBezTo>
                <a:cubicBezTo>
                  <a:pt x="381247" y="287265"/>
                  <a:pt x="366453" y="302058"/>
                  <a:pt x="348205" y="302058"/>
                </a:cubicBezTo>
                <a:cubicBezTo>
                  <a:pt x="329957" y="302058"/>
                  <a:pt x="315164" y="287265"/>
                  <a:pt x="315164" y="269017"/>
                </a:cubicBezTo>
                <a:close/>
                <a:moveTo>
                  <a:pt x="315164" y="387005"/>
                </a:moveTo>
                <a:cubicBezTo>
                  <a:pt x="315164" y="368757"/>
                  <a:pt x="329957" y="353964"/>
                  <a:pt x="348205" y="353964"/>
                </a:cubicBezTo>
                <a:cubicBezTo>
                  <a:pt x="366453" y="353964"/>
                  <a:pt x="381247" y="368757"/>
                  <a:pt x="381247" y="387005"/>
                </a:cubicBezTo>
                <a:cubicBezTo>
                  <a:pt x="381247" y="405253"/>
                  <a:pt x="366453" y="420047"/>
                  <a:pt x="348205" y="420047"/>
                </a:cubicBezTo>
                <a:cubicBezTo>
                  <a:pt x="329957" y="420047"/>
                  <a:pt x="315164" y="405253"/>
                  <a:pt x="315164" y="387005"/>
                </a:cubicBezTo>
                <a:close/>
                <a:moveTo>
                  <a:pt x="315164" y="504993"/>
                </a:moveTo>
                <a:cubicBezTo>
                  <a:pt x="315164" y="486745"/>
                  <a:pt x="329957" y="471951"/>
                  <a:pt x="348205" y="471951"/>
                </a:cubicBezTo>
                <a:cubicBezTo>
                  <a:pt x="366453" y="471951"/>
                  <a:pt x="381247" y="486745"/>
                  <a:pt x="381247" y="504993"/>
                </a:cubicBezTo>
                <a:cubicBezTo>
                  <a:pt x="381247" y="523241"/>
                  <a:pt x="366453" y="538035"/>
                  <a:pt x="348205" y="538035"/>
                </a:cubicBezTo>
                <a:cubicBezTo>
                  <a:pt x="329957" y="538035"/>
                  <a:pt x="315164" y="523241"/>
                  <a:pt x="315164" y="504993"/>
                </a:cubicBezTo>
                <a:close/>
                <a:moveTo>
                  <a:pt x="315164" y="622981"/>
                </a:moveTo>
                <a:cubicBezTo>
                  <a:pt x="315164" y="604733"/>
                  <a:pt x="329957" y="589939"/>
                  <a:pt x="348205" y="589939"/>
                </a:cubicBezTo>
                <a:cubicBezTo>
                  <a:pt x="366453" y="589939"/>
                  <a:pt x="381247" y="604733"/>
                  <a:pt x="381247" y="622981"/>
                </a:cubicBezTo>
                <a:cubicBezTo>
                  <a:pt x="381247" y="641229"/>
                  <a:pt x="366453" y="656022"/>
                  <a:pt x="348205" y="656022"/>
                </a:cubicBezTo>
                <a:cubicBezTo>
                  <a:pt x="329957" y="656022"/>
                  <a:pt x="315164" y="641229"/>
                  <a:pt x="315164" y="622981"/>
                </a:cubicBezTo>
                <a:close/>
                <a:moveTo>
                  <a:pt x="157582" y="33041"/>
                </a:moveTo>
                <a:cubicBezTo>
                  <a:pt x="157582" y="14793"/>
                  <a:pt x="172376" y="0"/>
                  <a:pt x="190624" y="0"/>
                </a:cubicBezTo>
                <a:cubicBezTo>
                  <a:pt x="208872" y="0"/>
                  <a:pt x="223665" y="14793"/>
                  <a:pt x="223665" y="33041"/>
                </a:cubicBezTo>
                <a:cubicBezTo>
                  <a:pt x="223665" y="51289"/>
                  <a:pt x="208872" y="66083"/>
                  <a:pt x="190624" y="66083"/>
                </a:cubicBezTo>
                <a:cubicBezTo>
                  <a:pt x="172376" y="66083"/>
                  <a:pt x="157582" y="51289"/>
                  <a:pt x="157582" y="33041"/>
                </a:cubicBezTo>
                <a:close/>
                <a:moveTo>
                  <a:pt x="157582" y="151029"/>
                </a:moveTo>
                <a:cubicBezTo>
                  <a:pt x="157582" y="132781"/>
                  <a:pt x="172376" y="117987"/>
                  <a:pt x="190624" y="117987"/>
                </a:cubicBezTo>
                <a:cubicBezTo>
                  <a:pt x="208872" y="117987"/>
                  <a:pt x="223665" y="132781"/>
                  <a:pt x="223665" y="151029"/>
                </a:cubicBezTo>
                <a:cubicBezTo>
                  <a:pt x="223665" y="169277"/>
                  <a:pt x="208872" y="184071"/>
                  <a:pt x="190624" y="184071"/>
                </a:cubicBezTo>
                <a:cubicBezTo>
                  <a:pt x="172376" y="184071"/>
                  <a:pt x="157582" y="169277"/>
                  <a:pt x="157582" y="151029"/>
                </a:cubicBezTo>
                <a:close/>
                <a:moveTo>
                  <a:pt x="157582" y="269017"/>
                </a:moveTo>
                <a:cubicBezTo>
                  <a:pt x="157582" y="250769"/>
                  <a:pt x="172376" y="235975"/>
                  <a:pt x="190624" y="235975"/>
                </a:cubicBezTo>
                <a:cubicBezTo>
                  <a:pt x="208872" y="235975"/>
                  <a:pt x="223665" y="250769"/>
                  <a:pt x="223665" y="269017"/>
                </a:cubicBezTo>
                <a:cubicBezTo>
                  <a:pt x="223665" y="287265"/>
                  <a:pt x="208872" y="302058"/>
                  <a:pt x="190624" y="302058"/>
                </a:cubicBezTo>
                <a:cubicBezTo>
                  <a:pt x="172376" y="302058"/>
                  <a:pt x="157582" y="287265"/>
                  <a:pt x="157582" y="269017"/>
                </a:cubicBezTo>
                <a:close/>
                <a:moveTo>
                  <a:pt x="157582" y="387005"/>
                </a:moveTo>
                <a:cubicBezTo>
                  <a:pt x="157582" y="368757"/>
                  <a:pt x="172376" y="353964"/>
                  <a:pt x="190624" y="353964"/>
                </a:cubicBezTo>
                <a:cubicBezTo>
                  <a:pt x="208872" y="353964"/>
                  <a:pt x="223665" y="368757"/>
                  <a:pt x="223665" y="387005"/>
                </a:cubicBezTo>
                <a:cubicBezTo>
                  <a:pt x="223665" y="405253"/>
                  <a:pt x="208872" y="420047"/>
                  <a:pt x="190624" y="420047"/>
                </a:cubicBezTo>
                <a:cubicBezTo>
                  <a:pt x="172376" y="420047"/>
                  <a:pt x="157582" y="405253"/>
                  <a:pt x="157582" y="387005"/>
                </a:cubicBezTo>
                <a:close/>
                <a:moveTo>
                  <a:pt x="157582" y="504993"/>
                </a:moveTo>
                <a:cubicBezTo>
                  <a:pt x="157582" y="486745"/>
                  <a:pt x="172376" y="471951"/>
                  <a:pt x="190624" y="471951"/>
                </a:cubicBezTo>
                <a:cubicBezTo>
                  <a:pt x="208872" y="471951"/>
                  <a:pt x="223665" y="486745"/>
                  <a:pt x="223665" y="504993"/>
                </a:cubicBezTo>
                <a:cubicBezTo>
                  <a:pt x="223665" y="523241"/>
                  <a:pt x="208872" y="538035"/>
                  <a:pt x="190624" y="538035"/>
                </a:cubicBezTo>
                <a:cubicBezTo>
                  <a:pt x="172376" y="538035"/>
                  <a:pt x="157582" y="523241"/>
                  <a:pt x="157582" y="504993"/>
                </a:cubicBezTo>
                <a:close/>
                <a:moveTo>
                  <a:pt x="157582" y="622981"/>
                </a:moveTo>
                <a:cubicBezTo>
                  <a:pt x="157582" y="604733"/>
                  <a:pt x="172376" y="589939"/>
                  <a:pt x="190624" y="589939"/>
                </a:cubicBezTo>
                <a:cubicBezTo>
                  <a:pt x="208872" y="589939"/>
                  <a:pt x="223665" y="604733"/>
                  <a:pt x="223665" y="622981"/>
                </a:cubicBezTo>
                <a:cubicBezTo>
                  <a:pt x="223665" y="641229"/>
                  <a:pt x="208872" y="656022"/>
                  <a:pt x="190624" y="656022"/>
                </a:cubicBezTo>
                <a:cubicBezTo>
                  <a:pt x="172376" y="656022"/>
                  <a:pt x="157582" y="641229"/>
                  <a:pt x="157582" y="622981"/>
                </a:cubicBezTo>
                <a:close/>
                <a:moveTo>
                  <a:pt x="0" y="33042"/>
                </a:moveTo>
                <a:cubicBezTo>
                  <a:pt x="0" y="14794"/>
                  <a:pt x="14794" y="0"/>
                  <a:pt x="33042" y="0"/>
                </a:cubicBezTo>
                <a:cubicBezTo>
                  <a:pt x="51290" y="0"/>
                  <a:pt x="66084" y="14794"/>
                  <a:pt x="66084" y="33042"/>
                </a:cubicBezTo>
                <a:cubicBezTo>
                  <a:pt x="66084" y="51290"/>
                  <a:pt x="51290" y="66084"/>
                  <a:pt x="33042" y="66084"/>
                </a:cubicBezTo>
                <a:cubicBezTo>
                  <a:pt x="14794" y="66084"/>
                  <a:pt x="0" y="51290"/>
                  <a:pt x="0" y="33042"/>
                </a:cubicBezTo>
                <a:close/>
                <a:moveTo>
                  <a:pt x="0" y="151029"/>
                </a:moveTo>
                <a:cubicBezTo>
                  <a:pt x="0" y="132781"/>
                  <a:pt x="14794" y="117987"/>
                  <a:pt x="33042" y="117987"/>
                </a:cubicBezTo>
                <a:cubicBezTo>
                  <a:pt x="51290" y="117987"/>
                  <a:pt x="66084" y="132781"/>
                  <a:pt x="66084" y="151029"/>
                </a:cubicBezTo>
                <a:cubicBezTo>
                  <a:pt x="66084" y="169277"/>
                  <a:pt x="51290" y="184071"/>
                  <a:pt x="33042" y="184071"/>
                </a:cubicBezTo>
                <a:cubicBezTo>
                  <a:pt x="14794" y="184071"/>
                  <a:pt x="0" y="169277"/>
                  <a:pt x="0" y="151029"/>
                </a:cubicBezTo>
                <a:close/>
                <a:moveTo>
                  <a:pt x="0" y="269017"/>
                </a:moveTo>
                <a:cubicBezTo>
                  <a:pt x="0" y="250769"/>
                  <a:pt x="14794" y="235975"/>
                  <a:pt x="33042" y="235975"/>
                </a:cubicBezTo>
                <a:cubicBezTo>
                  <a:pt x="51290" y="235975"/>
                  <a:pt x="66084" y="250769"/>
                  <a:pt x="66084" y="269017"/>
                </a:cubicBezTo>
                <a:cubicBezTo>
                  <a:pt x="66084" y="287265"/>
                  <a:pt x="51290" y="302058"/>
                  <a:pt x="33042" y="302058"/>
                </a:cubicBezTo>
                <a:cubicBezTo>
                  <a:pt x="14794" y="302058"/>
                  <a:pt x="0" y="287265"/>
                  <a:pt x="0" y="269017"/>
                </a:cubicBezTo>
                <a:close/>
                <a:moveTo>
                  <a:pt x="0" y="387005"/>
                </a:moveTo>
                <a:cubicBezTo>
                  <a:pt x="0" y="368757"/>
                  <a:pt x="14794" y="353964"/>
                  <a:pt x="33042" y="353964"/>
                </a:cubicBezTo>
                <a:cubicBezTo>
                  <a:pt x="51290" y="353964"/>
                  <a:pt x="66084" y="368757"/>
                  <a:pt x="66084" y="387005"/>
                </a:cubicBezTo>
                <a:cubicBezTo>
                  <a:pt x="66084" y="405253"/>
                  <a:pt x="51290" y="420047"/>
                  <a:pt x="33042" y="420047"/>
                </a:cubicBezTo>
                <a:cubicBezTo>
                  <a:pt x="14794" y="420047"/>
                  <a:pt x="0" y="405253"/>
                  <a:pt x="0" y="387005"/>
                </a:cubicBezTo>
                <a:close/>
                <a:moveTo>
                  <a:pt x="0" y="504993"/>
                </a:moveTo>
                <a:cubicBezTo>
                  <a:pt x="0" y="486745"/>
                  <a:pt x="14794" y="471951"/>
                  <a:pt x="33042" y="471951"/>
                </a:cubicBezTo>
                <a:cubicBezTo>
                  <a:pt x="51290" y="471951"/>
                  <a:pt x="66084" y="486745"/>
                  <a:pt x="66084" y="504993"/>
                </a:cubicBezTo>
                <a:cubicBezTo>
                  <a:pt x="66084" y="523241"/>
                  <a:pt x="51290" y="538035"/>
                  <a:pt x="33042" y="538035"/>
                </a:cubicBezTo>
                <a:cubicBezTo>
                  <a:pt x="14794" y="538035"/>
                  <a:pt x="0" y="523241"/>
                  <a:pt x="0" y="504993"/>
                </a:cubicBezTo>
                <a:close/>
                <a:moveTo>
                  <a:pt x="0" y="622981"/>
                </a:moveTo>
                <a:cubicBezTo>
                  <a:pt x="0" y="604733"/>
                  <a:pt x="14794" y="589939"/>
                  <a:pt x="33042" y="589939"/>
                </a:cubicBezTo>
                <a:cubicBezTo>
                  <a:pt x="51290" y="589939"/>
                  <a:pt x="66084" y="604733"/>
                  <a:pt x="66084" y="622981"/>
                </a:cubicBezTo>
                <a:cubicBezTo>
                  <a:pt x="66084" y="641229"/>
                  <a:pt x="51290" y="656022"/>
                  <a:pt x="33042" y="656022"/>
                </a:cubicBezTo>
                <a:cubicBezTo>
                  <a:pt x="14794" y="656022"/>
                  <a:pt x="0" y="641229"/>
                  <a:pt x="0" y="622981"/>
                </a:cubicBezTo>
                <a:close/>
              </a:path>
            </a:pathLst>
          </a:custGeom>
          <a:gradFill>
            <a:gsLst>
              <a:gs pos="28000">
                <a:schemeClr val="accent1"/>
              </a:gs>
              <a:gs pos="100000">
                <a:schemeClr val="accent1">
                  <a:lumMod val="20000"/>
                  <a:lumOff val="80000"/>
                  <a:alpha val="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4" name="标题 1"/>
          <p:cNvSpPr txBox="1"/>
          <p:nvPr/>
        </p:nvSpPr>
        <p:spPr>
          <a:xfrm rot="0" flipH="0" flipV="0">
            <a:off x="968288" y="177422"/>
            <a:ext cx="10550612" cy="753382"/>
          </a:xfrm>
          <a:prstGeom prst="rect">
            <a:avLst/>
          </a:prstGeom>
          <a:noFill/>
          <a:ln>
            <a:noFill/>
          </a:ln>
        </p:spPr>
        <p:txBody>
          <a:bodyPr vert="horz" wrap="square" lIns="0" tIns="0" rIns="0" bIns="0" rtlCol="0" anchor="ctr"/>
          <a:lstStyle/>
          <a:p>
            <a:pPr algn="l">
              <a:lnSpc>
                <a:spcPct val="110000"/>
              </a:lnSpc>
            </a:pPr>
            <a:r>
              <a:rPr kumimoji="1" lang="en-US" altLang="zh-CN" sz="2800">
                <a:ln w="25400">
                  <a:noFill/>
                </a:ln>
                <a:solidFill>
                  <a:srgbClr val="262626">
                    <a:alpha val="100000"/>
                  </a:srgbClr>
                </a:solidFill>
                <a:latin typeface="Source Han Sans CN Bold"/>
                <a:ea typeface="Source Han Sans CN Bold"/>
                <a:cs typeface="Source Han Sans CN Bold"/>
              </a:rPr>
              <a:t>数据驱动的动态调优机制</a:t>
            </a:r>
            <a:endParaRPr kumimoji="1" lang="zh-CN" altLang="en-US"/>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2"/>
          <p:cNvSpPr txBox="1"/>
          <p:nvPr/>
        </p:nvSpPr>
        <p:spPr>
          <a:xfrm rot="0" flipH="0" flipV="0">
            <a:off x="0" y="0"/>
            <a:ext cx="12192000" cy="6858000"/>
          </a:xfrm>
          <a:prstGeom prst="rect">
            <a:avLst/>
          </a:prstGeom>
          <a:gradFill>
            <a:gsLst>
              <a:gs pos="0">
                <a:schemeClr val="bg1"/>
              </a:gs>
              <a:gs pos="100000">
                <a:schemeClr val="accent1">
                  <a:lumMod val="20000"/>
                  <a:lumOff val="80000"/>
                </a:schemeClr>
              </a:gs>
            </a:gsLst>
            <a:lin ang="5400000" scaled="1"/>
          </a:gradFill>
          <a:ln w="12700" cap="sq">
            <a:noFill/>
            <a:prstDash val="solid"/>
            <a:miter/>
          </a:ln>
        </p:spPr>
        <p:txBody>
          <a:bodyPr vert="horz" wrap="square" lIns="0" tIns="0" rIns="0" bIns="0" rtlCol="0" anchor="ctr"/>
          <a:lstStyle/>
          <a:p>
            <a:pPr algn="ctr">
              <a:lnSpc>
                <a:spcPct val="110000"/>
              </a:lnSpc>
            </a:pPr>
            <a:endParaRPr kumimoji="1" lang="zh-CN" altLang="en-US"/>
          </a:p>
        </p:txBody>
      </p:sp>
      <p:sp>
        <p:nvSpPr>
          <p:cNvPr id="3" name="标题 1"/>
          <p:cNvSpPr txBox="1"/>
          <p:nvPr/>
        </p:nvSpPr>
        <p:spPr>
          <a:xfrm rot="0" flipH="0" flipV="0">
            <a:off x="1639886" y="1333500"/>
            <a:ext cx="4316115" cy="2100586"/>
          </a:xfrm>
          <a:prstGeom prst="rect">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4" name="标题 1"/>
          <p:cNvSpPr txBox="1"/>
          <p:nvPr/>
        </p:nvSpPr>
        <p:spPr>
          <a:xfrm rot="0" flipH="0" flipV="0">
            <a:off x="660400" y="1333500"/>
            <a:ext cx="1623885" cy="2100586"/>
          </a:xfrm>
          <a:prstGeom prst="rightArrowCallout">
            <a:avLst>
              <a:gd name="adj1" fmla="val 33080"/>
              <a:gd name="adj2" fmla="val 32744"/>
              <a:gd name="adj3" fmla="val 32407"/>
              <a:gd name="adj4" fmla="val 64342"/>
            </a:avLst>
          </a:prstGeom>
          <a:solidFill>
            <a:schemeClr val="accent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5" name="标题 1"/>
          <p:cNvSpPr txBox="1"/>
          <p:nvPr/>
        </p:nvSpPr>
        <p:spPr>
          <a:xfrm rot="0" flipH="0" flipV="0">
            <a:off x="824597" y="2145292"/>
            <a:ext cx="695156" cy="477003"/>
          </a:xfrm>
          <a:prstGeom prst="rect">
            <a:avLst/>
          </a:prstGeom>
          <a:noFill/>
          <a:ln cap="sq">
            <a:noFill/>
          </a:ln>
        </p:spPr>
        <p:txBody>
          <a:bodyPr vert="horz" wrap="square" lIns="0" tIns="0" rIns="0" bIns="0" rtlCol="0" anchor="ctr"/>
          <a:lstStyle/>
          <a:p>
            <a:pPr algn="ctr">
              <a:lnSpc>
                <a:spcPct val="130000"/>
              </a:lnSpc>
            </a:pPr>
            <a:r>
              <a:rPr kumimoji="1" lang="en-US" altLang="zh-CN" sz="3600">
                <a:ln w="15875">
                  <a:solidFill>
                    <a:srgbClr val="FFFFFF">
                      <a:alpha val="100000"/>
                    </a:srgbClr>
                  </a:solidFill>
                </a:ln>
                <a:solidFill>
                  <a:srgbClr val="063CE8">
                    <a:alpha val="100000"/>
                  </a:srgbClr>
                </a:solidFill>
                <a:latin typeface="OPPOSans B"/>
                <a:ea typeface="OPPOSans B"/>
                <a:cs typeface="OPPOSans B"/>
              </a:rPr>
              <a:t>01</a:t>
            </a:r>
            <a:endParaRPr kumimoji="1" lang="zh-CN" altLang="en-US"/>
          </a:p>
        </p:txBody>
      </p:sp>
      <p:sp>
        <p:nvSpPr>
          <p:cNvPr id="6" name="标题 1"/>
          <p:cNvSpPr txBox="1"/>
          <p:nvPr/>
        </p:nvSpPr>
        <p:spPr>
          <a:xfrm rot="0" flipH="0" flipV="0">
            <a:off x="1832251" y="2273755"/>
            <a:ext cx="251382" cy="220077"/>
          </a:xfrm>
          <a:custGeom>
            <a:avLst/>
            <a:gdLst>
              <a:gd name="connsiteX0" fmla="*/ 411292 w 822400"/>
              <a:gd name="connsiteY0" fmla="*/ 234366 h 720000"/>
              <a:gd name="connsiteX1" fmla="*/ 285658 w 822400"/>
              <a:gd name="connsiteY1" fmla="*/ 360000 h 720000"/>
              <a:gd name="connsiteX2" fmla="*/ 411292 w 822400"/>
              <a:gd name="connsiteY2" fmla="*/ 485635 h 720000"/>
              <a:gd name="connsiteX3" fmla="*/ 536927 w 822400"/>
              <a:gd name="connsiteY3" fmla="*/ 360000 h 720000"/>
              <a:gd name="connsiteX4" fmla="*/ 411292 w 822400"/>
              <a:gd name="connsiteY4" fmla="*/ 234366 h 720000"/>
              <a:gd name="connsiteX5" fmla="*/ 411292 w 822400"/>
              <a:gd name="connsiteY5" fmla="*/ 178938 h 720000"/>
              <a:gd name="connsiteX6" fmla="*/ 592354 w 822400"/>
              <a:gd name="connsiteY6" fmla="*/ 360000 h 720000"/>
              <a:gd name="connsiteX7" fmla="*/ 411292 w 822400"/>
              <a:gd name="connsiteY7" fmla="*/ 541063 h 720000"/>
              <a:gd name="connsiteX8" fmla="*/ 230230 w 822400"/>
              <a:gd name="connsiteY8" fmla="*/ 360000 h 720000"/>
              <a:gd name="connsiteX9" fmla="*/ 411292 w 822400"/>
              <a:gd name="connsiteY9" fmla="*/ 178938 h 720000"/>
              <a:gd name="connsiteX10" fmla="*/ 235403 w 822400"/>
              <a:gd name="connsiteY10" fmla="*/ 55427 h 720000"/>
              <a:gd name="connsiteX11" fmla="*/ 59514 w 822400"/>
              <a:gd name="connsiteY11" fmla="*/ 360000 h 720000"/>
              <a:gd name="connsiteX12" fmla="*/ 235403 w 822400"/>
              <a:gd name="connsiteY12" fmla="*/ 664573 h 720000"/>
              <a:gd name="connsiteX13" fmla="*/ 587089 w 822400"/>
              <a:gd name="connsiteY13" fmla="*/ 664573 h 720000"/>
              <a:gd name="connsiteX14" fmla="*/ 762978 w 822400"/>
              <a:gd name="connsiteY14" fmla="*/ 360000 h 720000"/>
              <a:gd name="connsiteX15" fmla="*/ 587089 w 822400"/>
              <a:gd name="connsiteY15" fmla="*/ 55427 h 720000"/>
              <a:gd name="connsiteX16" fmla="*/ 219883 w 822400"/>
              <a:gd name="connsiteY16" fmla="*/ 0 h 720000"/>
              <a:gd name="connsiteX17" fmla="*/ 602516 w 822400"/>
              <a:gd name="connsiteY17" fmla="*/ 0 h 720000"/>
              <a:gd name="connsiteX18" fmla="*/ 627274 w 822400"/>
              <a:gd name="connsiteY18" fmla="*/ 14319 h 720000"/>
              <a:gd name="connsiteX19" fmla="*/ 818590 w 822400"/>
              <a:gd name="connsiteY19" fmla="*/ 345682 h 720000"/>
              <a:gd name="connsiteX20" fmla="*/ 818590 w 822400"/>
              <a:gd name="connsiteY20" fmla="*/ 374319 h 720000"/>
              <a:gd name="connsiteX21" fmla="*/ 627366 w 822400"/>
              <a:gd name="connsiteY21" fmla="*/ 705682 h 720000"/>
              <a:gd name="connsiteX22" fmla="*/ 602608 w 822400"/>
              <a:gd name="connsiteY22" fmla="*/ 720000 h 720000"/>
              <a:gd name="connsiteX23" fmla="*/ 219976 w 822400"/>
              <a:gd name="connsiteY23" fmla="*/ 720000 h 720000"/>
              <a:gd name="connsiteX24" fmla="*/ 195218 w 822400"/>
              <a:gd name="connsiteY24" fmla="*/ 705682 h 720000"/>
              <a:gd name="connsiteX25" fmla="*/ 3810 w 822400"/>
              <a:gd name="connsiteY25" fmla="*/ 374319 h 720000"/>
              <a:gd name="connsiteX26" fmla="*/ 3810 w 822400"/>
              <a:gd name="connsiteY26" fmla="*/ 345682 h 720000"/>
              <a:gd name="connsiteX27" fmla="*/ 195126 w 822400"/>
              <a:gd name="connsiteY27" fmla="*/ 14319 h 720000"/>
              <a:gd name="connsiteX28" fmla="*/ 219883 w 822400"/>
              <a:gd name="connsiteY28" fmla="*/ 0 h 720000"/>
            </a:gdLst>
            <a:rect l="l" t="t" r="r" b="b"/>
            <a:pathLst>
              <a:path w="822400" h="720000">
                <a:moveTo>
                  <a:pt x="411292" y="234366"/>
                </a:moveTo>
                <a:cubicBezTo>
                  <a:pt x="342008" y="234366"/>
                  <a:pt x="285658" y="290716"/>
                  <a:pt x="285658" y="360000"/>
                </a:cubicBezTo>
                <a:cubicBezTo>
                  <a:pt x="285658" y="429284"/>
                  <a:pt x="342008" y="485635"/>
                  <a:pt x="411292" y="485635"/>
                </a:cubicBezTo>
                <a:cubicBezTo>
                  <a:pt x="480576" y="485635"/>
                  <a:pt x="536927" y="429284"/>
                  <a:pt x="536927" y="360000"/>
                </a:cubicBezTo>
                <a:cubicBezTo>
                  <a:pt x="536927" y="290716"/>
                  <a:pt x="480576" y="234366"/>
                  <a:pt x="411292" y="234366"/>
                </a:cubicBezTo>
                <a:close/>
                <a:moveTo>
                  <a:pt x="411292" y="178938"/>
                </a:moveTo>
                <a:cubicBezTo>
                  <a:pt x="511153" y="178938"/>
                  <a:pt x="592354" y="260139"/>
                  <a:pt x="592354" y="360000"/>
                </a:cubicBezTo>
                <a:cubicBezTo>
                  <a:pt x="592354" y="459861"/>
                  <a:pt x="511153" y="541063"/>
                  <a:pt x="411292" y="541063"/>
                </a:cubicBezTo>
                <a:cubicBezTo>
                  <a:pt x="311431" y="541063"/>
                  <a:pt x="230230" y="459861"/>
                  <a:pt x="230230" y="360000"/>
                </a:cubicBezTo>
                <a:cubicBezTo>
                  <a:pt x="230230" y="260139"/>
                  <a:pt x="311431" y="178938"/>
                  <a:pt x="411292" y="178938"/>
                </a:cubicBezTo>
                <a:close/>
                <a:moveTo>
                  <a:pt x="235403" y="55427"/>
                </a:moveTo>
                <a:lnTo>
                  <a:pt x="59514" y="360000"/>
                </a:lnTo>
                <a:lnTo>
                  <a:pt x="235403" y="664573"/>
                </a:lnTo>
                <a:lnTo>
                  <a:pt x="587089" y="664573"/>
                </a:lnTo>
                <a:lnTo>
                  <a:pt x="762978" y="360000"/>
                </a:lnTo>
                <a:lnTo>
                  <a:pt x="587089" y="55427"/>
                </a:lnTo>
                <a:close/>
                <a:moveTo>
                  <a:pt x="219883" y="0"/>
                </a:moveTo>
                <a:lnTo>
                  <a:pt x="602516" y="0"/>
                </a:lnTo>
                <a:cubicBezTo>
                  <a:pt x="612678" y="0"/>
                  <a:pt x="622193" y="5450"/>
                  <a:pt x="627274" y="14319"/>
                </a:cubicBezTo>
                <a:lnTo>
                  <a:pt x="818590" y="345682"/>
                </a:lnTo>
                <a:cubicBezTo>
                  <a:pt x="823671" y="354550"/>
                  <a:pt x="823671" y="365451"/>
                  <a:pt x="818590" y="374319"/>
                </a:cubicBezTo>
                <a:lnTo>
                  <a:pt x="627366" y="705682"/>
                </a:lnTo>
                <a:cubicBezTo>
                  <a:pt x="622285" y="714550"/>
                  <a:pt x="612770" y="720000"/>
                  <a:pt x="602608" y="720000"/>
                </a:cubicBezTo>
                <a:lnTo>
                  <a:pt x="219976" y="720000"/>
                </a:lnTo>
                <a:cubicBezTo>
                  <a:pt x="209814" y="720000"/>
                  <a:pt x="200299" y="714550"/>
                  <a:pt x="195218" y="705682"/>
                </a:cubicBezTo>
                <a:lnTo>
                  <a:pt x="3810" y="374319"/>
                </a:lnTo>
                <a:cubicBezTo>
                  <a:pt x="-1271" y="365543"/>
                  <a:pt x="-1271" y="354550"/>
                  <a:pt x="3810" y="345682"/>
                </a:cubicBezTo>
                <a:lnTo>
                  <a:pt x="195126" y="14319"/>
                </a:lnTo>
                <a:cubicBezTo>
                  <a:pt x="200207" y="5450"/>
                  <a:pt x="209721" y="0"/>
                  <a:pt x="219883" y="0"/>
                </a:cubicBezTo>
                <a:close/>
              </a:path>
            </a:pathLst>
          </a:custGeom>
          <a:solidFill>
            <a:schemeClr val="bg1"/>
          </a:solidFill>
          <a:ln w="1553" cap="flat">
            <a:noFill/>
            <a:miter/>
          </a:ln>
        </p:spPr>
        <p:txBody>
          <a:bodyPr vert="horz" wrap="square" lIns="91440" tIns="45720" rIns="91440" bIns="45720" rtlCol="0" anchor="ctr"/>
          <a:lstStyle/>
          <a:p>
            <a:pPr algn="l">
              <a:lnSpc>
                <a:spcPct val="110000"/>
              </a:lnSpc>
            </a:pPr>
            <a:endParaRPr kumimoji="1" lang="zh-CN" altLang="en-US"/>
          </a:p>
        </p:txBody>
      </p:sp>
      <p:sp>
        <p:nvSpPr>
          <p:cNvPr id="7" name="标题 1"/>
          <p:cNvSpPr txBox="1"/>
          <p:nvPr/>
        </p:nvSpPr>
        <p:spPr>
          <a:xfrm rot="0" flipH="0" flipV="0">
            <a:off x="1030406" y="1421137"/>
            <a:ext cx="283536" cy="29384"/>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8" name="标题 1"/>
          <p:cNvSpPr txBox="1"/>
          <p:nvPr/>
        </p:nvSpPr>
        <p:spPr>
          <a:xfrm rot="0" flipH="0" flipV="0">
            <a:off x="1030406" y="3336544"/>
            <a:ext cx="283536" cy="29384"/>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9" name="标题 1"/>
          <p:cNvSpPr txBox="1"/>
          <p:nvPr/>
        </p:nvSpPr>
        <p:spPr>
          <a:xfrm rot="0" flipH="0" flipV="0">
            <a:off x="2367837" y="2043559"/>
            <a:ext cx="3529517" cy="1292985"/>
          </a:xfrm>
          <a:prstGeom prst="rect">
            <a:avLst/>
          </a:prstGeom>
          <a:noFill/>
          <a:ln cap="sq">
            <a:noFill/>
          </a:ln>
        </p:spPr>
        <p:txBody>
          <a:bodyPr vert="horz" wrap="square" lIns="0" tIns="0" rIns="0" bIns="0" rtlCol="0" anchor="t"/>
          <a:lstStyle/>
          <a:p>
            <a:pPr algn="l">
              <a:lnSpc>
                <a:spcPct val="150000"/>
              </a:lnSpc>
            </a:pPr>
            <a:r>
              <a:rPr kumimoji="1" lang="en-US" altLang="zh-CN" sz="1359">
                <a:ln w="12700">
                  <a:noFill/>
                </a:ln>
                <a:solidFill>
                  <a:srgbClr val="262626">
                    <a:alpha val="100000"/>
                  </a:srgbClr>
                </a:solidFill>
                <a:latin typeface="Source Han Sans"/>
                <a:ea typeface="Source Han Sans"/>
                <a:cs typeface="Source Han Sans"/>
              </a:rPr>
              <a:t>建立人机协同的内容审核流程，确保所有发布内容符合生成式人工智能服务管理暂行办法要求，避免因事实幻觉或价值观偏差导致网站被降权，保障SEO资产在监管环境下的安全性与稳定性。</a:t>
            </a:r>
            <a:endParaRPr kumimoji="1" lang="zh-CN" altLang="en-US"/>
          </a:p>
        </p:txBody>
      </p:sp>
      <p:sp>
        <p:nvSpPr>
          <p:cNvPr id="10" name="标题 1"/>
          <p:cNvSpPr txBox="1"/>
          <p:nvPr/>
        </p:nvSpPr>
        <p:spPr>
          <a:xfrm rot="0" flipH="0" flipV="0">
            <a:off x="2367834" y="1450522"/>
            <a:ext cx="3529516" cy="568975"/>
          </a:xfrm>
          <a:prstGeom prst="rect">
            <a:avLst/>
          </a:prstGeom>
          <a:noFill/>
          <a:ln cap="sq">
            <a:noFill/>
          </a:ln>
        </p:spPr>
        <p:txBody>
          <a:bodyPr vert="horz" wrap="square" lIns="0" tIns="0" rIns="0" bIns="0" rtlCol="0" anchor="b"/>
          <a:lstStyle/>
          <a:p>
            <a:pPr algn="l">
              <a:lnSpc>
                <a:spcPct val="130000"/>
              </a:lnSpc>
            </a:pPr>
            <a:r>
              <a:rPr kumimoji="1" lang="en-US" altLang="zh-CN" sz="1600">
                <a:ln w="12700">
                  <a:noFill/>
                </a:ln>
                <a:solidFill>
                  <a:srgbClr val="063CE8">
                    <a:alpha val="100000"/>
                  </a:srgbClr>
                </a:solidFill>
                <a:latin typeface="Source Han Sans CN Bold"/>
                <a:ea typeface="Source Han Sans CN Bold"/>
                <a:cs typeface="Source Han Sans CN Bold"/>
              </a:rPr>
              <a:t>AI内容合规审查</a:t>
            </a:r>
            <a:endParaRPr kumimoji="1" lang="zh-CN" altLang="en-US"/>
          </a:p>
        </p:txBody>
      </p:sp>
      <p:sp>
        <p:nvSpPr>
          <p:cNvPr id="11" name="标题 1"/>
          <p:cNvSpPr txBox="1"/>
          <p:nvPr/>
        </p:nvSpPr>
        <p:spPr>
          <a:xfrm rot="0" flipH="0" flipV="0">
            <a:off x="1970086" y="3830315"/>
            <a:ext cx="9243715" cy="2100586"/>
          </a:xfrm>
          <a:prstGeom prst="rect">
            <a:avLst/>
          </a:prstGeom>
          <a:solidFill>
            <a:schemeClr val="bg1"/>
          </a:solidFill>
          <a:ln w="12700" cap="sq">
            <a:solidFill>
              <a:schemeClr val="accent2"/>
            </a:solidFill>
            <a:miter/>
          </a:ln>
        </p:spPr>
        <p:txBody>
          <a:bodyPr vert="horz" wrap="square" lIns="91440" tIns="45720" rIns="91440" bIns="45720" rtlCol="0" anchor="ctr"/>
          <a:lstStyle/>
          <a:p>
            <a:pPr algn="ctr">
              <a:lnSpc>
                <a:spcPct val="110000"/>
              </a:lnSpc>
            </a:pPr>
            <a:endParaRPr kumimoji="1" lang="zh-CN" altLang="en-US"/>
          </a:p>
        </p:txBody>
      </p:sp>
      <p:sp>
        <p:nvSpPr>
          <p:cNvPr id="12" name="标题 1"/>
          <p:cNvSpPr txBox="1"/>
          <p:nvPr/>
        </p:nvSpPr>
        <p:spPr>
          <a:xfrm rot="0" flipH="0" flipV="0">
            <a:off x="990600" y="3830315"/>
            <a:ext cx="1623885" cy="2100586"/>
          </a:xfrm>
          <a:prstGeom prst="rightArrowCallout">
            <a:avLst>
              <a:gd name="adj1" fmla="val 33080"/>
              <a:gd name="adj2" fmla="val 32744"/>
              <a:gd name="adj3" fmla="val 32407"/>
              <a:gd name="adj4" fmla="val 64342"/>
            </a:avLst>
          </a:prstGeom>
          <a:solidFill>
            <a:schemeClr val="accent2"/>
          </a:solidFill>
          <a:ln w="12700" cap="sq">
            <a:solidFill>
              <a:schemeClr val="accent2"/>
            </a:solidFill>
            <a:miter/>
          </a:ln>
        </p:spPr>
        <p:txBody>
          <a:bodyPr vert="horz" wrap="square" lIns="91440" tIns="45720" rIns="91440" bIns="45720" rtlCol="0" anchor="ctr"/>
          <a:lstStyle/>
          <a:p>
            <a:pPr algn="ctr">
              <a:lnSpc>
                <a:spcPct val="110000"/>
              </a:lnSpc>
            </a:pPr>
            <a:endParaRPr kumimoji="1" lang="zh-CN" altLang="en-US"/>
          </a:p>
        </p:txBody>
      </p:sp>
      <p:sp>
        <p:nvSpPr>
          <p:cNvPr id="13" name="标题 1"/>
          <p:cNvSpPr txBox="1"/>
          <p:nvPr/>
        </p:nvSpPr>
        <p:spPr>
          <a:xfrm rot="0" flipH="0" flipV="0">
            <a:off x="1154797" y="4642107"/>
            <a:ext cx="695156" cy="477003"/>
          </a:xfrm>
          <a:prstGeom prst="rect">
            <a:avLst/>
          </a:prstGeom>
          <a:noFill/>
          <a:ln cap="sq">
            <a:noFill/>
          </a:ln>
        </p:spPr>
        <p:txBody>
          <a:bodyPr vert="horz" wrap="square" lIns="0" tIns="0" rIns="0" bIns="0" rtlCol="0" anchor="ctr"/>
          <a:lstStyle/>
          <a:p>
            <a:pPr algn="ctr">
              <a:lnSpc>
                <a:spcPct val="130000"/>
              </a:lnSpc>
            </a:pPr>
            <a:r>
              <a:rPr kumimoji="1" lang="en-US" altLang="zh-CN" sz="3600">
                <a:ln w="15875">
                  <a:solidFill>
                    <a:srgbClr val="FFFFFF">
                      <a:alpha val="100000"/>
                    </a:srgbClr>
                  </a:solidFill>
                </a:ln>
                <a:solidFill>
                  <a:srgbClr val="C6AB6A">
                    <a:alpha val="100000"/>
                  </a:srgbClr>
                </a:solidFill>
                <a:latin typeface="OPPOSans B"/>
                <a:ea typeface="OPPOSans B"/>
                <a:cs typeface="OPPOSans B"/>
              </a:rPr>
              <a:t>03</a:t>
            </a:r>
            <a:endParaRPr kumimoji="1" lang="zh-CN" altLang="en-US"/>
          </a:p>
        </p:txBody>
      </p:sp>
      <p:sp>
        <p:nvSpPr>
          <p:cNvPr id="14" name="标题 1"/>
          <p:cNvSpPr txBox="1"/>
          <p:nvPr/>
        </p:nvSpPr>
        <p:spPr>
          <a:xfrm rot="0" flipH="0" flipV="0">
            <a:off x="2162451" y="4766655"/>
            <a:ext cx="251382" cy="227906"/>
          </a:xfrm>
          <a:custGeom>
            <a:avLst/>
            <a:gdLst>
              <a:gd name="connsiteX0" fmla="*/ 351048 w 1543905"/>
              <a:gd name="connsiteY0" fmla="*/ 523317 h 1399728"/>
              <a:gd name="connsiteX1" fmla="*/ 351048 w 1543905"/>
              <a:gd name="connsiteY1" fmla="*/ 523317 h 1399728"/>
              <a:gd name="connsiteX2" fmla="*/ 351420 w 1543905"/>
              <a:gd name="connsiteY2" fmla="*/ 523503 h 1399728"/>
              <a:gd name="connsiteX3" fmla="*/ 351420 w 1543905"/>
              <a:gd name="connsiteY3" fmla="*/ 1020031 h 1399728"/>
              <a:gd name="connsiteX4" fmla="*/ 351048 w 1543905"/>
              <a:gd name="connsiteY4" fmla="*/ 1020403 h 1399728"/>
              <a:gd name="connsiteX5" fmla="*/ 163525 w 1543905"/>
              <a:gd name="connsiteY5" fmla="*/ 1020403 h 1399728"/>
              <a:gd name="connsiteX6" fmla="*/ 163153 w 1543905"/>
              <a:gd name="connsiteY6" fmla="*/ 1020031 h 1399728"/>
              <a:gd name="connsiteX7" fmla="*/ 163153 w 1543905"/>
              <a:gd name="connsiteY7" fmla="*/ 523503 h 1399728"/>
              <a:gd name="connsiteX8" fmla="*/ 163153 w 1543905"/>
              <a:gd name="connsiteY8" fmla="*/ 523317 h 1399728"/>
              <a:gd name="connsiteX9" fmla="*/ 163339 w 1543905"/>
              <a:gd name="connsiteY9" fmla="*/ 523131 h 1399728"/>
              <a:gd name="connsiteX10" fmla="*/ 351048 w 1543905"/>
              <a:gd name="connsiteY10" fmla="*/ 523131 h 1399728"/>
              <a:gd name="connsiteX11" fmla="*/ 351048 w 1543905"/>
              <a:gd name="connsiteY11" fmla="*/ 411696 h 1399728"/>
              <a:gd name="connsiteX12" fmla="*/ 163339 w 1543905"/>
              <a:gd name="connsiteY12" fmla="*/ 411696 h 1399728"/>
              <a:gd name="connsiteX13" fmla="*/ 51346 w 1543905"/>
              <a:gd name="connsiteY13" fmla="*/ 523689 h 1399728"/>
              <a:gd name="connsiteX14" fmla="*/ 51346 w 1543905"/>
              <a:gd name="connsiteY14" fmla="*/ 1020217 h 1399728"/>
              <a:gd name="connsiteX15" fmla="*/ 163339 w 1543905"/>
              <a:gd name="connsiteY15" fmla="*/ 1132210 h 1399728"/>
              <a:gd name="connsiteX16" fmla="*/ 351048 w 1543905"/>
              <a:gd name="connsiteY16" fmla="*/ 1132210 h 1399728"/>
              <a:gd name="connsiteX17" fmla="*/ 463042 w 1543905"/>
              <a:gd name="connsiteY17" fmla="*/ 1020217 h 1399728"/>
              <a:gd name="connsiteX18" fmla="*/ 463042 w 1543905"/>
              <a:gd name="connsiteY18" fmla="*/ 523503 h 1399728"/>
              <a:gd name="connsiteX19" fmla="*/ 351048 w 1543905"/>
              <a:gd name="connsiteY19" fmla="*/ 411696 h 1399728"/>
              <a:gd name="connsiteX20" fmla="*/ 865808 w 1543905"/>
              <a:gd name="connsiteY20" fmla="*/ 111621 h 1399728"/>
              <a:gd name="connsiteX21" fmla="*/ 866180 w 1543905"/>
              <a:gd name="connsiteY21" fmla="*/ 111807 h 1399728"/>
              <a:gd name="connsiteX22" fmla="*/ 866180 w 1543905"/>
              <a:gd name="connsiteY22" fmla="*/ 1020031 h 1399728"/>
              <a:gd name="connsiteX23" fmla="*/ 865808 w 1543905"/>
              <a:gd name="connsiteY23" fmla="*/ 1020403 h 1399728"/>
              <a:gd name="connsiteX24" fmla="*/ 678284 w 1543905"/>
              <a:gd name="connsiteY24" fmla="*/ 1020403 h 1399728"/>
              <a:gd name="connsiteX25" fmla="*/ 677912 w 1543905"/>
              <a:gd name="connsiteY25" fmla="*/ 1020031 h 1399728"/>
              <a:gd name="connsiteX26" fmla="*/ 677912 w 1543905"/>
              <a:gd name="connsiteY26" fmla="*/ 111993 h 1399728"/>
              <a:gd name="connsiteX27" fmla="*/ 677912 w 1543905"/>
              <a:gd name="connsiteY27" fmla="*/ 111807 h 1399728"/>
              <a:gd name="connsiteX28" fmla="*/ 678098 w 1543905"/>
              <a:gd name="connsiteY28" fmla="*/ 111621 h 1399728"/>
              <a:gd name="connsiteX29" fmla="*/ 865808 w 1543905"/>
              <a:gd name="connsiteY29" fmla="*/ 111621 h 1399728"/>
              <a:gd name="connsiteX30" fmla="*/ 865808 w 1543905"/>
              <a:gd name="connsiteY30" fmla="*/ 0 h 1399728"/>
              <a:gd name="connsiteX31" fmla="*/ 677912 w 1543905"/>
              <a:gd name="connsiteY31" fmla="*/ 0 h 1399728"/>
              <a:gd name="connsiteX32" fmla="*/ 565919 w 1543905"/>
              <a:gd name="connsiteY32" fmla="*/ 111993 h 1399728"/>
              <a:gd name="connsiteX33" fmla="*/ 565919 w 1543905"/>
              <a:gd name="connsiteY33" fmla="*/ 1020217 h 1399728"/>
              <a:gd name="connsiteX34" fmla="*/ 677912 w 1543905"/>
              <a:gd name="connsiteY34" fmla="*/ 1132210 h 1399728"/>
              <a:gd name="connsiteX35" fmla="*/ 865622 w 1543905"/>
              <a:gd name="connsiteY35" fmla="*/ 1132210 h 1399728"/>
              <a:gd name="connsiteX36" fmla="*/ 977615 w 1543905"/>
              <a:gd name="connsiteY36" fmla="*/ 1020217 h 1399728"/>
              <a:gd name="connsiteX37" fmla="*/ 977615 w 1543905"/>
              <a:gd name="connsiteY37" fmla="*/ 111993 h 1399728"/>
              <a:gd name="connsiteX38" fmla="*/ 865808 w 1543905"/>
              <a:gd name="connsiteY38" fmla="*/ 0 h 1399728"/>
              <a:gd name="connsiteX39" fmla="*/ 1380381 w 1543905"/>
              <a:gd name="connsiteY39" fmla="*/ 729072 h 1399728"/>
              <a:gd name="connsiteX40" fmla="*/ 1380753 w 1543905"/>
              <a:gd name="connsiteY40" fmla="*/ 729258 h 1399728"/>
              <a:gd name="connsiteX41" fmla="*/ 1380753 w 1543905"/>
              <a:gd name="connsiteY41" fmla="*/ 1020031 h 1399728"/>
              <a:gd name="connsiteX42" fmla="*/ 1380381 w 1543905"/>
              <a:gd name="connsiteY42" fmla="*/ 1020403 h 1399728"/>
              <a:gd name="connsiteX43" fmla="*/ 1192858 w 1543905"/>
              <a:gd name="connsiteY43" fmla="*/ 1020403 h 1399728"/>
              <a:gd name="connsiteX44" fmla="*/ 1192485 w 1543905"/>
              <a:gd name="connsiteY44" fmla="*/ 1020031 h 1399728"/>
              <a:gd name="connsiteX45" fmla="*/ 1192485 w 1543905"/>
              <a:gd name="connsiteY45" fmla="*/ 729444 h 1399728"/>
              <a:gd name="connsiteX46" fmla="*/ 1192485 w 1543905"/>
              <a:gd name="connsiteY46" fmla="*/ 729258 h 1399728"/>
              <a:gd name="connsiteX47" fmla="*/ 1192671 w 1543905"/>
              <a:gd name="connsiteY47" fmla="*/ 729072 h 1399728"/>
              <a:gd name="connsiteX48" fmla="*/ 1380381 w 1543905"/>
              <a:gd name="connsiteY48" fmla="*/ 729072 h 1399728"/>
              <a:gd name="connsiteX49" fmla="*/ 1380381 w 1543905"/>
              <a:gd name="connsiteY49" fmla="*/ 617451 h 1399728"/>
              <a:gd name="connsiteX50" fmla="*/ 1192671 w 1543905"/>
              <a:gd name="connsiteY50" fmla="*/ 617451 h 1399728"/>
              <a:gd name="connsiteX51" fmla="*/ 1080678 w 1543905"/>
              <a:gd name="connsiteY51" fmla="*/ 729444 h 1399728"/>
              <a:gd name="connsiteX52" fmla="*/ 1080678 w 1543905"/>
              <a:gd name="connsiteY52" fmla="*/ 1020031 h 1399728"/>
              <a:gd name="connsiteX53" fmla="*/ 1192671 w 1543905"/>
              <a:gd name="connsiteY53" fmla="*/ 1132024 h 1399728"/>
              <a:gd name="connsiteX54" fmla="*/ 1380381 w 1543905"/>
              <a:gd name="connsiteY54" fmla="*/ 1132024 h 1399728"/>
              <a:gd name="connsiteX55" fmla="*/ 1492374 w 1543905"/>
              <a:gd name="connsiteY55" fmla="*/ 1020031 h 1399728"/>
              <a:gd name="connsiteX56" fmla="*/ 1492374 w 1543905"/>
              <a:gd name="connsiteY56" fmla="*/ 729444 h 1399728"/>
              <a:gd name="connsiteX57" fmla="*/ 1380381 w 1543905"/>
              <a:gd name="connsiteY57" fmla="*/ 617451 h 1399728"/>
              <a:gd name="connsiteX58" fmla="*/ 1481956 w 1543905"/>
              <a:gd name="connsiteY58" fmla="*/ 1276201 h 1399728"/>
              <a:gd name="connsiteX59" fmla="*/ 61764 w 1543905"/>
              <a:gd name="connsiteY59" fmla="*/ 1276201 h 1399728"/>
              <a:gd name="connsiteX60" fmla="*/ 0 w 1543905"/>
              <a:gd name="connsiteY60" fmla="*/ 1337965 h 1399728"/>
              <a:gd name="connsiteX61" fmla="*/ 61764 w 1543905"/>
              <a:gd name="connsiteY61" fmla="*/ 1399729 h 1399728"/>
              <a:gd name="connsiteX62" fmla="*/ 1482142 w 1543905"/>
              <a:gd name="connsiteY62" fmla="*/ 1399729 h 1399728"/>
              <a:gd name="connsiteX63" fmla="*/ 1543906 w 1543905"/>
              <a:gd name="connsiteY63" fmla="*/ 1337965 h 1399728"/>
              <a:gd name="connsiteX64" fmla="*/ 1481956 w 1543905"/>
              <a:gd name="connsiteY64" fmla="*/ 1276201 h 1399728"/>
            </a:gdLst>
            <a:rect l="l" t="t" r="r" b="b"/>
            <a:pathLst>
              <a:path w="1543905" h="1399728">
                <a:moveTo>
                  <a:pt x="351048" y="523317"/>
                </a:moveTo>
                <a:cubicBezTo>
                  <a:pt x="351234" y="523317"/>
                  <a:pt x="351234" y="523317"/>
                  <a:pt x="351048" y="523317"/>
                </a:cubicBezTo>
                <a:cubicBezTo>
                  <a:pt x="351234" y="523317"/>
                  <a:pt x="351420" y="523503"/>
                  <a:pt x="351420" y="523503"/>
                </a:cubicBezTo>
                <a:lnTo>
                  <a:pt x="351420" y="1020031"/>
                </a:lnTo>
                <a:lnTo>
                  <a:pt x="351048" y="1020403"/>
                </a:lnTo>
                <a:lnTo>
                  <a:pt x="163525" y="1020403"/>
                </a:lnTo>
                <a:lnTo>
                  <a:pt x="163153" y="1020031"/>
                </a:lnTo>
                <a:lnTo>
                  <a:pt x="163153" y="523503"/>
                </a:lnTo>
                <a:lnTo>
                  <a:pt x="163153" y="523317"/>
                </a:lnTo>
                <a:lnTo>
                  <a:pt x="163339" y="523131"/>
                </a:lnTo>
                <a:lnTo>
                  <a:pt x="351048" y="523131"/>
                </a:lnTo>
                <a:moveTo>
                  <a:pt x="351048" y="411696"/>
                </a:moveTo>
                <a:lnTo>
                  <a:pt x="163339" y="411696"/>
                </a:lnTo>
                <a:cubicBezTo>
                  <a:pt x="101575" y="411696"/>
                  <a:pt x="51346" y="461739"/>
                  <a:pt x="51346" y="523689"/>
                </a:cubicBezTo>
                <a:lnTo>
                  <a:pt x="51346" y="1020217"/>
                </a:lnTo>
                <a:cubicBezTo>
                  <a:pt x="51346" y="1081795"/>
                  <a:pt x="101761" y="1132210"/>
                  <a:pt x="163339" y="1132210"/>
                </a:cubicBezTo>
                <a:lnTo>
                  <a:pt x="351048" y="1132210"/>
                </a:lnTo>
                <a:cubicBezTo>
                  <a:pt x="412626" y="1132210"/>
                  <a:pt x="463042" y="1081795"/>
                  <a:pt x="463042" y="1020217"/>
                </a:cubicBezTo>
                <a:lnTo>
                  <a:pt x="463042" y="523503"/>
                </a:lnTo>
                <a:cubicBezTo>
                  <a:pt x="463042" y="461739"/>
                  <a:pt x="412998" y="411696"/>
                  <a:pt x="351048" y="411696"/>
                </a:cubicBezTo>
                <a:close/>
                <a:moveTo>
                  <a:pt x="865808" y="111621"/>
                </a:moveTo>
                <a:cubicBezTo>
                  <a:pt x="865994" y="111621"/>
                  <a:pt x="866180" y="111807"/>
                  <a:pt x="866180" y="111807"/>
                </a:cubicBezTo>
                <a:lnTo>
                  <a:pt x="866180" y="1020031"/>
                </a:lnTo>
                <a:lnTo>
                  <a:pt x="865808" y="1020403"/>
                </a:lnTo>
                <a:lnTo>
                  <a:pt x="678284" y="1020403"/>
                </a:lnTo>
                <a:lnTo>
                  <a:pt x="677912" y="1020031"/>
                </a:lnTo>
                <a:lnTo>
                  <a:pt x="677912" y="111993"/>
                </a:lnTo>
                <a:lnTo>
                  <a:pt x="677912" y="111807"/>
                </a:lnTo>
                <a:lnTo>
                  <a:pt x="678098" y="111621"/>
                </a:lnTo>
                <a:lnTo>
                  <a:pt x="865808" y="111621"/>
                </a:lnTo>
                <a:moveTo>
                  <a:pt x="865808" y="0"/>
                </a:moveTo>
                <a:lnTo>
                  <a:pt x="677912" y="0"/>
                </a:lnTo>
                <a:cubicBezTo>
                  <a:pt x="616148" y="0"/>
                  <a:pt x="565919" y="50043"/>
                  <a:pt x="565919" y="111993"/>
                </a:cubicBezTo>
                <a:lnTo>
                  <a:pt x="565919" y="1020217"/>
                </a:lnTo>
                <a:cubicBezTo>
                  <a:pt x="565919" y="1081795"/>
                  <a:pt x="616335" y="1132210"/>
                  <a:pt x="677912" y="1132210"/>
                </a:cubicBezTo>
                <a:lnTo>
                  <a:pt x="865622" y="1132210"/>
                </a:lnTo>
                <a:cubicBezTo>
                  <a:pt x="927199" y="1132210"/>
                  <a:pt x="977615" y="1081795"/>
                  <a:pt x="977615" y="1020217"/>
                </a:cubicBezTo>
                <a:lnTo>
                  <a:pt x="977615" y="111993"/>
                </a:lnTo>
                <a:cubicBezTo>
                  <a:pt x="977615" y="50043"/>
                  <a:pt x="927571" y="0"/>
                  <a:pt x="865808" y="0"/>
                </a:cubicBezTo>
                <a:close/>
                <a:moveTo>
                  <a:pt x="1380381" y="729072"/>
                </a:moveTo>
                <a:cubicBezTo>
                  <a:pt x="1380567" y="729072"/>
                  <a:pt x="1380753" y="729258"/>
                  <a:pt x="1380753" y="729258"/>
                </a:cubicBezTo>
                <a:lnTo>
                  <a:pt x="1380753" y="1020031"/>
                </a:lnTo>
                <a:lnTo>
                  <a:pt x="1380381" y="1020403"/>
                </a:lnTo>
                <a:lnTo>
                  <a:pt x="1192858" y="1020403"/>
                </a:lnTo>
                <a:lnTo>
                  <a:pt x="1192485" y="1020031"/>
                </a:lnTo>
                <a:lnTo>
                  <a:pt x="1192485" y="729444"/>
                </a:lnTo>
                <a:lnTo>
                  <a:pt x="1192485" y="729258"/>
                </a:lnTo>
                <a:lnTo>
                  <a:pt x="1192671" y="729072"/>
                </a:lnTo>
                <a:lnTo>
                  <a:pt x="1380381" y="729072"/>
                </a:lnTo>
                <a:moveTo>
                  <a:pt x="1380381" y="617451"/>
                </a:moveTo>
                <a:lnTo>
                  <a:pt x="1192671" y="617451"/>
                </a:lnTo>
                <a:cubicBezTo>
                  <a:pt x="1130908" y="617451"/>
                  <a:pt x="1080678" y="667494"/>
                  <a:pt x="1080678" y="729444"/>
                </a:cubicBezTo>
                <a:lnTo>
                  <a:pt x="1080678" y="1020031"/>
                </a:lnTo>
                <a:cubicBezTo>
                  <a:pt x="1080678" y="1081608"/>
                  <a:pt x="1131094" y="1132024"/>
                  <a:pt x="1192671" y="1132024"/>
                </a:cubicBezTo>
                <a:lnTo>
                  <a:pt x="1380381" y="1132024"/>
                </a:lnTo>
                <a:cubicBezTo>
                  <a:pt x="1441959" y="1132024"/>
                  <a:pt x="1492374" y="1081608"/>
                  <a:pt x="1492374" y="1020031"/>
                </a:cubicBezTo>
                <a:lnTo>
                  <a:pt x="1492374" y="729444"/>
                </a:lnTo>
                <a:cubicBezTo>
                  <a:pt x="1492374" y="667680"/>
                  <a:pt x="1442145" y="617451"/>
                  <a:pt x="1380381" y="617451"/>
                </a:cubicBezTo>
                <a:close/>
                <a:moveTo>
                  <a:pt x="1481956" y="1276201"/>
                </a:moveTo>
                <a:lnTo>
                  <a:pt x="61764" y="1276201"/>
                </a:lnTo>
                <a:cubicBezTo>
                  <a:pt x="27719" y="1276201"/>
                  <a:pt x="0" y="1303920"/>
                  <a:pt x="0" y="1337965"/>
                </a:cubicBezTo>
                <a:cubicBezTo>
                  <a:pt x="0" y="1372009"/>
                  <a:pt x="27719" y="1399729"/>
                  <a:pt x="61764" y="1399729"/>
                </a:cubicBezTo>
                <a:lnTo>
                  <a:pt x="1482142" y="1399729"/>
                </a:lnTo>
                <a:cubicBezTo>
                  <a:pt x="1516187" y="1399729"/>
                  <a:pt x="1543906" y="1372009"/>
                  <a:pt x="1543906" y="1337965"/>
                </a:cubicBezTo>
                <a:cubicBezTo>
                  <a:pt x="1543720" y="1303734"/>
                  <a:pt x="1516187" y="1276201"/>
                  <a:pt x="1481956" y="1276201"/>
                </a:cubicBezTo>
                <a:close/>
              </a:path>
            </a:pathLst>
          </a:custGeom>
          <a:solidFill>
            <a:schemeClr val="bg1"/>
          </a:solidFill>
          <a:ln w="1553" cap="flat">
            <a:noFill/>
            <a:miter/>
          </a:ln>
        </p:spPr>
        <p:txBody>
          <a:bodyPr vert="horz" wrap="square" lIns="91440" tIns="45720" rIns="91440" bIns="45720" rtlCol="0" anchor="ctr"/>
          <a:lstStyle/>
          <a:p>
            <a:pPr algn="l">
              <a:lnSpc>
                <a:spcPct val="110000"/>
              </a:lnSpc>
            </a:pPr>
            <a:endParaRPr kumimoji="1" lang="zh-CN" altLang="en-US"/>
          </a:p>
        </p:txBody>
      </p:sp>
      <p:sp>
        <p:nvSpPr>
          <p:cNvPr id="15" name="标题 1"/>
          <p:cNvSpPr txBox="1"/>
          <p:nvPr/>
        </p:nvSpPr>
        <p:spPr>
          <a:xfrm rot="0" flipH="0" flipV="0">
            <a:off x="1360606" y="3917952"/>
            <a:ext cx="283536" cy="29384"/>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6" name="标题 1"/>
          <p:cNvSpPr txBox="1"/>
          <p:nvPr/>
        </p:nvSpPr>
        <p:spPr>
          <a:xfrm rot="0" flipH="0" flipV="0">
            <a:off x="1360606" y="5833359"/>
            <a:ext cx="283536" cy="29384"/>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17" name="标题 1"/>
          <p:cNvSpPr txBox="1"/>
          <p:nvPr/>
        </p:nvSpPr>
        <p:spPr>
          <a:xfrm rot="0" flipH="0" flipV="0">
            <a:off x="2698037" y="4540374"/>
            <a:ext cx="8190417" cy="1292985"/>
          </a:xfrm>
          <a:prstGeom prst="rect">
            <a:avLst/>
          </a:prstGeom>
          <a:noFill/>
          <a:ln cap="sq">
            <a:noFill/>
          </a:ln>
        </p:spPr>
        <p:txBody>
          <a:bodyPr vert="horz" wrap="square" lIns="0" tIns="0" rIns="0" bIns="0" rtlCol="0" anchor="t"/>
          <a:lstStyle/>
          <a:p>
            <a:pPr algn="l">
              <a:lnSpc>
                <a:spcPct val="150000"/>
              </a:lnSpc>
            </a:pPr>
            <a:r>
              <a:rPr kumimoji="1" lang="en-US" altLang="zh-CN" sz="1359">
                <a:ln w="12700">
                  <a:noFill/>
                </a:ln>
                <a:solidFill>
                  <a:srgbClr val="262626">
                    <a:alpha val="100000"/>
                  </a:srgbClr>
                </a:solidFill>
                <a:latin typeface="Source Han Sans"/>
                <a:ea typeface="Source Han Sans"/>
                <a:cs typeface="Source Han Sans"/>
              </a:rPr>
              <a:t>通过区块链存证与原创保护平台对核心内容进行版权登记，防止AI爬取训练时产生侵权纠纷或被低质站点洗稿稀释权重，构建法律与技术双重防护屏障以维护长期SEO竞争优势。</a:t>
            </a:r>
            <a:endParaRPr kumimoji="1" lang="zh-CN" altLang="en-US"/>
          </a:p>
        </p:txBody>
      </p:sp>
      <p:sp>
        <p:nvSpPr>
          <p:cNvPr id="18" name="标题 1"/>
          <p:cNvSpPr txBox="1"/>
          <p:nvPr/>
        </p:nvSpPr>
        <p:spPr>
          <a:xfrm rot="0" flipH="0" flipV="0">
            <a:off x="2698034" y="3947337"/>
            <a:ext cx="8185866" cy="568975"/>
          </a:xfrm>
          <a:prstGeom prst="rect">
            <a:avLst/>
          </a:prstGeom>
          <a:noFill/>
          <a:ln cap="sq">
            <a:noFill/>
          </a:ln>
        </p:spPr>
        <p:txBody>
          <a:bodyPr vert="horz" wrap="square" lIns="0" tIns="0" rIns="0" bIns="0" rtlCol="0" anchor="b"/>
          <a:lstStyle/>
          <a:p>
            <a:pPr algn="l">
              <a:lnSpc>
                <a:spcPct val="130000"/>
              </a:lnSpc>
            </a:pPr>
            <a:r>
              <a:rPr kumimoji="1" lang="en-US" altLang="zh-CN" sz="1600">
                <a:ln w="12700">
                  <a:noFill/>
                </a:ln>
                <a:solidFill>
                  <a:srgbClr val="C6AB6A">
                    <a:alpha val="100000"/>
                  </a:srgbClr>
                </a:solidFill>
                <a:latin typeface="Source Han Sans CN Bold"/>
                <a:ea typeface="Source Han Sans CN Bold"/>
                <a:cs typeface="Source Han Sans CN Bold"/>
              </a:rPr>
              <a:t>品牌数字资产确权</a:t>
            </a:r>
            <a:endParaRPr kumimoji="1" lang="zh-CN" altLang="en-US"/>
          </a:p>
        </p:txBody>
      </p:sp>
      <p:sp>
        <p:nvSpPr>
          <p:cNvPr id="19" name="标题 1"/>
          <p:cNvSpPr txBox="1"/>
          <p:nvPr/>
        </p:nvSpPr>
        <p:spPr>
          <a:xfrm rot="0" flipH="0" flipV="0">
            <a:off x="7202785" y="1333500"/>
            <a:ext cx="4316115" cy="2100586"/>
          </a:xfrm>
          <a:prstGeom prst="rect">
            <a:avLst/>
          </a:prstGeom>
          <a:solidFill>
            <a:schemeClr val="bg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20" name="标题 1"/>
          <p:cNvSpPr txBox="1"/>
          <p:nvPr/>
        </p:nvSpPr>
        <p:spPr>
          <a:xfrm rot="0" flipH="0" flipV="0">
            <a:off x="6223299" y="1333500"/>
            <a:ext cx="1623885" cy="2100586"/>
          </a:xfrm>
          <a:prstGeom prst="rightArrowCallout">
            <a:avLst>
              <a:gd name="adj1" fmla="val 33080"/>
              <a:gd name="adj2" fmla="val 32744"/>
              <a:gd name="adj3" fmla="val 32407"/>
              <a:gd name="adj4" fmla="val 64342"/>
            </a:avLst>
          </a:prstGeom>
          <a:solidFill>
            <a:schemeClr val="accent1"/>
          </a:solidFill>
          <a:ln w="12700" cap="sq">
            <a:solidFill>
              <a:schemeClr val="accent1"/>
            </a:solidFill>
            <a:miter/>
          </a:ln>
        </p:spPr>
        <p:txBody>
          <a:bodyPr vert="horz" wrap="square" lIns="91440" tIns="45720" rIns="91440" bIns="45720" rtlCol="0" anchor="ctr"/>
          <a:lstStyle/>
          <a:p>
            <a:pPr algn="ctr">
              <a:lnSpc>
                <a:spcPct val="110000"/>
              </a:lnSpc>
            </a:pPr>
            <a:endParaRPr kumimoji="1" lang="zh-CN" altLang="en-US"/>
          </a:p>
        </p:txBody>
      </p:sp>
      <p:sp>
        <p:nvSpPr>
          <p:cNvPr id="21" name="标题 1"/>
          <p:cNvSpPr txBox="1"/>
          <p:nvPr/>
        </p:nvSpPr>
        <p:spPr>
          <a:xfrm rot="0" flipH="0" flipV="0">
            <a:off x="6387496" y="2145292"/>
            <a:ext cx="695156" cy="477003"/>
          </a:xfrm>
          <a:prstGeom prst="rect">
            <a:avLst/>
          </a:prstGeom>
          <a:noFill/>
          <a:ln cap="sq">
            <a:noFill/>
          </a:ln>
        </p:spPr>
        <p:txBody>
          <a:bodyPr vert="horz" wrap="square" lIns="0" tIns="0" rIns="0" bIns="0" rtlCol="0" anchor="ctr"/>
          <a:lstStyle/>
          <a:p>
            <a:pPr algn="ctr">
              <a:lnSpc>
                <a:spcPct val="130000"/>
              </a:lnSpc>
            </a:pPr>
            <a:r>
              <a:rPr kumimoji="1" lang="en-US" altLang="zh-CN" sz="3600">
                <a:ln w="15875">
                  <a:solidFill>
                    <a:srgbClr val="FFFFFF">
                      <a:alpha val="100000"/>
                    </a:srgbClr>
                  </a:solidFill>
                </a:ln>
                <a:solidFill>
                  <a:srgbClr val="063CE8">
                    <a:alpha val="100000"/>
                  </a:srgbClr>
                </a:solidFill>
                <a:latin typeface="OPPOSans B"/>
                <a:ea typeface="OPPOSans B"/>
                <a:cs typeface="OPPOSans B"/>
              </a:rPr>
              <a:t>02</a:t>
            </a:r>
            <a:endParaRPr kumimoji="1" lang="zh-CN" altLang="en-US"/>
          </a:p>
        </p:txBody>
      </p:sp>
      <p:sp>
        <p:nvSpPr>
          <p:cNvPr id="22" name="标题 1"/>
          <p:cNvSpPr txBox="1"/>
          <p:nvPr/>
        </p:nvSpPr>
        <p:spPr>
          <a:xfrm rot="0" flipH="0" flipV="0">
            <a:off x="7395150" y="2267521"/>
            <a:ext cx="251382" cy="232546"/>
          </a:xfrm>
          <a:custGeom>
            <a:avLst/>
            <a:gdLst>
              <a:gd name="connsiteX0" fmla="*/ 56258 w 778320"/>
              <a:gd name="connsiteY0" fmla="*/ 333700 h 720001"/>
              <a:gd name="connsiteX1" fmla="*/ 56258 w 778320"/>
              <a:gd name="connsiteY1" fmla="*/ 627457 h 720001"/>
              <a:gd name="connsiteX2" fmla="*/ 66946 w 778320"/>
              <a:gd name="connsiteY2" fmla="*/ 653054 h 720001"/>
              <a:gd name="connsiteX3" fmla="*/ 92544 w 778320"/>
              <a:gd name="connsiteY3" fmla="*/ 663743 h 720001"/>
              <a:gd name="connsiteX4" fmla="*/ 685683 w 778320"/>
              <a:gd name="connsiteY4" fmla="*/ 663743 h 720001"/>
              <a:gd name="connsiteX5" fmla="*/ 711281 w 778320"/>
              <a:gd name="connsiteY5" fmla="*/ 653054 h 720001"/>
              <a:gd name="connsiteX6" fmla="*/ 721969 w 778320"/>
              <a:gd name="connsiteY6" fmla="*/ 627457 h 720001"/>
              <a:gd name="connsiteX7" fmla="*/ 721969 w 778320"/>
              <a:gd name="connsiteY7" fmla="*/ 333700 h 720001"/>
              <a:gd name="connsiteX8" fmla="*/ 92544 w 778320"/>
              <a:gd name="connsiteY8" fmla="*/ 142049 h 720001"/>
              <a:gd name="connsiteX9" fmla="*/ 56258 w 778320"/>
              <a:gd name="connsiteY9" fmla="*/ 178336 h 720001"/>
              <a:gd name="connsiteX10" fmla="*/ 56258 w 778320"/>
              <a:gd name="connsiteY10" fmla="*/ 277443 h 720001"/>
              <a:gd name="connsiteX11" fmla="*/ 721969 w 778320"/>
              <a:gd name="connsiteY11" fmla="*/ 277443 h 720001"/>
              <a:gd name="connsiteX12" fmla="*/ 721969 w 778320"/>
              <a:gd name="connsiteY12" fmla="*/ 178336 h 720001"/>
              <a:gd name="connsiteX13" fmla="*/ 685683 w 778320"/>
              <a:gd name="connsiteY13" fmla="*/ 142049 h 720001"/>
              <a:gd name="connsiteX14" fmla="*/ 561355 w 778320"/>
              <a:gd name="connsiteY14" fmla="*/ 142049 h 720001"/>
              <a:gd name="connsiteX15" fmla="*/ 561355 w 778320"/>
              <a:gd name="connsiteY15" fmla="*/ 201026 h 720001"/>
              <a:gd name="connsiteX16" fmla="*/ 533226 w 778320"/>
              <a:gd name="connsiteY16" fmla="*/ 229249 h 720001"/>
              <a:gd name="connsiteX17" fmla="*/ 505097 w 778320"/>
              <a:gd name="connsiteY17" fmla="*/ 201120 h 720001"/>
              <a:gd name="connsiteX18" fmla="*/ 505097 w 778320"/>
              <a:gd name="connsiteY18" fmla="*/ 142049 h 720001"/>
              <a:gd name="connsiteX19" fmla="*/ 273129 w 778320"/>
              <a:gd name="connsiteY19" fmla="*/ 142049 h 720001"/>
              <a:gd name="connsiteX20" fmla="*/ 273129 w 778320"/>
              <a:gd name="connsiteY20" fmla="*/ 201026 h 720001"/>
              <a:gd name="connsiteX21" fmla="*/ 245001 w 778320"/>
              <a:gd name="connsiteY21" fmla="*/ 229249 h 720001"/>
              <a:gd name="connsiteX22" fmla="*/ 216872 w 778320"/>
              <a:gd name="connsiteY22" fmla="*/ 201120 h 720001"/>
              <a:gd name="connsiteX23" fmla="*/ 216872 w 778320"/>
              <a:gd name="connsiteY23" fmla="*/ 142049 h 720001"/>
              <a:gd name="connsiteX24" fmla="*/ 245001 w 778320"/>
              <a:gd name="connsiteY24" fmla="*/ 0 h 720001"/>
              <a:gd name="connsiteX25" fmla="*/ 273129 w 778320"/>
              <a:gd name="connsiteY25" fmla="*/ 28129 h 720001"/>
              <a:gd name="connsiteX26" fmla="*/ 273129 w 778320"/>
              <a:gd name="connsiteY26" fmla="*/ 85792 h 720001"/>
              <a:gd name="connsiteX27" fmla="*/ 505097 w 778320"/>
              <a:gd name="connsiteY27" fmla="*/ 85792 h 720001"/>
              <a:gd name="connsiteX28" fmla="*/ 505097 w 778320"/>
              <a:gd name="connsiteY28" fmla="*/ 28129 h 720001"/>
              <a:gd name="connsiteX29" fmla="*/ 533226 w 778320"/>
              <a:gd name="connsiteY29" fmla="*/ 0 h 720001"/>
              <a:gd name="connsiteX30" fmla="*/ 561355 w 778320"/>
              <a:gd name="connsiteY30" fmla="*/ 28129 h 720001"/>
              <a:gd name="connsiteX31" fmla="*/ 561355 w 778320"/>
              <a:gd name="connsiteY31" fmla="*/ 85792 h 720001"/>
              <a:gd name="connsiteX32" fmla="*/ 685683 w 778320"/>
              <a:gd name="connsiteY32" fmla="*/ 85792 h 720001"/>
              <a:gd name="connsiteX33" fmla="*/ 778320 w 778320"/>
              <a:gd name="connsiteY33" fmla="*/ 178336 h 720001"/>
              <a:gd name="connsiteX34" fmla="*/ 778320 w 778320"/>
              <a:gd name="connsiteY34" fmla="*/ 627457 h 720001"/>
              <a:gd name="connsiteX35" fmla="*/ 685777 w 778320"/>
              <a:gd name="connsiteY35" fmla="*/ 720001 h 720001"/>
              <a:gd name="connsiteX36" fmla="*/ 92544 w 778320"/>
              <a:gd name="connsiteY36" fmla="*/ 720001 h 720001"/>
              <a:gd name="connsiteX37" fmla="*/ 0 w 778320"/>
              <a:gd name="connsiteY37" fmla="*/ 627457 h 720001"/>
              <a:gd name="connsiteX38" fmla="*/ 0 w 778320"/>
              <a:gd name="connsiteY38" fmla="*/ 333700 h 720001"/>
              <a:gd name="connsiteX39" fmla="*/ 0 w 778320"/>
              <a:gd name="connsiteY39" fmla="*/ 277443 h 720001"/>
              <a:gd name="connsiteX40" fmla="*/ 0 w 778320"/>
              <a:gd name="connsiteY40" fmla="*/ 178336 h 720001"/>
              <a:gd name="connsiteX41" fmla="*/ 92544 w 778320"/>
              <a:gd name="connsiteY41" fmla="*/ 85792 h 720001"/>
              <a:gd name="connsiteX42" fmla="*/ 216872 w 778320"/>
              <a:gd name="connsiteY42" fmla="*/ 85792 h 720001"/>
              <a:gd name="connsiteX43" fmla="*/ 216872 w 778320"/>
              <a:gd name="connsiteY43" fmla="*/ 28129 h 720001"/>
              <a:gd name="connsiteX44" fmla="*/ 245001 w 778320"/>
              <a:gd name="connsiteY44" fmla="*/ 0 h 720001"/>
            </a:gdLst>
            <a:rect l="l" t="t" r="r" b="b"/>
            <a:pathLst>
              <a:path w="778320" h="720001">
                <a:moveTo>
                  <a:pt x="56258" y="333700"/>
                </a:moveTo>
                <a:lnTo>
                  <a:pt x="56258" y="627457"/>
                </a:lnTo>
                <a:cubicBezTo>
                  <a:pt x="56258" y="637115"/>
                  <a:pt x="60008" y="646116"/>
                  <a:pt x="66946" y="653054"/>
                </a:cubicBezTo>
                <a:cubicBezTo>
                  <a:pt x="73885" y="659899"/>
                  <a:pt x="82980" y="663743"/>
                  <a:pt x="92544" y="663743"/>
                </a:cubicBezTo>
                <a:lnTo>
                  <a:pt x="685683" y="663743"/>
                </a:lnTo>
                <a:cubicBezTo>
                  <a:pt x="695341" y="663743"/>
                  <a:pt x="704342" y="659993"/>
                  <a:pt x="711281" y="653054"/>
                </a:cubicBezTo>
                <a:cubicBezTo>
                  <a:pt x="718125" y="646116"/>
                  <a:pt x="721969" y="637021"/>
                  <a:pt x="721969" y="627457"/>
                </a:cubicBezTo>
                <a:lnTo>
                  <a:pt x="721969" y="333700"/>
                </a:lnTo>
                <a:close/>
                <a:moveTo>
                  <a:pt x="92544" y="142049"/>
                </a:moveTo>
                <a:cubicBezTo>
                  <a:pt x="72478" y="142049"/>
                  <a:pt x="56258" y="158364"/>
                  <a:pt x="56258" y="178336"/>
                </a:cubicBezTo>
                <a:lnTo>
                  <a:pt x="56258" y="277443"/>
                </a:lnTo>
                <a:lnTo>
                  <a:pt x="721969" y="277443"/>
                </a:lnTo>
                <a:lnTo>
                  <a:pt x="721969" y="178336"/>
                </a:lnTo>
                <a:cubicBezTo>
                  <a:pt x="721969" y="158270"/>
                  <a:pt x="705655" y="142049"/>
                  <a:pt x="685683" y="142049"/>
                </a:cubicBezTo>
                <a:lnTo>
                  <a:pt x="561355" y="142049"/>
                </a:lnTo>
                <a:lnTo>
                  <a:pt x="561355" y="201026"/>
                </a:lnTo>
                <a:cubicBezTo>
                  <a:pt x="561355" y="216591"/>
                  <a:pt x="548790" y="229249"/>
                  <a:pt x="533226" y="229249"/>
                </a:cubicBezTo>
                <a:cubicBezTo>
                  <a:pt x="517661" y="229249"/>
                  <a:pt x="505097" y="216685"/>
                  <a:pt x="505097" y="201120"/>
                </a:cubicBezTo>
                <a:lnTo>
                  <a:pt x="505097" y="142049"/>
                </a:lnTo>
                <a:lnTo>
                  <a:pt x="273129" y="142049"/>
                </a:lnTo>
                <a:lnTo>
                  <a:pt x="273129" y="201026"/>
                </a:lnTo>
                <a:cubicBezTo>
                  <a:pt x="273129" y="216591"/>
                  <a:pt x="260565" y="229249"/>
                  <a:pt x="245001" y="229249"/>
                </a:cubicBezTo>
                <a:cubicBezTo>
                  <a:pt x="229436" y="229249"/>
                  <a:pt x="216872" y="216685"/>
                  <a:pt x="216872" y="201120"/>
                </a:cubicBezTo>
                <a:lnTo>
                  <a:pt x="216872" y="142049"/>
                </a:lnTo>
                <a:close/>
                <a:moveTo>
                  <a:pt x="245001" y="0"/>
                </a:moveTo>
                <a:cubicBezTo>
                  <a:pt x="260565" y="0"/>
                  <a:pt x="273129" y="12564"/>
                  <a:pt x="273129" y="28129"/>
                </a:cubicBezTo>
                <a:lnTo>
                  <a:pt x="273129" y="85792"/>
                </a:lnTo>
                <a:lnTo>
                  <a:pt x="505097" y="85792"/>
                </a:lnTo>
                <a:lnTo>
                  <a:pt x="505097" y="28129"/>
                </a:lnTo>
                <a:cubicBezTo>
                  <a:pt x="505097" y="12564"/>
                  <a:pt x="517661" y="0"/>
                  <a:pt x="533226" y="0"/>
                </a:cubicBezTo>
                <a:cubicBezTo>
                  <a:pt x="548790" y="0"/>
                  <a:pt x="561355" y="12564"/>
                  <a:pt x="561355" y="28129"/>
                </a:cubicBezTo>
                <a:lnTo>
                  <a:pt x="561355" y="85792"/>
                </a:lnTo>
                <a:lnTo>
                  <a:pt x="685683" y="85792"/>
                </a:lnTo>
                <a:cubicBezTo>
                  <a:pt x="736784" y="85792"/>
                  <a:pt x="778227" y="127235"/>
                  <a:pt x="778320" y="178336"/>
                </a:cubicBezTo>
                <a:lnTo>
                  <a:pt x="778320" y="627457"/>
                </a:lnTo>
                <a:cubicBezTo>
                  <a:pt x="778320" y="678370"/>
                  <a:pt x="736690" y="720001"/>
                  <a:pt x="685777" y="720001"/>
                </a:cubicBezTo>
                <a:lnTo>
                  <a:pt x="92544" y="720001"/>
                </a:lnTo>
                <a:cubicBezTo>
                  <a:pt x="41631" y="720001"/>
                  <a:pt x="0" y="678370"/>
                  <a:pt x="0" y="627457"/>
                </a:cubicBezTo>
                <a:lnTo>
                  <a:pt x="0" y="333700"/>
                </a:lnTo>
                <a:lnTo>
                  <a:pt x="0" y="277443"/>
                </a:lnTo>
                <a:lnTo>
                  <a:pt x="0" y="178336"/>
                </a:lnTo>
                <a:cubicBezTo>
                  <a:pt x="0" y="127235"/>
                  <a:pt x="41443" y="85792"/>
                  <a:pt x="92544" y="85792"/>
                </a:cubicBezTo>
                <a:lnTo>
                  <a:pt x="216872" y="85792"/>
                </a:lnTo>
                <a:lnTo>
                  <a:pt x="216872" y="28129"/>
                </a:lnTo>
                <a:cubicBezTo>
                  <a:pt x="216872" y="12564"/>
                  <a:pt x="229436" y="0"/>
                  <a:pt x="245001" y="0"/>
                </a:cubicBezTo>
                <a:close/>
              </a:path>
            </a:pathLst>
          </a:custGeom>
          <a:solidFill>
            <a:schemeClr val="bg1"/>
          </a:solidFill>
          <a:ln w="1553" cap="flat">
            <a:noFill/>
            <a:miter/>
          </a:ln>
        </p:spPr>
        <p:txBody>
          <a:bodyPr vert="horz" wrap="square" lIns="91440" tIns="45720" rIns="91440" bIns="45720" rtlCol="0" anchor="ctr"/>
          <a:lstStyle/>
          <a:p>
            <a:pPr algn="l">
              <a:lnSpc>
                <a:spcPct val="110000"/>
              </a:lnSpc>
            </a:pPr>
            <a:endParaRPr kumimoji="1" lang="zh-CN" altLang="en-US"/>
          </a:p>
        </p:txBody>
      </p:sp>
      <p:sp>
        <p:nvSpPr>
          <p:cNvPr id="23" name="标题 1"/>
          <p:cNvSpPr txBox="1"/>
          <p:nvPr/>
        </p:nvSpPr>
        <p:spPr>
          <a:xfrm rot="0" flipH="0" flipV="0">
            <a:off x="6593305" y="1421137"/>
            <a:ext cx="283536" cy="29384"/>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4" name="标题 1"/>
          <p:cNvSpPr txBox="1"/>
          <p:nvPr/>
        </p:nvSpPr>
        <p:spPr>
          <a:xfrm rot="0" flipH="0" flipV="0">
            <a:off x="6593305" y="3336544"/>
            <a:ext cx="283536" cy="29384"/>
          </a:xfrm>
          <a:prstGeom prst="rect">
            <a:avLst/>
          </a:prstGeom>
          <a:solidFill>
            <a:schemeClr val="bg1"/>
          </a:soli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5" name="标题 1"/>
          <p:cNvSpPr txBox="1"/>
          <p:nvPr/>
        </p:nvSpPr>
        <p:spPr>
          <a:xfrm rot="0" flipH="0" flipV="0">
            <a:off x="7930736" y="2043559"/>
            <a:ext cx="3529517" cy="1292985"/>
          </a:xfrm>
          <a:prstGeom prst="rect">
            <a:avLst/>
          </a:prstGeom>
          <a:noFill/>
          <a:ln cap="sq">
            <a:noFill/>
          </a:ln>
        </p:spPr>
        <p:txBody>
          <a:bodyPr vert="horz" wrap="square" lIns="0" tIns="0" rIns="0" bIns="0" rtlCol="0" anchor="t"/>
          <a:lstStyle/>
          <a:p>
            <a:pPr algn="l">
              <a:lnSpc>
                <a:spcPct val="150000"/>
              </a:lnSpc>
            </a:pPr>
            <a:r>
              <a:rPr kumimoji="1" lang="en-US" altLang="zh-CN" sz="1359">
                <a:ln w="12700">
                  <a:noFill/>
                </a:ln>
                <a:solidFill>
                  <a:srgbClr val="262626">
                    <a:alpha val="100000"/>
                  </a:srgbClr>
                </a:solidFill>
                <a:latin typeface="Source Han Sans"/>
                <a:ea typeface="Source Han Sans"/>
                <a:cs typeface="Source Han Sans"/>
              </a:rPr>
              <a:t>模拟百度搜索算法重大调整场景对现有流量结构的影响程度，预设多套应急内容替补方案与技术降级预案，提升站点在面对不确定性时的抗风险能力，维持核心业务流量的基本盘稳定。</a:t>
            </a:r>
            <a:endParaRPr kumimoji="1" lang="zh-CN" altLang="en-US"/>
          </a:p>
        </p:txBody>
      </p:sp>
      <p:sp>
        <p:nvSpPr>
          <p:cNvPr id="26" name="标题 1"/>
          <p:cNvSpPr txBox="1"/>
          <p:nvPr/>
        </p:nvSpPr>
        <p:spPr>
          <a:xfrm rot="0" flipH="0" flipV="0">
            <a:off x="7930733" y="1450522"/>
            <a:ext cx="3529516" cy="568975"/>
          </a:xfrm>
          <a:prstGeom prst="rect">
            <a:avLst/>
          </a:prstGeom>
          <a:noFill/>
          <a:ln cap="sq">
            <a:noFill/>
          </a:ln>
        </p:spPr>
        <p:txBody>
          <a:bodyPr vert="horz" wrap="square" lIns="0" tIns="0" rIns="0" bIns="0" rtlCol="0" anchor="b"/>
          <a:lstStyle/>
          <a:p>
            <a:pPr algn="l">
              <a:lnSpc>
                <a:spcPct val="130000"/>
              </a:lnSpc>
            </a:pPr>
            <a:r>
              <a:rPr kumimoji="1" lang="en-US" altLang="zh-CN" sz="1600">
                <a:ln w="12700">
                  <a:noFill/>
                </a:ln>
                <a:solidFill>
                  <a:srgbClr val="063CE8">
                    <a:alpha val="100000"/>
                  </a:srgbClr>
                </a:solidFill>
                <a:latin typeface="Source Han Sans CN Bold"/>
                <a:ea typeface="Source Han Sans CN Bold"/>
                <a:cs typeface="Source Han Sans CN Bold"/>
              </a:rPr>
              <a:t>算法更新压力测试</a:t>
            </a:r>
            <a:endParaRPr kumimoji="1" lang="zh-CN" altLang="en-US"/>
          </a:p>
        </p:txBody>
      </p:sp>
      <p:sp>
        <p:nvSpPr>
          <p:cNvPr id="27" name="标题 1"/>
          <p:cNvSpPr txBox="1"/>
          <p:nvPr/>
        </p:nvSpPr>
        <p:spPr>
          <a:xfrm rot="19256368" flipH="0" flipV="0">
            <a:off x="-102701" y="64127"/>
            <a:ext cx="928813" cy="479602"/>
          </a:xfrm>
          <a:custGeom>
            <a:avLst/>
            <a:gdLst>
              <a:gd name="connsiteX0" fmla="*/ 706920 w 928813"/>
              <a:gd name="connsiteY0" fmla="*/ 45191 h 479602"/>
              <a:gd name="connsiteX1" fmla="*/ 928813 w 928813"/>
              <a:gd name="connsiteY1" fmla="*/ 225266 h 479602"/>
              <a:gd name="connsiteX2" fmla="*/ 924883 w 928813"/>
              <a:gd name="connsiteY2" fmla="*/ 232507 h 479602"/>
              <a:gd name="connsiteX3" fmla="*/ 460153 w 928813"/>
              <a:gd name="connsiteY3" fmla="*/ 479602 h 479602"/>
              <a:gd name="connsiteX4" fmla="*/ 63859 w 928813"/>
              <a:gd name="connsiteY4" fmla="*/ 315452 h 479602"/>
              <a:gd name="connsiteX5" fmla="*/ 0 w 928813"/>
              <a:gd name="connsiteY5" fmla="*/ 238054 h 479602"/>
              <a:gd name="connsiteX6" fmla="*/ 193188 w 928813"/>
              <a:gd name="connsiteY6" fmla="*/ 0 h 479602"/>
              <a:gd name="connsiteX7" fmla="*/ 201952 w 928813"/>
              <a:gd name="connsiteY7" fmla="*/ 28232 h 479602"/>
              <a:gd name="connsiteX8" fmla="*/ 460153 w 928813"/>
              <a:gd name="connsiteY8" fmla="*/ 199380 h 479602"/>
              <a:gd name="connsiteX9" fmla="*/ 658300 w 928813"/>
              <a:gd name="connsiteY9" fmla="*/ 117304 h 479602"/>
            </a:gdLst>
            <a:rect l="l" t="t" r="r" b="b"/>
            <a:pathLst>
              <a:path w="928813" h="479602">
                <a:moveTo>
                  <a:pt x="706920" y="45191"/>
                </a:moveTo>
                <a:lnTo>
                  <a:pt x="928813" y="225266"/>
                </a:lnTo>
                <a:lnTo>
                  <a:pt x="924883" y="232507"/>
                </a:lnTo>
                <a:cubicBezTo>
                  <a:pt x="824167" y="381587"/>
                  <a:pt x="653606" y="479602"/>
                  <a:pt x="460153" y="479602"/>
                </a:cubicBezTo>
                <a:cubicBezTo>
                  <a:pt x="305390" y="479602"/>
                  <a:pt x="165279" y="416872"/>
                  <a:pt x="63859" y="315452"/>
                </a:cubicBezTo>
                <a:lnTo>
                  <a:pt x="0" y="238054"/>
                </a:lnTo>
                <a:lnTo>
                  <a:pt x="193188" y="0"/>
                </a:lnTo>
                <a:lnTo>
                  <a:pt x="201952" y="28232"/>
                </a:lnTo>
                <a:cubicBezTo>
                  <a:pt x="244492" y="128808"/>
                  <a:pt x="344082" y="199380"/>
                  <a:pt x="460153" y="199380"/>
                </a:cubicBezTo>
                <a:cubicBezTo>
                  <a:pt x="537534" y="199380"/>
                  <a:pt x="607590" y="168015"/>
                  <a:pt x="658300" y="117304"/>
                </a:cubicBezTo>
                <a:close/>
              </a:path>
            </a:pathLst>
          </a:custGeom>
          <a:gradFill>
            <a:gsLst>
              <a:gs pos="0">
                <a:schemeClr val="accent1">
                  <a:lumMod val="80000"/>
                  <a:lumOff val="20000"/>
                </a:schemeClr>
              </a:gs>
              <a:gs pos="86000">
                <a:schemeClr val="accent1">
                  <a:lumMod val="75000"/>
                </a:schemeClr>
              </a:gs>
            </a:gsLst>
            <a:path path="circle">
              <a:fillToRect b="100000" r="100000"/>
            </a:path>
            <a:tileRect t="-100000" l="-100000"/>
          </a:gradFill>
          <a:ln w="9525" cap="sq">
            <a:noFill/>
            <a:miter/>
          </a:ln>
          <a:effectLst/>
        </p:spPr>
        <p:txBody>
          <a:bodyPr vert="horz" wrap="square" lIns="91440" tIns="45720" rIns="91440" bIns="45720" rtlCol="0" anchor="ctr"/>
          <a:lstStyle/>
          <a:p>
            <a:pPr algn="ctr">
              <a:lnSpc>
                <a:spcPct val="110000"/>
              </a:lnSpc>
            </a:pPr>
            <a:endParaRPr kumimoji="1" lang="zh-CN" altLang="en-US"/>
          </a:p>
        </p:txBody>
      </p:sp>
      <p:sp>
        <p:nvSpPr>
          <p:cNvPr id="28" name="标题 1"/>
          <p:cNvSpPr txBox="1"/>
          <p:nvPr/>
        </p:nvSpPr>
        <p:spPr>
          <a:xfrm rot="5400000" flipH="0" flipV="0">
            <a:off x="223823" y="372994"/>
            <a:ext cx="753381" cy="578733"/>
          </a:xfrm>
          <a:custGeom>
            <a:avLst/>
            <a:gdLst>
              <a:gd name="connsiteX0" fmla="*/ 787910 w 853994"/>
              <a:gd name="connsiteY0" fmla="*/ 33041 h 656022"/>
              <a:gd name="connsiteX1" fmla="*/ 820952 w 853994"/>
              <a:gd name="connsiteY1" fmla="*/ 0 h 656022"/>
              <a:gd name="connsiteX2" fmla="*/ 853994 w 853994"/>
              <a:gd name="connsiteY2" fmla="*/ 33041 h 656022"/>
              <a:gd name="connsiteX3" fmla="*/ 820952 w 853994"/>
              <a:gd name="connsiteY3" fmla="*/ 66083 h 656022"/>
              <a:gd name="connsiteX4" fmla="*/ 787910 w 853994"/>
              <a:gd name="connsiteY4" fmla="*/ 33041 h 656022"/>
              <a:gd name="connsiteX5" fmla="*/ 787910 w 853994"/>
              <a:gd name="connsiteY5" fmla="*/ 151029 h 656022"/>
              <a:gd name="connsiteX6" fmla="*/ 820952 w 853994"/>
              <a:gd name="connsiteY6" fmla="*/ 117987 h 656022"/>
              <a:gd name="connsiteX7" fmla="*/ 853994 w 853994"/>
              <a:gd name="connsiteY7" fmla="*/ 151029 h 656022"/>
              <a:gd name="connsiteX8" fmla="*/ 820952 w 853994"/>
              <a:gd name="connsiteY8" fmla="*/ 184071 h 656022"/>
              <a:gd name="connsiteX9" fmla="*/ 787910 w 853994"/>
              <a:gd name="connsiteY9" fmla="*/ 151029 h 656022"/>
              <a:gd name="connsiteX10" fmla="*/ 787910 w 853994"/>
              <a:gd name="connsiteY10" fmla="*/ 269017 h 656022"/>
              <a:gd name="connsiteX11" fmla="*/ 820952 w 853994"/>
              <a:gd name="connsiteY11" fmla="*/ 235975 h 656022"/>
              <a:gd name="connsiteX12" fmla="*/ 853994 w 853994"/>
              <a:gd name="connsiteY12" fmla="*/ 269017 h 656022"/>
              <a:gd name="connsiteX13" fmla="*/ 820952 w 853994"/>
              <a:gd name="connsiteY13" fmla="*/ 302058 h 656022"/>
              <a:gd name="connsiteX14" fmla="*/ 787910 w 853994"/>
              <a:gd name="connsiteY14" fmla="*/ 269017 h 656022"/>
              <a:gd name="connsiteX15" fmla="*/ 787910 w 853994"/>
              <a:gd name="connsiteY15" fmla="*/ 387005 h 656022"/>
              <a:gd name="connsiteX16" fmla="*/ 820952 w 853994"/>
              <a:gd name="connsiteY16" fmla="*/ 353964 h 656022"/>
              <a:gd name="connsiteX17" fmla="*/ 853994 w 853994"/>
              <a:gd name="connsiteY17" fmla="*/ 387005 h 656022"/>
              <a:gd name="connsiteX18" fmla="*/ 820952 w 853994"/>
              <a:gd name="connsiteY18" fmla="*/ 420047 h 656022"/>
              <a:gd name="connsiteX19" fmla="*/ 787910 w 853994"/>
              <a:gd name="connsiteY19" fmla="*/ 387005 h 656022"/>
              <a:gd name="connsiteX20" fmla="*/ 787910 w 853994"/>
              <a:gd name="connsiteY20" fmla="*/ 504993 h 656022"/>
              <a:gd name="connsiteX21" fmla="*/ 820952 w 853994"/>
              <a:gd name="connsiteY21" fmla="*/ 471951 h 656022"/>
              <a:gd name="connsiteX22" fmla="*/ 853994 w 853994"/>
              <a:gd name="connsiteY22" fmla="*/ 504993 h 656022"/>
              <a:gd name="connsiteX23" fmla="*/ 820952 w 853994"/>
              <a:gd name="connsiteY23" fmla="*/ 538035 h 656022"/>
              <a:gd name="connsiteX24" fmla="*/ 787910 w 853994"/>
              <a:gd name="connsiteY24" fmla="*/ 504993 h 656022"/>
              <a:gd name="connsiteX25" fmla="*/ 787910 w 853994"/>
              <a:gd name="connsiteY25" fmla="*/ 622981 h 656022"/>
              <a:gd name="connsiteX26" fmla="*/ 820952 w 853994"/>
              <a:gd name="connsiteY26" fmla="*/ 589939 h 656022"/>
              <a:gd name="connsiteX27" fmla="*/ 853994 w 853994"/>
              <a:gd name="connsiteY27" fmla="*/ 622981 h 656022"/>
              <a:gd name="connsiteX28" fmla="*/ 820952 w 853994"/>
              <a:gd name="connsiteY28" fmla="*/ 656022 h 656022"/>
              <a:gd name="connsiteX29" fmla="*/ 787910 w 853994"/>
              <a:gd name="connsiteY29" fmla="*/ 622981 h 656022"/>
              <a:gd name="connsiteX30" fmla="*/ 630328 w 853994"/>
              <a:gd name="connsiteY30" fmla="*/ 33041 h 656022"/>
              <a:gd name="connsiteX31" fmla="*/ 663370 w 853994"/>
              <a:gd name="connsiteY31" fmla="*/ 0 h 656022"/>
              <a:gd name="connsiteX32" fmla="*/ 696412 w 853994"/>
              <a:gd name="connsiteY32" fmla="*/ 33041 h 656022"/>
              <a:gd name="connsiteX33" fmla="*/ 663370 w 853994"/>
              <a:gd name="connsiteY33" fmla="*/ 66083 h 656022"/>
              <a:gd name="connsiteX34" fmla="*/ 630328 w 853994"/>
              <a:gd name="connsiteY34" fmla="*/ 33041 h 656022"/>
              <a:gd name="connsiteX35" fmla="*/ 630328 w 853994"/>
              <a:gd name="connsiteY35" fmla="*/ 151029 h 656022"/>
              <a:gd name="connsiteX36" fmla="*/ 663370 w 853994"/>
              <a:gd name="connsiteY36" fmla="*/ 117987 h 656022"/>
              <a:gd name="connsiteX37" fmla="*/ 696412 w 853994"/>
              <a:gd name="connsiteY37" fmla="*/ 151029 h 656022"/>
              <a:gd name="connsiteX38" fmla="*/ 663370 w 853994"/>
              <a:gd name="connsiteY38" fmla="*/ 184071 h 656022"/>
              <a:gd name="connsiteX39" fmla="*/ 630328 w 853994"/>
              <a:gd name="connsiteY39" fmla="*/ 151029 h 656022"/>
              <a:gd name="connsiteX40" fmla="*/ 630328 w 853994"/>
              <a:gd name="connsiteY40" fmla="*/ 269017 h 656022"/>
              <a:gd name="connsiteX41" fmla="*/ 663370 w 853994"/>
              <a:gd name="connsiteY41" fmla="*/ 235975 h 656022"/>
              <a:gd name="connsiteX42" fmla="*/ 696412 w 853994"/>
              <a:gd name="connsiteY42" fmla="*/ 269017 h 656022"/>
              <a:gd name="connsiteX43" fmla="*/ 663370 w 853994"/>
              <a:gd name="connsiteY43" fmla="*/ 302058 h 656022"/>
              <a:gd name="connsiteX44" fmla="*/ 630328 w 853994"/>
              <a:gd name="connsiteY44" fmla="*/ 269017 h 656022"/>
              <a:gd name="connsiteX45" fmla="*/ 630328 w 853994"/>
              <a:gd name="connsiteY45" fmla="*/ 387005 h 656022"/>
              <a:gd name="connsiteX46" fmla="*/ 663370 w 853994"/>
              <a:gd name="connsiteY46" fmla="*/ 353964 h 656022"/>
              <a:gd name="connsiteX47" fmla="*/ 696412 w 853994"/>
              <a:gd name="connsiteY47" fmla="*/ 387005 h 656022"/>
              <a:gd name="connsiteX48" fmla="*/ 663370 w 853994"/>
              <a:gd name="connsiteY48" fmla="*/ 420047 h 656022"/>
              <a:gd name="connsiteX49" fmla="*/ 630328 w 853994"/>
              <a:gd name="connsiteY49" fmla="*/ 387005 h 656022"/>
              <a:gd name="connsiteX50" fmla="*/ 630328 w 853994"/>
              <a:gd name="connsiteY50" fmla="*/ 504993 h 656022"/>
              <a:gd name="connsiteX51" fmla="*/ 663370 w 853994"/>
              <a:gd name="connsiteY51" fmla="*/ 471951 h 656022"/>
              <a:gd name="connsiteX52" fmla="*/ 696412 w 853994"/>
              <a:gd name="connsiteY52" fmla="*/ 504993 h 656022"/>
              <a:gd name="connsiteX53" fmla="*/ 663370 w 853994"/>
              <a:gd name="connsiteY53" fmla="*/ 538035 h 656022"/>
              <a:gd name="connsiteX54" fmla="*/ 630328 w 853994"/>
              <a:gd name="connsiteY54" fmla="*/ 504993 h 656022"/>
              <a:gd name="connsiteX55" fmla="*/ 630328 w 853994"/>
              <a:gd name="connsiteY55" fmla="*/ 622981 h 656022"/>
              <a:gd name="connsiteX56" fmla="*/ 663370 w 853994"/>
              <a:gd name="connsiteY56" fmla="*/ 589939 h 656022"/>
              <a:gd name="connsiteX57" fmla="*/ 696412 w 853994"/>
              <a:gd name="connsiteY57" fmla="*/ 622981 h 656022"/>
              <a:gd name="connsiteX58" fmla="*/ 663370 w 853994"/>
              <a:gd name="connsiteY58" fmla="*/ 656022 h 656022"/>
              <a:gd name="connsiteX59" fmla="*/ 630328 w 853994"/>
              <a:gd name="connsiteY59" fmla="*/ 622981 h 656022"/>
              <a:gd name="connsiteX60" fmla="*/ 472746 w 853994"/>
              <a:gd name="connsiteY60" fmla="*/ 33041 h 656022"/>
              <a:gd name="connsiteX61" fmla="*/ 505788 w 853994"/>
              <a:gd name="connsiteY61" fmla="*/ 0 h 656022"/>
              <a:gd name="connsiteX62" fmla="*/ 538830 w 853994"/>
              <a:gd name="connsiteY62" fmla="*/ 33041 h 656022"/>
              <a:gd name="connsiteX63" fmla="*/ 505788 w 853994"/>
              <a:gd name="connsiteY63" fmla="*/ 66083 h 656022"/>
              <a:gd name="connsiteX64" fmla="*/ 472746 w 853994"/>
              <a:gd name="connsiteY64" fmla="*/ 33041 h 656022"/>
              <a:gd name="connsiteX65" fmla="*/ 472746 w 853994"/>
              <a:gd name="connsiteY65" fmla="*/ 151029 h 656022"/>
              <a:gd name="connsiteX66" fmla="*/ 505788 w 853994"/>
              <a:gd name="connsiteY66" fmla="*/ 117987 h 656022"/>
              <a:gd name="connsiteX67" fmla="*/ 538830 w 853994"/>
              <a:gd name="connsiteY67" fmla="*/ 151029 h 656022"/>
              <a:gd name="connsiteX68" fmla="*/ 505788 w 853994"/>
              <a:gd name="connsiteY68" fmla="*/ 184071 h 656022"/>
              <a:gd name="connsiteX69" fmla="*/ 472746 w 853994"/>
              <a:gd name="connsiteY69" fmla="*/ 151029 h 656022"/>
              <a:gd name="connsiteX70" fmla="*/ 472746 w 853994"/>
              <a:gd name="connsiteY70" fmla="*/ 269017 h 656022"/>
              <a:gd name="connsiteX71" fmla="*/ 505788 w 853994"/>
              <a:gd name="connsiteY71" fmla="*/ 235975 h 656022"/>
              <a:gd name="connsiteX72" fmla="*/ 538830 w 853994"/>
              <a:gd name="connsiteY72" fmla="*/ 269017 h 656022"/>
              <a:gd name="connsiteX73" fmla="*/ 505788 w 853994"/>
              <a:gd name="connsiteY73" fmla="*/ 302058 h 656022"/>
              <a:gd name="connsiteX74" fmla="*/ 472746 w 853994"/>
              <a:gd name="connsiteY74" fmla="*/ 269017 h 656022"/>
              <a:gd name="connsiteX75" fmla="*/ 472746 w 853994"/>
              <a:gd name="connsiteY75" fmla="*/ 387005 h 656022"/>
              <a:gd name="connsiteX76" fmla="*/ 505788 w 853994"/>
              <a:gd name="connsiteY76" fmla="*/ 353964 h 656022"/>
              <a:gd name="connsiteX77" fmla="*/ 538830 w 853994"/>
              <a:gd name="connsiteY77" fmla="*/ 387005 h 656022"/>
              <a:gd name="connsiteX78" fmla="*/ 505788 w 853994"/>
              <a:gd name="connsiteY78" fmla="*/ 420047 h 656022"/>
              <a:gd name="connsiteX79" fmla="*/ 472746 w 853994"/>
              <a:gd name="connsiteY79" fmla="*/ 387005 h 656022"/>
              <a:gd name="connsiteX80" fmla="*/ 472746 w 853994"/>
              <a:gd name="connsiteY80" fmla="*/ 504993 h 656022"/>
              <a:gd name="connsiteX81" fmla="*/ 505788 w 853994"/>
              <a:gd name="connsiteY81" fmla="*/ 471951 h 656022"/>
              <a:gd name="connsiteX82" fmla="*/ 538830 w 853994"/>
              <a:gd name="connsiteY82" fmla="*/ 504993 h 656022"/>
              <a:gd name="connsiteX83" fmla="*/ 505788 w 853994"/>
              <a:gd name="connsiteY83" fmla="*/ 538035 h 656022"/>
              <a:gd name="connsiteX84" fmla="*/ 472746 w 853994"/>
              <a:gd name="connsiteY84" fmla="*/ 504993 h 656022"/>
              <a:gd name="connsiteX85" fmla="*/ 472746 w 853994"/>
              <a:gd name="connsiteY85" fmla="*/ 622981 h 656022"/>
              <a:gd name="connsiteX86" fmla="*/ 505788 w 853994"/>
              <a:gd name="connsiteY86" fmla="*/ 589939 h 656022"/>
              <a:gd name="connsiteX87" fmla="*/ 538830 w 853994"/>
              <a:gd name="connsiteY87" fmla="*/ 622981 h 656022"/>
              <a:gd name="connsiteX88" fmla="*/ 505788 w 853994"/>
              <a:gd name="connsiteY88" fmla="*/ 656022 h 656022"/>
              <a:gd name="connsiteX89" fmla="*/ 472746 w 853994"/>
              <a:gd name="connsiteY89" fmla="*/ 622981 h 656022"/>
              <a:gd name="connsiteX90" fmla="*/ 315164 w 853994"/>
              <a:gd name="connsiteY90" fmla="*/ 33043 h 656022"/>
              <a:gd name="connsiteX91" fmla="*/ 348205 w 853994"/>
              <a:gd name="connsiteY91" fmla="*/ 1 h 656022"/>
              <a:gd name="connsiteX92" fmla="*/ 381247 w 853994"/>
              <a:gd name="connsiteY92" fmla="*/ 33043 h 656022"/>
              <a:gd name="connsiteX93" fmla="*/ 348205 w 853994"/>
              <a:gd name="connsiteY93" fmla="*/ 66085 h 656022"/>
              <a:gd name="connsiteX94" fmla="*/ 315164 w 853994"/>
              <a:gd name="connsiteY94" fmla="*/ 33043 h 656022"/>
              <a:gd name="connsiteX95" fmla="*/ 315164 w 853994"/>
              <a:gd name="connsiteY95" fmla="*/ 151029 h 656022"/>
              <a:gd name="connsiteX96" fmla="*/ 348205 w 853994"/>
              <a:gd name="connsiteY96" fmla="*/ 117987 h 656022"/>
              <a:gd name="connsiteX97" fmla="*/ 381247 w 853994"/>
              <a:gd name="connsiteY97" fmla="*/ 151029 h 656022"/>
              <a:gd name="connsiteX98" fmla="*/ 348205 w 853994"/>
              <a:gd name="connsiteY98" fmla="*/ 184071 h 656022"/>
              <a:gd name="connsiteX99" fmla="*/ 315164 w 853994"/>
              <a:gd name="connsiteY99" fmla="*/ 151029 h 656022"/>
              <a:gd name="connsiteX100" fmla="*/ 315164 w 853994"/>
              <a:gd name="connsiteY100" fmla="*/ 269017 h 656022"/>
              <a:gd name="connsiteX101" fmla="*/ 348205 w 853994"/>
              <a:gd name="connsiteY101" fmla="*/ 235975 h 656022"/>
              <a:gd name="connsiteX102" fmla="*/ 381247 w 853994"/>
              <a:gd name="connsiteY102" fmla="*/ 269017 h 656022"/>
              <a:gd name="connsiteX103" fmla="*/ 348205 w 853994"/>
              <a:gd name="connsiteY103" fmla="*/ 302058 h 656022"/>
              <a:gd name="connsiteX104" fmla="*/ 315164 w 853994"/>
              <a:gd name="connsiteY104" fmla="*/ 269017 h 656022"/>
              <a:gd name="connsiteX105" fmla="*/ 315164 w 853994"/>
              <a:gd name="connsiteY105" fmla="*/ 387005 h 656022"/>
              <a:gd name="connsiteX106" fmla="*/ 348205 w 853994"/>
              <a:gd name="connsiteY106" fmla="*/ 353964 h 656022"/>
              <a:gd name="connsiteX107" fmla="*/ 381247 w 853994"/>
              <a:gd name="connsiteY107" fmla="*/ 387005 h 656022"/>
              <a:gd name="connsiteX108" fmla="*/ 348205 w 853994"/>
              <a:gd name="connsiteY108" fmla="*/ 420047 h 656022"/>
              <a:gd name="connsiteX109" fmla="*/ 315164 w 853994"/>
              <a:gd name="connsiteY109" fmla="*/ 387005 h 656022"/>
              <a:gd name="connsiteX110" fmla="*/ 315164 w 853994"/>
              <a:gd name="connsiteY110" fmla="*/ 504993 h 656022"/>
              <a:gd name="connsiteX111" fmla="*/ 348205 w 853994"/>
              <a:gd name="connsiteY111" fmla="*/ 471951 h 656022"/>
              <a:gd name="connsiteX112" fmla="*/ 381247 w 853994"/>
              <a:gd name="connsiteY112" fmla="*/ 504993 h 656022"/>
              <a:gd name="connsiteX113" fmla="*/ 348205 w 853994"/>
              <a:gd name="connsiteY113" fmla="*/ 538035 h 656022"/>
              <a:gd name="connsiteX114" fmla="*/ 315164 w 853994"/>
              <a:gd name="connsiteY114" fmla="*/ 504993 h 656022"/>
              <a:gd name="connsiteX115" fmla="*/ 315164 w 853994"/>
              <a:gd name="connsiteY115" fmla="*/ 622981 h 656022"/>
              <a:gd name="connsiteX116" fmla="*/ 348205 w 853994"/>
              <a:gd name="connsiteY116" fmla="*/ 589939 h 656022"/>
              <a:gd name="connsiteX117" fmla="*/ 381247 w 853994"/>
              <a:gd name="connsiteY117" fmla="*/ 622981 h 656022"/>
              <a:gd name="connsiteX118" fmla="*/ 348205 w 853994"/>
              <a:gd name="connsiteY118" fmla="*/ 656022 h 656022"/>
              <a:gd name="connsiteX119" fmla="*/ 315164 w 853994"/>
              <a:gd name="connsiteY119" fmla="*/ 622981 h 656022"/>
              <a:gd name="connsiteX120" fmla="*/ 157582 w 853994"/>
              <a:gd name="connsiteY120" fmla="*/ 33041 h 656022"/>
              <a:gd name="connsiteX121" fmla="*/ 190624 w 853994"/>
              <a:gd name="connsiteY121" fmla="*/ 0 h 656022"/>
              <a:gd name="connsiteX122" fmla="*/ 223665 w 853994"/>
              <a:gd name="connsiteY122" fmla="*/ 33041 h 656022"/>
              <a:gd name="connsiteX123" fmla="*/ 190624 w 853994"/>
              <a:gd name="connsiteY123" fmla="*/ 66083 h 656022"/>
              <a:gd name="connsiteX124" fmla="*/ 157582 w 853994"/>
              <a:gd name="connsiteY124" fmla="*/ 33041 h 656022"/>
              <a:gd name="connsiteX125" fmla="*/ 157582 w 853994"/>
              <a:gd name="connsiteY125" fmla="*/ 151029 h 656022"/>
              <a:gd name="connsiteX126" fmla="*/ 190624 w 853994"/>
              <a:gd name="connsiteY126" fmla="*/ 117987 h 656022"/>
              <a:gd name="connsiteX127" fmla="*/ 223665 w 853994"/>
              <a:gd name="connsiteY127" fmla="*/ 151029 h 656022"/>
              <a:gd name="connsiteX128" fmla="*/ 190624 w 853994"/>
              <a:gd name="connsiteY128" fmla="*/ 184071 h 656022"/>
              <a:gd name="connsiteX129" fmla="*/ 157582 w 853994"/>
              <a:gd name="connsiteY129" fmla="*/ 151029 h 656022"/>
              <a:gd name="connsiteX130" fmla="*/ 157582 w 853994"/>
              <a:gd name="connsiteY130" fmla="*/ 269017 h 656022"/>
              <a:gd name="connsiteX131" fmla="*/ 190624 w 853994"/>
              <a:gd name="connsiteY131" fmla="*/ 235975 h 656022"/>
              <a:gd name="connsiteX132" fmla="*/ 223665 w 853994"/>
              <a:gd name="connsiteY132" fmla="*/ 269017 h 656022"/>
              <a:gd name="connsiteX133" fmla="*/ 190624 w 853994"/>
              <a:gd name="connsiteY133" fmla="*/ 302058 h 656022"/>
              <a:gd name="connsiteX134" fmla="*/ 157582 w 853994"/>
              <a:gd name="connsiteY134" fmla="*/ 269017 h 656022"/>
              <a:gd name="connsiteX135" fmla="*/ 157582 w 853994"/>
              <a:gd name="connsiteY135" fmla="*/ 387005 h 656022"/>
              <a:gd name="connsiteX136" fmla="*/ 190624 w 853994"/>
              <a:gd name="connsiteY136" fmla="*/ 353964 h 656022"/>
              <a:gd name="connsiteX137" fmla="*/ 223665 w 853994"/>
              <a:gd name="connsiteY137" fmla="*/ 387005 h 656022"/>
              <a:gd name="connsiteX138" fmla="*/ 190624 w 853994"/>
              <a:gd name="connsiteY138" fmla="*/ 420047 h 656022"/>
              <a:gd name="connsiteX139" fmla="*/ 157582 w 853994"/>
              <a:gd name="connsiteY139" fmla="*/ 387005 h 656022"/>
              <a:gd name="connsiteX140" fmla="*/ 157582 w 853994"/>
              <a:gd name="connsiteY140" fmla="*/ 504993 h 656022"/>
              <a:gd name="connsiteX141" fmla="*/ 190624 w 853994"/>
              <a:gd name="connsiteY141" fmla="*/ 471951 h 656022"/>
              <a:gd name="connsiteX142" fmla="*/ 223665 w 853994"/>
              <a:gd name="connsiteY142" fmla="*/ 504993 h 656022"/>
              <a:gd name="connsiteX143" fmla="*/ 190624 w 853994"/>
              <a:gd name="connsiteY143" fmla="*/ 538035 h 656022"/>
              <a:gd name="connsiteX144" fmla="*/ 157582 w 853994"/>
              <a:gd name="connsiteY144" fmla="*/ 504993 h 656022"/>
              <a:gd name="connsiteX145" fmla="*/ 157582 w 853994"/>
              <a:gd name="connsiteY145" fmla="*/ 622981 h 656022"/>
              <a:gd name="connsiteX146" fmla="*/ 190624 w 853994"/>
              <a:gd name="connsiteY146" fmla="*/ 589939 h 656022"/>
              <a:gd name="connsiteX147" fmla="*/ 223665 w 853994"/>
              <a:gd name="connsiteY147" fmla="*/ 622981 h 656022"/>
              <a:gd name="connsiteX148" fmla="*/ 190624 w 853994"/>
              <a:gd name="connsiteY148" fmla="*/ 656022 h 656022"/>
              <a:gd name="connsiteX149" fmla="*/ 157582 w 853994"/>
              <a:gd name="connsiteY149" fmla="*/ 622981 h 656022"/>
              <a:gd name="connsiteX150" fmla="*/ 0 w 853994"/>
              <a:gd name="connsiteY150" fmla="*/ 33042 h 656022"/>
              <a:gd name="connsiteX151" fmla="*/ 33042 w 853994"/>
              <a:gd name="connsiteY151" fmla="*/ 0 h 656022"/>
              <a:gd name="connsiteX152" fmla="*/ 66084 w 853994"/>
              <a:gd name="connsiteY152" fmla="*/ 33042 h 656022"/>
              <a:gd name="connsiteX153" fmla="*/ 33042 w 853994"/>
              <a:gd name="connsiteY153" fmla="*/ 66084 h 656022"/>
              <a:gd name="connsiteX154" fmla="*/ 0 w 853994"/>
              <a:gd name="connsiteY154" fmla="*/ 33042 h 656022"/>
              <a:gd name="connsiteX155" fmla="*/ 0 w 853994"/>
              <a:gd name="connsiteY155" fmla="*/ 151029 h 656022"/>
              <a:gd name="connsiteX156" fmla="*/ 33042 w 853994"/>
              <a:gd name="connsiteY156" fmla="*/ 117987 h 656022"/>
              <a:gd name="connsiteX157" fmla="*/ 66084 w 853994"/>
              <a:gd name="connsiteY157" fmla="*/ 151029 h 656022"/>
              <a:gd name="connsiteX158" fmla="*/ 33042 w 853994"/>
              <a:gd name="connsiteY158" fmla="*/ 184071 h 656022"/>
              <a:gd name="connsiteX159" fmla="*/ 0 w 853994"/>
              <a:gd name="connsiteY159" fmla="*/ 151029 h 656022"/>
              <a:gd name="connsiteX160" fmla="*/ 0 w 853994"/>
              <a:gd name="connsiteY160" fmla="*/ 269017 h 656022"/>
              <a:gd name="connsiteX161" fmla="*/ 33042 w 853994"/>
              <a:gd name="connsiteY161" fmla="*/ 235975 h 656022"/>
              <a:gd name="connsiteX162" fmla="*/ 66084 w 853994"/>
              <a:gd name="connsiteY162" fmla="*/ 269017 h 656022"/>
              <a:gd name="connsiteX163" fmla="*/ 33042 w 853994"/>
              <a:gd name="connsiteY163" fmla="*/ 302058 h 656022"/>
              <a:gd name="connsiteX164" fmla="*/ 0 w 853994"/>
              <a:gd name="connsiteY164" fmla="*/ 269017 h 656022"/>
              <a:gd name="connsiteX165" fmla="*/ 0 w 853994"/>
              <a:gd name="connsiteY165" fmla="*/ 387005 h 656022"/>
              <a:gd name="connsiteX166" fmla="*/ 33042 w 853994"/>
              <a:gd name="connsiteY166" fmla="*/ 353964 h 656022"/>
              <a:gd name="connsiteX167" fmla="*/ 66084 w 853994"/>
              <a:gd name="connsiteY167" fmla="*/ 387005 h 656022"/>
              <a:gd name="connsiteX168" fmla="*/ 33042 w 853994"/>
              <a:gd name="connsiteY168" fmla="*/ 420047 h 656022"/>
              <a:gd name="connsiteX169" fmla="*/ 0 w 853994"/>
              <a:gd name="connsiteY169" fmla="*/ 387005 h 656022"/>
              <a:gd name="connsiteX170" fmla="*/ 0 w 853994"/>
              <a:gd name="connsiteY170" fmla="*/ 504993 h 656022"/>
              <a:gd name="connsiteX171" fmla="*/ 33042 w 853994"/>
              <a:gd name="connsiteY171" fmla="*/ 471951 h 656022"/>
              <a:gd name="connsiteX172" fmla="*/ 66084 w 853994"/>
              <a:gd name="connsiteY172" fmla="*/ 504993 h 656022"/>
              <a:gd name="connsiteX173" fmla="*/ 33042 w 853994"/>
              <a:gd name="connsiteY173" fmla="*/ 538035 h 656022"/>
              <a:gd name="connsiteX174" fmla="*/ 0 w 853994"/>
              <a:gd name="connsiteY174" fmla="*/ 504993 h 656022"/>
              <a:gd name="connsiteX175" fmla="*/ 0 w 853994"/>
              <a:gd name="connsiteY175" fmla="*/ 622981 h 656022"/>
              <a:gd name="connsiteX176" fmla="*/ 33042 w 853994"/>
              <a:gd name="connsiteY176" fmla="*/ 589939 h 656022"/>
              <a:gd name="connsiteX177" fmla="*/ 66084 w 853994"/>
              <a:gd name="connsiteY177" fmla="*/ 622981 h 656022"/>
              <a:gd name="connsiteX178" fmla="*/ 33042 w 853994"/>
              <a:gd name="connsiteY178" fmla="*/ 656022 h 656022"/>
              <a:gd name="connsiteX179" fmla="*/ 0 w 853994"/>
              <a:gd name="connsiteY179" fmla="*/ 622981 h 656022"/>
            </a:gdLst>
            <a:rect l="l" t="t" r="r" b="b"/>
            <a:pathLst>
              <a:path w="853994" h="656022">
                <a:moveTo>
                  <a:pt x="787910" y="33041"/>
                </a:moveTo>
                <a:cubicBezTo>
                  <a:pt x="787910" y="14793"/>
                  <a:pt x="802704" y="0"/>
                  <a:pt x="820952" y="0"/>
                </a:cubicBezTo>
                <a:cubicBezTo>
                  <a:pt x="839200" y="0"/>
                  <a:pt x="853994" y="14793"/>
                  <a:pt x="853994" y="33041"/>
                </a:cubicBezTo>
                <a:cubicBezTo>
                  <a:pt x="853994" y="51289"/>
                  <a:pt x="839200" y="66083"/>
                  <a:pt x="820952" y="66083"/>
                </a:cubicBezTo>
                <a:cubicBezTo>
                  <a:pt x="802704" y="66083"/>
                  <a:pt x="787910" y="51289"/>
                  <a:pt x="787910" y="33041"/>
                </a:cubicBezTo>
                <a:close/>
                <a:moveTo>
                  <a:pt x="787910" y="151029"/>
                </a:moveTo>
                <a:cubicBezTo>
                  <a:pt x="787910" y="132781"/>
                  <a:pt x="802704" y="117987"/>
                  <a:pt x="820952" y="117987"/>
                </a:cubicBezTo>
                <a:cubicBezTo>
                  <a:pt x="839200" y="117987"/>
                  <a:pt x="853994" y="132781"/>
                  <a:pt x="853994" y="151029"/>
                </a:cubicBezTo>
                <a:cubicBezTo>
                  <a:pt x="853994" y="169277"/>
                  <a:pt x="839200" y="184071"/>
                  <a:pt x="820952" y="184071"/>
                </a:cubicBezTo>
                <a:cubicBezTo>
                  <a:pt x="802704" y="184071"/>
                  <a:pt x="787910" y="169277"/>
                  <a:pt x="787910" y="151029"/>
                </a:cubicBezTo>
                <a:close/>
                <a:moveTo>
                  <a:pt x="787910" y="269017"/>
                </a:moveTo>
                <a:cubicBezTo>
                  <a:pt x="787910" y="250769"/>
                  <a:pt x="802704" y="235975"/>
                  <a:pt x="820952" y="235975"/>
                </a:cubicBezTo>
                <a:cubicBezTo>
                  <a:pt x="839200" y="235975"/>
                  <a:pt x="853994" y="250769"/>
                  <a:pt x="853994" y="269017"/>
                </a:cubicBezTo>
                <a:cubicBezTo>
                  <a:pt x="853994" y="287265"/>
                  <a:pt x="839200" y="302058"/>
                  <a:pt x="820952" y="302058"/>
                </a:cubicBezTo>
                <a:cubicBezTo>
                  <a:pt x="802704" y="302058"/>
                  <a:pt x="787910" y="287265"/>
                  <a:pt x="787910" y="269017"/>
                </a:cubicBezTo>
                <a:close/>
                <a:moveTo>
                  <a:pt x="787910" y="387005"/>
                </a:moveTo>
                <a:cubicBezTo>
                  <a:pt x="787910" y="368757"/>
                  <a:pt x="802704" y="353964"/>
                  <a:pt x="820952" y="353964"/>
                </a:cubicBezTo>
                <a:cubicBezTo>
                  <a:pt x="839200" y="353964"/>
                  <a:pt x="853994" y="368757"/>
                  <a:pt x="853994" y="387005"/>
                </a:cubicBezTo>
                <a:cubicBezTo>
                  <a:pt x="853994" y="405253"/>
                  <a:pt x="839200" y="420047"/>
                  <a:pt x="820952" y="420047"/>
                </a:cubicBezTo>
                <a:cubicBezTo>
                  <a:pt x="802704" y="420047"/>
                  <a:pt x="787910" y="405253"/>
                  <a:pt x="787910" y="387005"/>
                </a:cubicBezTo>
                <a:close/>
                <a:moveTo>
                  <a:pt x="787910" y="504993"/>
                </a:moveTo>
                <a:cubicBezTo>
                  <a:pt x="787910" y="486745"/>
                  <a:pt x="802704" y="471951"/>
                  <a:pt x="820952" y="471951"/>
                </a:cubicBezTo>
                <a:cubicBezTo>
                  <a:pt x="839200" y="471951"/>
                  <a:pt x="853994" y="486745"/>
                  <a:pt x="853994" y="504993"/>
                </a:cubicBezTo>
                <a:cubicBezTo>
                  <a:pt x="853994" y="523241"/>
                  <a:pt x="839200" y="538035"/>
                  <a:pt x="820952" y="538035"/>
                </a:cubicBezTo>
                <a:cubicBezTo>
                  <a:pt x="802704" y="538035"/>
                  <a:pt x="787910" y="523241"/>
                  <a:pt x="787910" y="504993"/>
                </a:cubicBezTo>
                <a:close/>
                <a:moveTo>
                  <a:pt x="787910" y="622981"/>
                </a:moveTo>
                <a:cubicBezTo>
                  <a:pt x="787910" y="604733"/>
                  <a:pt x="802704" y="589939"/>
                  <a:pt x="820952" y="589939"/>
                </a:cubicBezTo>
                <a:cubicBezTo>
                  <a:pt x="839200" y="589939"/>
                  <a:pt x="853994" y="604733"/>
                  <a:pt x="853994" y="622981"/>
                </a:cubicBezTo>
                <a:cubicBezTo>
                  <a:pt x="853994" y="641229"/>
                  <a:pt x="839200" y="656022"/>
                  <a:pt x="820952" y="656022"/>
                </a:cubicBezTo>
                <a:cubicBezTo>
                  <a:pt x="802704" y="656022"/>
                  <a:pt x="787910" y="641229"/>
                  <a:pt x="787910" y="622981"/>
                </a:cubicBezTo>
                <a:close/>
                <a:moveTo>
                  <a:pt x="630328" y="33041"/>
                </a:moveTo>
                <a:cubicBezTo>
                  <a:pt x="630328" y="14793"/>
                  <a:pt x="645122" y="0"/>
                  <a:pt x="663370" y="0"/>
                </a:cubicBezTo>
                <a:cubicBezTo>
                  <a:pt x="681618" y="0"/>
                  <a:pt x="696412" y="14793"/>
                  <a:pt x="696412" y="33041"/>
                </a:cubicBezTo>
                <a:cubicBezTo>
                  <a:pt x="696412" y="51289"/>
                  <a:pt x="681618" y="66083"/>
                  <a:pt x="663370" y="66083"/>
                </a:cubicBezTo>
                <a:cubicBezTo>
                  <a:pt x="645122" y="66083"/>
                  <a:pt x="630328" y="51289"/>
                  <a:pt x="630328" y="33041"/>
                </a:cubicBezTo>
                <a:close/>
                <a:moveTo>
                  <a:pt x="630328" y="151029"/>
                </a:moveTo>
                <a:cubicBezTo>
                  <a:pt x="630328" y="132781"/>
                  <a:pt x="645122" y="117987"/>
                  <a:pt x="663370" y="117987"/>
                </a:cubicBezTo>
                <a:cubicBezTo>
                  <a:pt x="681618" y="117987"/>
                  <a:pt x="696412" y="132781"/>
                  <a:pt x="696412" y="151029"/>
                </a:cubicBezTo>
                <a:cubicBezTo>
                  <a:pt x="696412" y="169277"/>
                  <a:pt x="681618" y="184071"/>
                  <a:pt x="663370" y="184071"/>
                </a:cubicBezTo>
                <a:cubicBezTo>
                  <a:pt x="645122" y="184071"/>
                  <a:pt x="630328" y="169277"/>
                  <a:pt x="630328" y="151029"/>
                </a:cubicBezTo>
                <a:close/>
                <a:moveTo>
                  <a:pt x="630328" y="269017"/>
                </a:moveTo>
                <a:cubicBezTo>
                  <a:pt x="630328" y="250769"/>
                  <a:pt x="645122" y="235975"/>
                  <a:pt x="663370" y="235975"/>
                </a:cubicBezTo>
                <a:cubicBezTo>
                  <a:pt x="681618" y="235975"/>
                  <a:pt x="696412" y="250769"/>
                  <a:pt x="696412" y="269017"/>
                </a:cubicBezTo>
                <a:cubicBezTo>
                  <a:pt x="696412" y="287265"/>
                  <a:pt x="681618" y="302058"/>
                  <a:pt x="663370" y="302058"/>
                </a:cubicBezTo>
                <a:cubicBezTo>
                  <a:pt x="645122" y="302058"/>
                  <a:pt x="630328" y="287265"/>
                  <a:pt x="630328" y="269017"/>
                </a:cubicBezTo>
                <a:close/>
                <a:moveTo>
                  <a:pt x="630328" y="387005"/>
                </a:moveTo>
                <a:cubicBezTo>
                  <a:pt x="630328" y="368757"/>
                  <a:pt x="645122" y="353964"/>
                  <a:pt x="663370" y="353964"/>
                </a:cubicBezTo>
                <a:cubicBezTo>
                  <a:pt x="681618" y="353964"/>
                  <a:pt x="696412" y="368757"/>
                  <a:pt x="696412" y="387005"/>
                </a:cubicBezTo>
                <a:cubicBezTo>
                  <a:pt x="696412" y="405253"/>
                  <a:pt x="681618" y="420047"/>
                  <a:pt x="663370" y="420047"/>
                </a:cubicBezTo>
                <a:cubicBezTo>
                  <a:pt x="645122" y="420047"/>
                  <a:pt x="630328" y="405253"/>
                  <a:pt x="630328" y="387005"/>
                </a:cubicBezTo>
                <a:close/>
                <a:moveTo>
                  <a:pt x="630328" y="504993"/>
                </a:moveTo>
                <a:cubicBezTo>
                  <a:pt x="630328" y="486745"/>
                  <a:pt x="645122" y="471951"/>
                  <a:pt x="663370" y="471951"/>
                </a:cubicBezTo>
                <a:cubicBezTo>
                  <a:pt x="681618" y="471951"/>
                  <a:pt x="696412" y="486745"/>
                  <a:pt x="696412" y="504993"/>
                </a:cubicBezTo>
                <a:cubicBezTo>
                  <a:pt x="696412" y="523241"/>
                  <a:pt x="681618" y="538035"/>
                  <a:pt x="663370" y="538035"/>
                </a:cubicBezTo>
                <a:cubicBezTo>
                  <a:pt x="645122" y="538035"/>
                  <a:pt x="630328" y="523241"/>
                  <a:pt x="630328" y="504993"/>
                </a:cubicBezTo>
                <a:close/>
                <a:moveTo>
                  <a:pt x="630328" y="622981"/>
                </a:moveTo>
                <a:cubicBezTo>
                  <a:pt x="630328" y="604733"/>
                  <a:pt x="645122" y="589939"/>
                  <a:pt x="663370" y="589939"/>
                </a:cubicBezTo>
                <a:cubicBezTo>
                  <a:pt x="681618" y="589939"/>
                  <a:pt x="696412" y="604733"/>
                  <a:pt x="696412" y="622981"/>
                </a:cubicBezTo>
                <a:cubicBezTo>
                  <a:pt x="696412" y="641229"/>
                  <a:pt x="681618" y="656022"/>
                  <a:pt x="663370" y="656022"/>
                </a:cubicBezTo>
                <a:cubicBezTo>
                  <a:pt x="645122" y="656022"/>
                  <a:pt x="630328" y="641229"/>
                  <a:pt x="630328" y="622981"/>
                </a:cubicBezTo>
                <a:close/>
                <a:moveTo>
                  <a:pt x="472746" y="33041"/>
                </a:moveTo>
                <a:cubicBezTo>
                  <a:pt x="472746" y="14793"/>
                  <a:pt x="487540" y="0"/>
                  <a:pt x="505788" y="0"/>
                </a:cubicBezTo>
                <a:cubicBezTo>
                  <a:pt x="524036" y="0"/>
                  <a:pt x="538830" y="14793"/>
                  <a:pt x="538830" y="33041"/>
                </a:cubicBezTo>
                <a:cubicBezTo>
                  <a:pt x="538830" y="51289"/>
                  <a:pt x="524036" y="66083"/>
                  <a:pt x="505788" y="66083"/>
                </a:cubicBezTo>
                <a:cubicBezTo>
                  <a:pt x="487540" y="66083"/>
                  <a:pt x="472746" y="51289"/>
                  <a:pt x="472746" y="33041"/>
                </a:cubicBezTo>
                <a:close/>
                <a:moveTo>
                  <a:pt x="472746" y="151029"/>
                </a:moveTo>
                <a:cubicBezTo>
                  <a:pt x="472746" y="132781"/>
                  <a:pt x="487540" y="117987"/>
                  <a:pt x="505788" y="117987"/>
                </a:cubicBezTo>
                <a:cubicBezTo>
                  <a:pt x="524036" y="117987"/>
                  <a:pt x="538830" y="132781"/>
                  <a:pt x="538830" y="151029"/>
                </a:cubicBezTo>
                <a:cubicBezTo>
                  <a:pt x="538830" y="169277"/>
                  <a:pt x="524036" y="184071"/>
                  <a:pt x="505788" y="184071"/>
                </a:cubicBezTo>
                <a:cubicBezTo>
                  <a:pt x="487540" y="184071"/>
                  <a:pt x="472746" y="169277"/>
                  <a:pt x="472746" y="151029"/>
                </a:cubicBezTo>
                <a:close/>
                <a:moveTo>
                  <a:pt x="472746" y="269017"/>
                </a:moveTo>
                <a:cubicBezTo>
                  <a:pt x="472746" y="250769"/>
                  <a:pt x="487540" y="235975"/>
                  <a:pt x="505788" y="235975"/>
                </a:cubicBezTo>
                <a:cubicBezTo>
                  <a:pt x="524036" y="235975"/>
                  <a:pt x="538830" y="250769"/>
                  <a:pt x="538830" y="269017"/>
                </a:cubicBezTo>
                <a:cubicBezTo>
                  <a:pt x="538830" y="287265"/>
                  <a:pt x="524036" y="302058"/>
                  <a:pt x="505788" y="302058"/>
                </a:cubicBezTo>
                <a:cubicBezTo>
                  <a:pt x="487540" y="302058"/>
                  <a:pt x="472746" y="287265"/>
                  <a:pt x="472746" y="269017"/>
                </a:cubicBezTo>
                <a:close/>
                <a:moveTo>
                  <a:pt x="472746" y="387005"/>
                </a:moveTo>
                <a:cubicBezTo>
                  <a:pt x="472746" y="368757"/>
                  <a:pt x="487540" y="353964"/>
                  <a:pt x="505788" y="353964"/>
                </a:cubicBezTo>
                <a:cubicBezTo>
                  <a:pt x="524036" y="353964"/>
                  <a:pt x="538830" y="368757"/>
                  <a:pt x="538830" y="387005"/>
                </a:cubicBezTo>
                <a:cubicBezTo>
                  <a:pt x="538830" y="405253"/>
                  <a:pt x="524036" y="420047"/>
                  <a:pt x="505788" y="420047"/>
                </a:cubicBezTo>
                <a:cubicBezTo>
                  <a:pt x="487540" y="420047"/>
                  <a:pt x="472746" y="405253"/>
                  <a:pt x="472746" y="387005"/>
                </a:cubicBezTo>
                <a:close/>
                <a:moveTo>
                  <a:pt x="472746" y="504993"/>
                </a:moveTo>
                <a:cubicBezTo>
                  <a:pt x="472746" y="486745"/>
                  <a:pt x="487540" y="471951"/>
                  <a:pt x="505788" y="471951"/>
                </a:cubicBezTo>
                <a:cubicBezTo>
                  <a:pt x="524036" y="471951"/>
                  <a:pt x="538830" y="486745"/>
                  <a:pt x="538830" y="504993"/>
                </a:cubicBezTo>
                <a:cubicBezTo>
                  <a:pt x="538830" y="523241"/>
                  <a:pt x="524036" y="538035"/>
                  <a:pt x="505788" y="538035"/>
                </a:cubicBezTo>
                <a:cubicBezTo>
                  <a:pt x="487540" y="538035"/>
                  <a:pt x="472746" y="523241"/>
                  <a:pt x="472746" y="504993"/>
                </a:cubicBezTo>
                <a:close/>
                <a:moveTo>
                  <a:pt x="472746" y="622981"/>
                </a:moveTo>
                <a:cubicBezTo>
                  <a:pt x="472746" y="604733"/>
                  <a:pt x="487540" y="589939"/>
                  <a:pt x="505788" y="589939"/>
                </a:cubicBezTo>
                <a:cubicBezTo>
                  <a:pt x="524036" y="589939"/>
                  <a:pt x="538830" y="604733"/>
                  <a:pt x="538830" y="622981"/>
                </a:cubicBezTo>
                <a:cubicBezTo>
                  <a:pt x="538830" y="641229"/>
                  <a:pt x="524036" y="656022"/>
                  <a:pt x="505788" y="656022"/>
                </a:cubicBezTo>
                <a:cubicBezTo>
                  <a:pt x="487540" y="656022"/>
                  <a:pt x="472746" y="641229"/>
                  <a:pt x="472746" y="622981"/>
                </a:cubicBezTo>
                <a:close/>
                <a:moveTo>
                  <a:pt x="315164" y="33043"/>
                </a:moveTo>
                <a:cubicBezTo>
                  <a:pt x="315164" y="14795"/>
                  <a:pt x="329957" y="1"/>
                  <a:pt x="348205" y="1"/>
                </a:cubicBezTo>
                <a:cubicBezTo>
                  <a:pt x="366453" y="1"/>
                  <a:pt x="381247" y="14795"/>
                  <a:pt x="381247" y="33043"/>
                </a:cubicBezTo>
                <a:cubicBezTo>
                  <a:pt x="381247" y="51291"/>
                  <a:pt x="366453" y="66085"/>
                  <a:pt x="348205" y="66085"/>
                </a:cubicBezTo>
                <a:cubicBezTo>
                  <a:pt x="329957" y="66085"/>
                  <a:pt x="315164" y="51291"/>
                  <a:pt x="315164" y="33043"/>
                </a:cubicBezTo>
                <a:close/>
                <a:moveTo>
                  <a:pt x="315164" y="151029"/>
                </a:moveTo>
                <a:cubicBezTo>
                  <a:pt x="315164" y="132781"/>
                  <a:pt x="329957" y="117987"/>
                  <a:pt x="348205" y="117987"/>
                </a:cubicBezTo>
                <a:cubicBezTo>
                  <a:pt x="366453" y="117987"/>
                  <a:pt x="381247" y="132781"/>
                  <a:pt x="381247" y="151029"/>
                </a:cubicBezTo>
                <a:cubicBezTo>
                  <a:pt x="381247" y="169277"/>
                  <a:pt x="366453" y="184071"/>
                  <a:pt x="348205" y="184071"/>
                </a:cubicBezTo>
                <a:cubicBezTo>
                  <a:pt x="329957" y="184071"/>
                  <a:pt x="315164" y="169277"/>
                  <a:pt x="315164" y="151029"/>
                </a:cubicBezTo>
                <a:close/>
                <a:moveTo>
                  <a:pt x="315164" y="269017"/>
                </a:moveTo>
                <a:cubicBezTo>
                  <a:pt x="315164" y="250769"/>
                  <a:pt x="329957" y="235975"/>
                  <a:pt x="348205" y="235975"/>
                </a:cubicBezTo>
                <a:cubicBezTo>
                  <a:pt x="366453" y="235975"/>
                  <a:pt x="381247" y="250769"/>
                  <a:pt x="381247" y="269017"/>
                </a:cubicBezTo>
                <a:cubicBezTo>
                  <a:pt x="381247" y="287265"/>
                  <a:pt x="366453" y="302058"/>
                  <a:pt x="348205" y="302058"/>
                </a:cubicBezTo>
                <a:cubicBezTo>
                  <a:pt x="329957" y="302058"/>
                  <a:pt x="315164" y="287265"/>
                  <a:pt x="315164" y="269017"/>
                </a:cubicBezTo>
                <a:close/>
                <a:moveTo>
                  <a:pt x="315164" y="387005"/>
                </a:moveTo>
                <a:cubicBezTo>
                  <a:pt x="315164" y="368757"/>
                  <a:pt x="329957" y="353964"/>
                  <a:pt x="348205" y="353964"/>
                </a:cubicBezTo>
                <a:cubicBezTo>
                  <a:pt x="366453" y="353964"/>
                  <a:pt x="381247" y="368757"/>
                  <a:pt x="381247" y="387005"/>
                </a:cubicBezTo>
                <a:cubicBezTo>
                  <a:pt x="381247" y="405253"/>
                  <a:pt x="366453" y="420047"/>
                  <a:pt x="348205" y="420047"/>
                </a:cubicBezTo>
                <a:cubicBezTo>
                  <a:pt x="329957" y="420047"/>
                  <a:pt x="315164" y="405253"/>
                  <a:pt x="315164" y="387005"/>
                </a:cubicBezTo>
                <a:close/>
                <a:moveTo>
                  <a:pt x="315164" y="504993"/>
                </a:moveTo>
                <a:cubicBezTo>
                  <a:pt x="315164" y="486745"/>
                  <a:pt x="329957" y="471951"/>
                  <a:pt x="348205" y="471951"/>
                </a:cubicBezTo>
                <a:cubicBezTo>
                  <a:pt x="366453" y="471951"/>
                  <a:pt x="381247" y="486745"/>
                  <a:pt x="381247" y="504993"/>
                </a:cubicBezTo>
                <a:cubicBezTo>
                  <a:pt x="381247" y="523241"/>
                  <a:pt x="366453" y="538035"/>
                  <a:pt x="348205" y="538035"/>
                </a:cubicBezTo>
                <a:cubicBezTo>
                  <a:pt x="329957" y="538035"/>
                  <a:pt x="315164" y="523241"/>
                  <a:pt x="315164" y="504993"/>
                </a:cubicBezTo>
                <a:close/>
                <a:moveTo>
                  <a:pt x="315164" y="622981"/>
                </a:moveTo>
                <a:cubicBezTo>
                  <a:pt x="315164" y="604733"/>
                  <a:pt x="329957" y="589939"/>
                  <a:pt x="348205" y="589939"/>
                </a:cubicBezTo>
                <a:cubicBezTo>
                  <a:pt x="366453" y="589939"/>
                  <a:pt x="381247" y="604733"/>
                  <a:pt x="381247" y="622981"/>
                </a:cubicBezTo>
                <a:cubicBezTo>
                  <a:pt x="381247" y="641229"/>
                  <a:pt x="366453" y="656022"/>
                  <a:pt x="348205" y="656022"/>
                </a:cubicBezTo>
                <a:cubicBezTo>
                  <a:pt x="329957" y="656022"/>
                  <a:pt x="315164" y="641229"/>
                  <a:pt x="315164" y="622981"/>
                </a:cubicBezTo>
                <a:close/>
                <a:moveTo>
                  <a:pt x="157582" y="33041"/>
                </a:moveTo>
                <a:cubicBezTo>
                  <a:pt x="157582" y="14793"/>
                  <a:pt x="172376" y="0"/>
                  <a:pt x="190624" y="0"/>
                </a:cubicBezTo>
                <a:cubicBezTo>
                  <a:pt x="208872" y="0"/>
                  <a:pt x="223665" y="14793"/>
                  <a:pt x="223665" y="33041"/>
                </a:cubicBezTo>
                <a:cubicBezTo>
                  <a:pt x="223665" y="51289"/>
                  <a:pt x="208872" y="66083"/>
                  <a:pt x="190624" y="66083"/>
                </a:cubicBezTo>
                <a:cubicBezTo>
                  <a:pt x="172376" y="66083"/>
                  <a:pt x="157582" y="51289"/>
                  <a:pt x="157582" y="33041"/>
                </a:cubicBezTo>
                <a:close/>
                <a:moveTo>
                  <a:pt x="157582" y="151029"/>
                </a:moveTo>
                <a:cubicBezTo>
                  <a:pt x="157582" y="132781"/>
                  <a:pt x="172376" y="117987"/>
                  <a:pt x="190624" y="117987"/>
                </a:cubicBezTo>
                <a:cubicBezTo>
                  <a:pt x="208872" y="117987"/>
                  <a:pt x="223665" y="132781"/>
                  <a:pt x="223665" y="151029"/>
                </a:cubicBezTo>
                <a:cubicBezTo>
                  <a:pt x="223665" y="169277"/>
                  <a:pt x="208872" y="184071"/>
                  <a:pt x="190624" y="184071"/>
                </a:cubicBezTo>
                <a:cubicBezTo>
                  <a:pt x="172376" y="184071"/>
                  <a:pt x="157582" y="169277"/>
                  <a:pt x="157582" y="151029"/>
                </a:cubicBezTo>
                <a:close/>
                <a:moveTo>
                  <a:pt x="157582" y="269017"/>
                </a:moveTo>
                <a:cubicBezTo>
                  <a:pt x="157582" y="250769"/>
                  <a:pt x="172376" y="235975"/>
                  <a:pt x="190624" y="235975"/>
                </a:cubicBezTo>
                <a:cubicBezTo>
                  <a:pt x="208872" y="235975"/>
                  <a:pt x="223665" y="250769"/>
                  <a:pt x="223665" y="269017"/>
                </a:cubicBezTo>
                <a:cubicBezTo>
                  <a:pt x="223665" y="287265"/>
                  <a:pt x="208872" y="302058"/>
                  <a:pt x="190624" y="302058"/>
                </a:cubicBezTo>
                <a:cubicBezTo>
                  <a:pt x="172376" y="302058"/>
                  <a:pt x="157582" y="287265"/>
                  <a:pt x="157582" y="269017"/>
                </a:cubicBezTo>
                <a:close/>
                <a:moveTo>
                  <a:pt x="157582" y="387005"/>
                </a:moveTo>
                <a:cubicBezTo>
                  <a:pt x="157582" y="368757"/>
                  <a:pt x="172376" y="353964"/>
                  <a:pt x="190624" y="353964"/>
                </a:cubicBezTo>
                <a:cubicBezTo>
                  <a:pt x="208872" y="353964"/>
                  <a:pt x="223665" y="368757"/>
                  <a:pt x="223665" y="387005"/>
                </a:cubicBezTo>
                <a:cubicBezTo>
                  <a:pt x="223665" y="405253"/>
                  <a:pt x="208872" y="420047"/>
                  <a:pt x="190624" y="420047"/>
                </a:cubicBezTo>
                <a:cubicBezTo>
                  <a:pt x="172376" y="420047"/>
                  <a:pt x="157582" y="405253"/>
                  <a:pt x="157582" y="387005"/>
                </a:cubicBezTo>
                <a:close/>
                <a:moveTo>
                  <a:pt x="157582" y="504993"/>
                </a:moveTo>
                <a:cubicBezTo>
                  <a:pt x="157582" y="486745"/>
                  <a:pt x="172376" y="471951"/>
                  <a:pt x="190624" y="471951"/>
                </a:cubicBezTo>
                <a:cubicBezTo>
                  <a:pt x="208872" y="471951"/>
                  <a:pt x="223665" y="486745"/>
                  <a:pt x="223665" y="504993"/>
                </a:cubicBezTo>
                <a:cubicBezTo>
                  <a:pt x="223665" y="523241"/>
                  <a:pt x="208872" y="538035"/>
                  <a:pt x="190624" y="538035"/>
                </a:cubicBezTo>
                <a:cubicBezTo>
                  <a:pt x="172376" y="538035"/>
                  <a:pt x="157582" y="523241"/>
                  <a:pt x="157582" y="504993"/>
                </a:cubicBezTo>
                <a:close/>
                <a:moveTo>
                  <a:pt x="157582" y="622981"/>
                </a:moveTo>
                <a:cubicBezTo>
                  <a:pt x="157582" y="604733"/>
                  <a:pt x="172376" y="589939"/>
                  <a:pt x="190624" y="589939"/>
                </a:cubicBezTo>
                <a:cubicBezTo>
                  <a:pt x="208872" y="589939"/>
                  <a:pt x="223665" y="604733"/>
                  <a:pt x="223665" y="622981"/>
                </a:cubicBezTo>
                <a:cubicBezTo>
                  <a:pt x="223665" y="641229"/>
                  <a:pt x="208872" y="656022"/>
                  <a:pt x="190624" y="656022"/>
                </a:cubicBezTo>
                <a:cubicBezTo>
                  <a:pt x="172376" y="656022"/>
                  <a:pt x="157582" y="641229"/>
                  <a:pt x="157582" y="622981"/>
                </a:cubicBezTo>
                <a:close/>
                <a:moveTo>
                  <a:pt x="0" y="33042"/>
                </a:moveTo>
                <a:cubicBezTo>
                  <a:pt x="0" y="14794"/>
                  <a:pt x="14794" y="0"/>
                  <a:pt x="33042" y="0"/>
                </a:cubicBezTo>
                <a:cubicBezTo>
                  <a:pt x="51290" y="0"/>
                  <a:pt x="66084" y="14794"/>
                  <a:pt x="66084" y="33042"/>
                </a:cubicBezTo>
                <a:cubicBezTo>
                  <a:pt x="66084" y="51290"/>
                  <a:pt x="51290" y="66084"/>
                  <a:pt x="33042" y="66084"/>
                </a:cubicBezTo>
                <a:cubicBezTo>
                  <a:pt x="14794" y="66084"/>
                  <a:pt x="0" y="51290"/>
                  <a:pt x="0" y="33042"/>
                </a:cubicBezTo>
                <a:close/>
                <a:moveTo>
                  <a:pt x="0" y="151029"/>
                </a:moveTo>
                <a:cubicBezTo>
                  <a:pt x="0" y="132781"/>
                  <a:pt x="14794" y="117987"/>
                  <a:pt x="33042" y="117987"/>
                </a:cubicBezTo>
                <a:cubicBezTo>
                  <a:pt x="51290" y="117987"/>
                  <a:pt x="66084" y="132781"/>
                  <a:pt x="66084" y="151029"/>
                </a:cubicBezTo>
                <a:cubicBezTo>
                  <a:pt x="66084" y="169277"/>
                  <a:pt x="51290" y="184071"/>
                  <a:pt x="33042" y="184071"/>
                </a:cubicBezTo>
                <a:cubicBezTo>
                  <a:pt x="14794" y="184071"/>
                  <a:pt x="0" y="169277"/>
                  <a:pt x="0" y="151029"/>
                </a:cubicBezTo>
                <a:close/>
                <a:moveTo>
                  <a:pt x="0" y="269017"/>
                </a:moveTo>
                <a:cubicBezTo>
                  <a:pt x="0" y="250769"/>
                  <a:pt x="14794" y="235975"/>
                  <a:pt x="33042" y="235975"/>
                </a:cubicBezTo>
                <a:cubicBezTo>
                  <a:pt x="51290" y="235975"/>
                  <a:pt x="66084" y="250769"/>
                  <a:pt x="66084" y="269017"/>
                </a:cubicBezTo>
                <a:cubicBezTo>
                  <a:pt x="66084" y="287265"/>
                  <a:pt x="51290" y="302058"/>
                  <a:pt x="33042" y="302058"/>
                </a:cubicBezTo>
                <a:cubicBezTo>
                  <a:pt x="14794" y="302058"/>
                  <a:pt x="0" y="287265"/>
                  <a:pt x="0" y="269017"/>
                </a:cubicBezTo>
                <a:close/>
                <a:moveTo>
                  <a:pt x="0" y="387005"/>
                </a:moveTo>
                <a:cubicBezTo>
                  <a:pt x="0" y="368757"/>
                  <a:pt x="14794" y="353964"/>
                  <a:pt x="33042" y="353964"/>
                </a:cubicBezTo>
                <a:cubicBezTo>
                  <a:pt x="51290" y="353964"/>
                  <a:pt x="66084" y="368757"/>
                  <a:pt x="66084" y="387005"/>
                </a:cubicBezTo>
                <a:cubicBezTo>
                  <a:pt x="66084" y="405253"/>
                  <a:pt x="51290" y="420047"/>
                  <a:pt x="33042" y="420047"/>
                </a:cubicBezTo>
                <a:cubicBezTo>
                  <a:pt x="14794" y="420047"/>
                  <a:pt x="0" y="405253"/>
                  <a:pt x="0" y="387005"/>
                </a:cubicBezTo>
                <a:close/>
                <a:moveTo>
                  <a:pt x="0" y="504993"/>
                </a:moveTo>
                <a:cubicBezTo>
                  <a:pt x="0" y="486745"/>
                  <a:pt x="14794" y="471951"/>
                  <a:pt x="33042" y="471951"/>
                </a:cubicBezTo>
                <a:cubicBezTo>
                  <a:pt x="51290" y="471951"/>
                  <a:pt x="66084" y="486745"/>
                  <a:pt x="66084" y="504993"/>
                </a:cubicBezTo>
                <a:cubicBezTo>
                  <a:pt x="66084" y="523241"/>
                  <a:pt x="51290" y="538035"/>
                  <a:pt x="33042" y="538035"/>
                </a:cubicBezTo>
                <a:cubicBezTo>
                  <a:pt x="14794" y="538035"/>
                  <a:pt x="0" y="523241"/>
                  <a:pt x="0" y="504993"/>
                </a:cubicBezTo>
                <a:close/>
                <a:moveTo>
                  <a:pt x="0" y="622981"/>
                </a:moveTo>
                <a:cubicBezTo>
                  <a:pt x="0" y="604733"/>
                  <a:pt x="14794" y="589939"/>
                  <a:pt x="33042" y="589939"/>
                </a:cubicBezTo>
                <a:cubicBezTo>
                  <a:pt x="51290" y="589939"/>
                  <a:pt x="66084" y="604733"/>
                  <a:pt x="66084" y="622981"/>
                </a:cubicBezTo>
                <a:cubicBezTo>
                  <a:pt x="66084" y="641229"/>
                  <a:pt x="51290" y="656022"/>
                  <a:pt x="33042" y="656022"/>
                </a:cubicBezTo>
                <a:cubicBezTo>
                  <a:pt x="14794" y="656022"/>
                  <a:pt x="0" y="641229"/>
                  <a:pt x="0" y="622981"/>
                </a:cubicBezTo>
                <a:close/>
              </a:path>
            </a:pathLst>
          </a:custGeom>
          <a:gradFill>
            <a:gsLst>
              <a:gs pos="28000">
                <a:schemeClr val="accent1"/>
              </a:gs>
              <a:gs pos="100000">
                <a:schemeClr val="accent1">
                  <a:lumMod val="20000"/>
                  <a:lumOff val="80000"/>
                  <a:alpha val="0"/>
                </a:schemeClr>
              </a:gs>
            </a:gsLst>
            <a:lin ang="0" scaled="0"/>
          </a:gradFill>
          <a:ln w="12700" cap="sq">
            <a:noFill/>
            <a:miter/>
          </a:ln>
        </p:spPr>
        <p:txBody>
          <a:bodyPr vert="horz" wrap="square" lIns="91440" tIns="45720" rIns="91440" bIns="45720" rtlCol="0" anchor="ctr"/>
          <a:lstStyle/>
          <a:p>
            <a:pPr algn="ctr">
              <a:lnSpc>
                <a:spcPct val="110000"/>
              </a:lnSpc>
            </a:pPr>
            <a:endParaRPr kumimoji="1" lang="zh-CN" altLang="en-US"/>
          </a:p>
        </p:txBody>
      </p:sp>
      <p:sp>
        <p:nvSpPr>
          <p:cNvPr id="29" name="标题 1"/>
          <p:cNvSpPr txBox="1"/>
          <p:nvPr/>
        </p:nvSpPr>
        <p:spPr>
          <a:xfrm rot="0" flipH="0" flipV="0">
            <a:off x="968288" y="177422"/>
            <a:ext cx="10550612" cy="753382"/>
          </a:xfrm>
          <a:prstGeom prst="rect">
            <a:avLst/>
          </a:prstGeom>
          <a:noFill/>
          <a:ln>
            <a:noFill/>
          </a:ln>
        </p:spPr>
        <p:txBody>
          <a:bodyPr vert="horz" wrap="square" lIns="0" tIns="0" rIns="0" bIns="0" rtlCol="0" anchor="ctr"/>
          <a:lstStyle/>
          <a:p>
            <a:pPr algn="l">
              <a:lnSpc>
                <a:spcPct val="110000"/>
              </a:lnSpc>
            </a:pPr>
            <a:r>
              <a:rPr kumimoji="1" lang="en-US" altLang="zh-CN" sz="2800">
                <a:ln w="25400">
                  <a:noFill/>
                </a:ln>
                <a:solidFill>
                  <a:srgbClr val="262626">
                    <a:alpha val="100000"/>
                  </a:srgbClr>
                </a:solidFill>
                <a:latin typeface="Source Han Sans CN Bold"/>
                <a:ea typeface="Source Han Sans CN Bold"/>
                <a:cs typeface="Source Han Sans CN Bold"/>
              </a:rPr>
              <a:t>长效合规与风险防御体系</a:t>
            </a:r>
            <a:endParaRPr kumimoji="1" lang="zh-CN" altLang="en-US"/>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0"/>
          <p:cNvSpPr txBox="1"/>
          <p:nvPr/>
        </p:nvSpPr>
        <p:spPr>
          <a:xfrm rot="0" flipH="0" flipV="0">
            <a:off x="0" y="0"/>
            <a:ext cx="12192000" cy="6858000"/>
          </a:xfrm>
          <a:prstGeom prst="rect">
            <a:avLst/>
          </a:prstGeom>
          <a:gradFill>
            <a:gsLst>
              <a:gs pos="0">
                <a:schemeClr val="accent1"/>
              </a:gs>
              <a:gs pos="100000">
                <a:schemeClr val="accent1">
                  <a:lumMod val="75000"/>
                </a:schemeClr>
              </a:gs>
            </a:gsLst>
            <a:lin ang="2700000" scaled="1"/>
          </a:gra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3" name="矩形: 圆顶角 8"/>
          <p:cNvSpPr txBox="1"/>
          <p:nvPr/>
        </p:nvSpPr>
        <p:spPr>
          <a:xfrm rot="13440867" flipH="0" flipV="0">
            <a:off x="8948494" y="-2004038"/>
            <a:ext cx="3438744" cy="8736277"/>
          </a:xfrm>
          <a:prstGeom prst="round2SameRect">
            <a:avLst>
              <a:gd name="adj1" fmla="val 50000"/>
              <a:gd name="adj2" fmla="val 0"/>
            </a:avLst>
          </a:prstGeom>
          <a:noFill/>
          <a:ln w="228600" cap="sq">
            <a:solidFill>
              <a:schemeClr val="accent1">
                <a:lumMod val="60000"/>
                <a:lumOff val="4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4" name="矩形: 圆顶角 1"/>
          <p:cNvSpPr txBox="1"/>
          <p:nvPr/>
        </p:nvSpPr>
        <p:spPr>
          <a:xfrm rot="18840867" flipH="0" flipV="0">
            <a:off x="8444103" y="1981531"/>
            <a:ext cx="3438744" cy="7145639"/>
          </a:xfrm>
          <a:prstGeom prst="round2SameRect">
            <a:avLst>
              <a:gd name="adj1" fmla="val 50000"/>
              <a:gd name="adj2" fmla="val 0"/>
            </a:avLst>
          </a:prstGeom>
          <a:noFill/>
          <a:ln w="228600" cap="sq">
            <a:solidFill>
              <a:schemeClr val="accent2">
                <a:lumMod val="60000"/>
                <a:lumOff val="4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5" name="矩形: 圆顶角 9"/>
          <p:cNvSpPr txBox="1"/>
          <p:nvPr/>
        </p:nvSpPr>
        <p:spPr>
          <a:xfrm rot="13440867" flipH="0" flipV="0">
            <a:off x="9635987" y="-557837"/>
            <a:ext cx="1776211" cy="6427234"/>
          </a:xfrm>
          <a:prstGeom prst="round2SameRect">
            <a:avLst>
              <a:gd name="adj1" fmla="val 50000"/>
              <a:gd name="adj2" fmla="val 0"/>
            </a:avLst>
          </a:prstGeom>
          <a:noFill/>
          <a:ln w="228600" cap="sq">
            <a:solidFill>
              <a:schemeClr val="accent1">
                <a:lumMod val="60000"/>
                <a:lumOff val="40000"/>
                <a:alpha val="10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6" name="矩形: 圆顶角 2"/>
          <p:cNvSpPr txBox="1"/>
          <p:nvPr/>
        </p:nvSpPr>
        <p:spPr>
          <a:xfrm rot="18840867" flipH="0" flipV="0">
            <a:off x="9268214" y="2909084"/>
            <a:ext cx="1776211" cy="5257010"/>
          </a:xfrm>
          <a:prstGeom prst="round2SameRect">
            <a:avLst>
              <a:gd name="adj1" fmla="val 50000"/>
              <a:gd name="adj2" fmla="val 0"/>
            </a:avLst>
          </a:prstGeom>
          <a:noFill/>
          <a:ln w="228600" cap="sq">
            <a:solidFill>
              <a:schemeClr val="accent2">
                <a:lumMod val="60000"/>
                <a:lumOff val="40000"/>
                <a:alpha val="90000"/>
              </a:schemeClr>
            </a:solidFill>
            <a:prstDash val="solid"/>
            <a:miter/>
          </a:ln>
        </p:spPr>
        <p:txBody>
          <a:bodyPr vert="horz" wrap="square" lIns="91440" tIns="45720" rIns="91440" bIns="45720" rtlCol="0" anchor="ctr"/>
          <a:lstStyle/>
          <a:p>
            <a:pPr algn="ctr">
              <a:lnSpc>
                <a:spcPct val="110000"/>
              </a:lnSpc>
            </a:pPr>
            <a:endParaRPr kumimoji="1" lang="zh-CN" altLang="en-US"/>
          </a:p>
        </p:txBody>
      </p:sp>
      <p:sp>
        <p:nvSpPr>
          <p:cNvPr id="7" name="椭圆 33"/>
          <p:cNvSpPr txBox="1"/>
          <p:nvPr/>
        </p:nvSpPr>
        <p:spPr>
          <a:xfrm rot="0" flipH="0" flipV="0">
            <a:off x="8479598" y="3883074"/>
            <a:ext cx="900973" cy="900973"/>
          </a:xfrm>
          <a:prstGeom prst="ellipse">
            <a:avLst/>
          </a:prstGeom>
          <a:solidFill>
            <a:schemeClr val="accent1">
              <a:lumMod val="20000"/>
              <a:lumOff val="80000"/>
              <a:alpha val="10000"/>
            </a:schemeClr>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8" name="椭圆 36"/>
          <p:cNvSpPr txBox="1"/>
          <p:nvPr/>
        </p:nvSpPr>
        <p:spPr>
          <a:xfrm rot="0" flipH="0" flipV="0">
            <a:off x="673774" y="5460597"/>
            <a:ext cx="454519" cy="454519"/>
          </a:xfrm>
          <a:prstGeom prst="ellipse">
            <a:avLst/>
          </a:prstGeom>
          <a:gradFill>
            <a:gsLst>
              <a:gs pos="0">
                <a:schemeClr val="accent2"/>
              </a:gs>
              <a:gs pos="100000">
                <a:schemeClr val="accent2">
                  <a:lumMod val="60000"/>
                  <a:lumOff val="40000"/>
                </a:schemeClr>
              </a:gs>
            </a:gsLst>
            <a:lin ang="2700000" scaled="0"/>
          </a:gradFill>
          <a:ln w="12700" cap="sq">
            <a:noFill/>
            <a:prstDash val="solid"/>
            <a:miter/>
          </a:ln>
          <a:effectLst>
            <a:outerShdw dist="38100" blurRad="50800" dir="5400000" sx="100000" sy="100000" kx="0" ky="0" algn="t" rotWithShape="0">
              <a:schemeClr val="accent1">
                <a:lumMod val="50000"/>
                <a:alpha val="25000"/>
              </a:schemeClr>
            </a:outerShdw>
          </a:effectLst>
        </p:spPr>
        <p:txBody>
          <a:bodyPr vert="horz" wrap="square" lIns="91440" tIns="45720" rIns="91440" bIns="45720" rtlCol="0" anchor="ctr"/>
          <a:lstStyle/>
          <a:p>
            <a:pPr algn="ctr">
              <a:lnSpc>
                <a:spcPct val="110000"/>
              </a:lnSpc>
            </a:pPr>
            <a:endParaRPr kumimoji="1" lang="zh-CN" altLang="en-US"/>
          </a:p>
        </p:txBody>
      </p:sp>
      <p:sp>
        <p:nvSpPr>
          <p:cNvPr id="9" name="箭头: 右 37"/>
          <p:cNvSpPr txBox="1"/>
          <p:nvPr/>
        </p:nvSpPr>
        <p:spPr>
          <a:xfrm rot="0" flipH="0" flipV="0">
            <a:off x="792373" y="5628352"/>
            <a:ext cx="217321" cy="119009"/>
          </a:xfrm>
          <a:prstGeom prst="rightArrow">
            <a:avLst>
              <a:gd name="adj1" fmla="val 23912"/>
              <a:gd name="adj2" fmla="val 69565"/>
            </a:avLst>
          </a:prstGeom>
          <a:solidFill>
            <a:schemeClr val="bg1"/>
          </a:solidFill>
          <a:ln w="12700" cap="sq">
            <a:noFill/>
            <a:prstDash val="solid"/>
            <a:miter/>
          </a:ln>
        </p:spPr>
        <p:txBody>
          <a:bodyPr vert="horz" wrap="square" lIns="91440" tIns="45720" rIns="91440" bIns="45720" rtlCol="0" anchor="ctr"/>
          <a:lstStyle/>
          <a:p>
            <a:pPr algn="ctr">
              <a:lnSpc>
                <a:spcPct val="110000"/>
              </a:lnSpc>
            </a:pPr>
            <a:endParaRPr kumimoji="1" lang="zh-CN" altLang="en-US"/>
          </a:p>
        </p:txBody>
      </p:sp>
      <p:sp>
        <p:nvSpPr>
          <p:cNvPr id="10" name="矩形: 圆角 38"/>
          <p:cNvSpPr txBox="1"/>
          <p:nvPr/>
        </p:nvSpPr>
        <p:spPr>
          <a:xfrm rot="0" flipH="0" flipV="0">
            <a:off x="1128291" y="5460597"/>
            <a:ext cx="5011424" cy="454518"/>
          </a:xfrm>
          <a:prstGeom prst="roundRect">
            <a:avLst>
              <a:gd name="adj" fmla="val 50000"/>
            </a:avLst>
          </a:prstGeom>
          <a:solidFill>
            <a:schemeClr val="bg1">
              <a:alpha val="30000"/>
            </a:schemeClr>
          </a:solidFill>
          <a:ln w="12700" cap="sq">
            <a:noFill/>
            <a:prstDash val="solid"/>
            <a:miter/>
          </a:ln>
          <a:effectLst>
            <a:outerShdw dist="38100" blurRad="50800" dir="5400000" sx="100000" sy="100000" kx="0" ky="0" algn="t" rotWithShape="0">
              <a:schemeClr val="accent1">
                <a:lumMod val="50000"/>
                <a:alpha val="25000"/>
              </a:schemeClr>
            </a:outerShdw>
          </a:effectLst>
        </p:spPr>
        <p:txBody>
          <a:bodyPr vert="horz" wrap="square" lIns="0" tIns="0" rIns="0" bIns="0" rtlCol="0" anchor="ctr"/>
          <a:lstStyle/>
          <a:p>
            <a:pPr algn="ctr">
              <a:lnSpc>
                <a:spcPct val="110000"/>
              </a:lnSpc>
            </a:pPr>
            <a:endParaRPr kumimoji="1" lang="zh-CN" altLang="en-US"/>
          </a:p>
        </p:txBody>
      </p:sp>
      <p:sp>
        <p:nvSpPr>
          <p:cNvPr id="11" name="11"/>
          <p:cNvSpPr txBox="1"/>
          <p:nvPr/>
        </p:nvSpPr>
        <p:spPr>
          <a:xfrm rot="0" flipH="0" flipV="0">
            <a:off x="1395718" y="5533968"/>
            <a:ext cx="1897161" cy="307777"/>
          </a:xfrm>
          <a:prstGeom prst="rect">
            <a:avLst/>
          </a:prstGeom>
          <a:noFill/>
          <a:ln w="15875" cap="sq">
            <a:noFill/>
          </a:ln>
          <a:effectLst/>
        </p:spPr>
        <p:txBody>
          <a:bodyPr vert="horz" wrap="square" lIns="0" tIns="0" rIns="0" bIns="0" rtlCol="0" anchor="ctr"/>
          <a:lstStyle/>
          <a:p>
            <a:pPr algn="ctr">
              <a:lnSpc>
                <a:spcPct val="110000"/>
              </a:lnSpc>
            </a:pPr>
            <a:r>
              <a:rPr kumimoji="1" lang="en-US" altLang="zh-CN" sz="1400">
                <a:ln w="12700">
                  <a:noFill/>
                </a:ln>
                <a:solidFill>
                  <a:srgbClr val="FFFFFF">
                    <a:alpha val="100000"/>
                  </a:srgbClr>
                </a:solidFill>
                <a:latin typeface="OPPOSans H"/>
                <a:ea typeface="OPPOSans H"/>
                <a:cs typeface="OPPOSans H"/>
              </a:rPr>
              <a:t>PPT主讲人：喜传播</a:t>
            </a:r>
            <a:endParaRPr kumimoji="1" lang="zh-CN" altLang="en-US"/>
          </a:p>
        </p:txBody>
      </p:sp>
      <p:sp>
        <p:nvSpPr>
          <p:cNvPr id="12" name="15"/>
          <p:cNvSpPr txBox="1"/>
          <p:nvPr/>
        </p:nvSpPr>
        <p:spPr>
          <a:xfrm rot="0" flipH="0" flipV="0">
            <a:off x="3833413" y="5533968"/>
            <a:ext cx="1897161" cy="307777"/>
          </a:xfrm>
          <a:prstGeom prst="rect">
            <a:avLst/>
          </a:prstGeom>
          <a:noFill/>
          <a:ln w="15875" cap="sq">
            <a:noFill/>
          </a:ln>
          <a:effectLst/>
        </p:spPr>
        <p:txBody>
          <a:bodyPr vert="horz" wrap="square" lIns="0" tIns="0" rIns="0" bIns="0" rtlCol="0" anchor="ctr"/>
          <a:lstStyle/>
          <a:p>
            <a:pPr algn="ctr">
              <a:lnSpc>
                <a:spcPct val="110000"/>
              </a:lnSpc>
            </a:pPr>
            <a:r>
              <a:rPr kumimoji="1" lang="en-US" altLang="zh-CN" sz="1400">
                <a:ln w="12700">
                  <a:noFill/>
                </a:ln>
                <a:solidFill>
                  <a:srgbClr val="FFFFFF">
                    <a:alpha val="100000"/>
                  </a:srgbClr>
                </a:solidFill>
                <a:latin typeface="OPPOSans H"/>
                <a:ea typeface="OPPOSans H"/>
                <a:cs typeface="OPPOSans H"/>
              </a:rPr>
              <a:t>2026.10</a:t>
            </a:r>
            <a:endParaRPr kumimoji="1" lang="zh-CN" altLang="en-US"/>
          </a:p>
        </p:txBody>
      </p:sp>
      <p:cxnSp>
        <p:nvCxnSpPr>
          <p:cNvPr id="13" name="直接连接符 41"/>
          <p:cNvCxnSpPr/>
          <p:nvPr/>
        </p:nvCxnSpPr>
        <p:spPr>
          <a:xfrm rot="0" flipH="0" flipV="0">
            <a:off x="3563146" y="5552032"/>
            <a:ext cx="0" cy="271649"/>
          </a:xfrm>
          <a:prstGeom prst="line">
            <a:avLst/>
          </a:prstGeom>
          <a:noFill/>
          <a:ln w="12700" cap="sq">
            <a:solidFill>
              <a:schemeClr val="bg1"/>
            </a:solidFill>
            <a:prstDash val="solid"/>
            <a:miter/>
          </a:ln>
        </p:spPr>
      </p:cxnSp>
      <p:sp>
        <p:nvSpPr>
          <p:cNvPr id="14" name="任意多边形: 形状 17"/>
          <p:cNvSpPr txBox="1"/>
          <p:nvPr/>
        </p:nvSpPr>
        <p:spPr>
          <a:xfrm rot="0" flipH="0" flipV="0">
            <a:off x="6088320" y="1835302"/>
            <a:ext cx="1126900" cy="887881"/>
          </a:xfrm>
          <a:custGeom>
            <a:avLst/>
            <a:gdLst>
              <a:gd name="csX0" fmla="*/ 563665 w 1126900"/>
              <a:gd name="csY0" fmla="*/ 388921 h 887881"/>
              <a:gd name="csX1" fmla="*/ 618545 w 1126900"/>
              <a:gd name="csY1" fmla="*/ 443839 h 887881"/>
              <a:gd name="csX2" fmla="*/ 563286 w 1126900"/>
              <a:gd name="csY2" fmla="*/ 499060 h 887881"/>
              <a:gd name="csX3" fmla="*/ 508406 w 1126900"/>
              <a:gd name="csY3" fmla="*/ 443460 h 887881"/>
              <a:gd name="csX4" fmla="*/ 563665 w 1126900"/>
              <a:gd name="csY4" fmla="*/ 388921 h 887881"/>
              <a:gd name="csX5" fmla="*/ 344524 w 1126900"/>
              <a:gd name="csY5" fmla="*/ 388921 h 887881"/>
              <a:gd name="csX6" fmla="*/ 399821 w 1126900"/>
              <a:gd name="csY6" fmla="*/ 444332 h 887881"/>
              <a:gd name="csX7" fmla="*/ 344562 w 1126900"/>
              <a:gd name="csY7" fmla="*/ 499060 h 887881"/>
              <a:gd name="csX8" fmla="*/ 344524 w 1126900"/>
              <a:gd name="csY8" fmla="*/ 499060 h 887881"/>
              <a:gd name="csX9" fmla="*/ 289303 w 1126900"/>
              <a:gd name="csY9" fmla="*/ 443650 h 887881"/>
              <a:gd name="csX10" fmla="*/ 344524 w 1126900"/>
              <a:gd name="csY10" fmla="*/ 388921 h 887881"/>
              <a:gd name="csX11" fmla="*/ 785837 w 1126900"/>
              <a:gd name="csY11" fmla="*/ 388769 h 887881"/>
              <a:gd name="csX12" fmla="*/ 837611 w 1126900"/>
              <a:gd name="csY12" fmla="*/ 444937 h 887881"/>
              <a:gd name="csX13" fmla="*/ 778262 w 1126900"/>
              <a:gd name="csY13" fmla="*/ 499136 h 887881"/>
              <a:gd name="csX14" fmla="*/ 727207 w 1126900"/>
              <a:gd name="csY14" fmla="*/ 441604 h 887881"/>
              <a:gd name="csX15" fmla="*/ 785837 w 1126900"/>
              <a:gd name="csY15" fmla="*/ 388769 h 887881"/>
              <a:gd name="csX16" fmla="*/ 594117 w 1126900"/>
              <a:gd name="csY16" fmla="*/ 48733 h 887881"/>
              <a:gd name="csX17" fmla="*/ 453906 w 1126900"/>
              <a:gd name="csY17" fmla="*/ 57936 h 887881"/>
              <a:gd name="csX18" fmla="*/ 268056 w 1126900"/>
              <a:gd name="csY18" fmla="*/ 123269 h 887881"/>
              <a:gd name="csX19" fmla="*/ 97810 w 1126900"/>
              <a:gd name="csY19" fmla="*/ 287228 h 887881"/>
              <a:gd name="csX20" fmla="*/ 66526 w 1126900"/>
              <a:gd name="csY20" fmla="*/ 524928 h 887881"/>
              <a:gd name="csX21" fmla="*/ 96031 w 1126900"/>
              <a:gd name="csY21" fmla="*/ 595374 h 887881"/>
              <a:gd name="csX22" fmla="*/ 111748 w 1126900"/>
              <a:gd name="csY22" fmla="*/ 657375 h 887881"/>
              <a:gd name="csX23" fmla="*/ 94250 w 1126900"/>
              <a:gd name="csY23" fmla="*/ 738767 h 887881"/>
              <a:gd name="csX24" fmla="*/ 65693 w 1126900"/>
              <a:gd name="csY24" fmla="*/ 811106 h 887881"/>
              <a:gd name="csX25" fmla="*/ 65731 w 1126900"/>
              <a:gd name="csY25" fmla="*/ 811031 h 887881"/>
              <a:gd name="csX26" fmla="*/ 77434 w 1126900"/>
              <a:gd name="csY26" fmla="*/ 803721 h 887881"/>
              <a:gd name="csX27" fmla="*/ 169431 w 1126900"/>
              <a:gd name="csY27" fmla="*/ 759257 h 887881"/>
              <a:gd name="csX28" fmla="*/ 266086 w 1126900"/>
              <a:gd name="csY28" fmla="*/ 763612 h 887881"/>
              <a:gd name="csX29" fmla="*/ 322481 w 1126900"/>
              <a:gd name="csY29" fmla="*/ 788875 h 887881"/>
              <a:gd name="csX30" fmla="*/ 572036 w 1126900"/>
              <a:gd name="csY30" fmla="*/ 839967 h 887881"/>
              <a:gd name="csX31" fmla="*/ 680508 w 1126900"/>
              <a:gd name="csY31" fmla="*/ 830157 h 887881"/>
              <a:gd name="csX32" fmla="*/ 903513 w 1126900"/>
              <a:gd name="csY32" fmla="*/ 742100 h 887881"/>
              <a:gd name="csX33" fmla="*/ 1049291 w 1126900"/>
              <a:gd name="csY33" fmla="*/ 576778 h 887881"/>
              <a:gd name="csX34" fmla="*/ 1073000 w 1126900"/>
              <a:gd name="csY34" fmla="*/ 383997 h 887881"/>
              <a:gd name="csX35" fmla="*/ 974679 w 1126900"/>
              <a:gd name="csY35" fmla="*/ 204700 h 887881"/>
              <a:gd name="csX36" fmla="*/ 789549 w 1126900"/>
              <a:gd name="csY36" fmla="*/ 87440 h 887881"/>
              <a:gd name="csX37" fmla="*/ 594117 w 1126900"/>
              <a:gd name="csY37" fmla="*/ 48733 h 887881"/>
              <a:gd name="csX38" fmla="*/ 529115 w 1126900"/>
              <a:gd name="csY38" fmla="*/ 1073 h 887881"/>
              <a:gd name="csX39" fmla="*/ 613887 w 1126900"/>
              <a:gd name="csY39" fmla="*/ 1541 h 887881"/>
              <a:gd name="csX40" fmla="*/ 863745 w 1126900"/>
              <a:gd name="csY40" fmla="*/ 67178 h 887881"/>
              <a:gd name="csX41" fmla="*/ 1041716 w 1126900"/>
              <a:gd name="csY41" fmla="*/ 208108 h 887881"/>
              <a:gd name="csX42" fmla="*/ 1123487 w 1126900"/>
              <a:gd name="csY42" fmla="*/ 395208 h 887881"/>
              <a:gd name="csX43" fmla="*/ 1072849 w 1126900"/>
              <a:gd name="csY43" fmla="*/ 634650 h 887881"/>
              <a:gd name="csX44" fmla="*/ 908020 w 1126900"/>
              <a:gd name="csY44" fmla="*/ 796260 h 887881"/>
              <a:gd name="csX45" fmla="*/ 681606 w 1126900"/>
              <a:gd name="csY45" fmla="*/ 878523 h 887881"/>
              <a:gd name="csX46" fmla="*/ 580482 w 1126900"/>
              <a:gd name="csY46" fmla="*/ 887840 h 887881"/>
              <a:gd name="csX47" fmla="*/ 580520 w 1126900"/>
              <a:gd name="csY47" fmla="*/ 887878 h 887881"/>
              <a:gd name="csX48" fmla="*/ 299567 w 1126900"/>
              <a:gd name="csY48" fmla="*/ 831445 h 887881"/>
              <a:gd name="csX49" fmla="*/ 253436 w 1126900"/>
              <a:gd name="csY49" fmla="*/ 810690 h 887881"/>
              <a:gd name="csX50" fmla="*/ 180604 w 1126900"/>
              <a:gd name="csY50" fmla="*/ 805880 h 887881"/>
              <a:gd name="csX51" fmla="*/ 87471 w 1126900"/>
              <a:gd name="csY51" fmla="*/ 854586 h 887881"/>
              <a:gd name="csX52" fmla="*/ 56414 w 1126900"/>
              <a:gd name="csY52" fmla="*/ 876516 h 887881"/>
              <a:gd name="csX53" fmla="*/ 13957 w 1126900"/>
              <a:gd name="csY53" fmla="*/ 876629 h 887881"/>
              <a:gd name="csX54" fmla="*/ 2860 w 1126900"/>
              <a:gd name="csY54" fmla="*/ 835043 h 887881"/>
              <a:gd name="csX55" fmla="*/ 45051 w 1126900"/>
              <a:gd name="csY55" fmla="*/ 733085 h 887881"/>
              <a:gd name="csX56" fmla="*/ 61489 w 1126900"/>
              <a:gd name="csY56" fmla="*/ 675138 h 887881"/>
              <a:gd name="csX57" fmla="*/ 50922 w 1126900"/>
              <a:gd name="csY57" fmla="*/ 612228 h 887881"/>
              <a:gd name="csX58" fmla="*/ 15812 w 1126900"/>
              <a:gd name="csY58" fmla="*/ 519209 h 887881"/>
              <a:gd name="csX59" fmla="*/ 40658 w 1126900"/>
              <a:gd name="csY59" fmla="*/ 293818 h 887881"/>
              <a:gd name="csX60" fmla="*/ 202495 w 1126900"/>
              <a:gd name="csY60" fmla="*/ 107362 h 887881"/>
              <a:gd name="csX61" fmla="*/ 444853 w 1126900"/>
              <a:gd name="csY61" fmla="*/ 10858 h 887881"/>
              <a:gd name="csX62" fmla="*/ 529115 w 1126900"/>
              <a:gd name="csY62" fmla="*/ 1073 h 887881"/>
            </a:gdLst>
            <a:rect l="l" t="t" r="r" b="b"/>
            <a:pathLst>
              <a:path w="1126900" h="887881">
                <a:moveTo>
                  <a:pt x="563665" y="388921"/>
                </a:moveTo>
                <a:cubicBezTo>
                  <a:pt x="594343" y="388921"/>
                  <a:pt x="618507" y="413161"/>
                  <a:pt x="618545" y="443839"/>
                </a:cubicBezTo>
                <a:cubicBezTo>
                  <a:pt x="618583" y="474896"/>
                  <a:pt x="594381" y="499098"/>
                  <a:pt x="563286" y="499060"/>
                </a:cubicBezTo>
                <a:cubicBezTo>
                  <a:pt x="532343" y="499060"/>
                  <a:pt x="508292" y="474669"/>
                  <a:pt x="508406" y="443460"/>
                </a:cubicBezTo>
                <a:cubicBezTo>
                  <a:pt x="508520" y="412896"/>
                  <a:pt x="532835" y="388921"/>
                  <a:pt x="563665" y="388921"/>
                </a:cubicBezTo>
                <a:close/>
                <a:moveTo>
                  <a:pt x="344524" y="388921"/>
                </a:moveTo>
                <a:cubicBezTo>
                  <a:pt x="375164" y="388921"/>
                  <a:pt x="399896" y="413691"/>
                  <a:pt x="399821" y="444332"/>
                </a:cubicBezTo>
                <a:cubicBezTo>
                  <a:pt x="399745" y="474480"/>
                  <a:pt x="374899" y="499060"/>
                  <a:pt x="344562" y="499060"/>
                </a:cubicBezTo>
                <a:lnTo>
                  <a:pt x="344524" y="499060"/>
                </a:lnTo>
                <a:cubicBezTo>
                  <a:pt x="313542" y="499060"/>
                  <a:pt x="289038" y="474442"/>
                  <a:pt x="289303" y="443650"/>
                </a:cubicBezTo>
                <a:cubicBezTo>
                  <a:pt x="289568" y="412972"/>
                  <a:pt x="313808" y="388959"/>
                  <a:pt x="344524" y="388921"/>
                </a:cubicBezTo>
                <a:close/>
                <a:moveTo>
                  <a:pt x="785837" y="388769"/>
                </a:moveTo>
                <a:cubicBezTo>
                  <a:pt x="814318" y="390209"/>
                  <a:pt x="838369" y="415546"/>
                  <a:pt x="837611" y="444937"/>
                </a:cubicBezTo>
                <a:cubicBezTo>
                  <a:pt x="837422" y="474820"/>
                  <a:pt x="811894" y="500954"/>
                  <a:pt x="778262" y="499136"/>
                </a:cubicBezTo>
                <a:cubicBezTo>
                  <a:pt x="750083" y="497621"/>
                  <a:pt x="725843" y="471412"/>
                  <a:pt x="727207" y="441604"/>
                </a:cubicBezTo>
                <a:cubicBezTo>
                  <a:pt x="728684" y="409752"/>
                  <a:pt x="755802" y="387254"/>
                  <a:pt x="785837" y="388769"/>
                </a:cubicBezTo>
                <a:close/>
                <a:moveTo>
                  <a:pt x="594117" y="48733"/>
                </a:moveTo>
                <a:cubicBezTo>
                  <a:pt x="546963" y="46763"/>
                  <a:pt x="500264" y="49831"/>
                  <a:pt x="453906" y="57936"/>
                </a:cubicBezTo>
                <a:cubicBezTo>
                  <a:pt x="388421" y="69412"/>
                  <a:pt x="326193" y="90508"/>
                  <a:pt x="268056" y="123269"/>
                </a:cubicBezTo>
                <a:cubicBezTo>
                  <a:pt x="197117" y="163227"/>
                  <a:pt x="137919" y="215494"/>
                  <a:pt x="97810" y="287228"/>
                </a:cubicBezTo>
                <a:cubicBezTo>
                  <a:pt x="55921" y="362143"/>
                  <a:pt x="44862" y="441377"/>
                  <a:pt x="66526" y="524928"/>
                </a:cubicBezTo>
                <a:cubicBezTo>
                  <a:pt x="73003" y="549925"/>
                  <a:pt x="84668" y="572498"/>
                  <a:pt x="96031" y="595374"/>
                </a:cubicBezTo>
                <a:cubicBezTo>
                  <a:pt x="105726" y="614842"/>
                  <a:pt x="112771" y="635218"/>
                  <a:pt x="111748" y="657375"/>
                </a:cubicBezTo>
                <a:cubicBezTo>
                  <a:pt x="110461" y="685439"/>
                  <a:pt x="104173" y="712557"/>
                  <a:pt x="94250" y="738767"/>
                </a:cubicBezTo>
                <a:cubicBezTo>
                  <a:pt x="85236" y="762589"/>
                  <a:pt x="75578" y="786109"/>
                  <a:pt x="65693" y="811106"/>
                </a:cubicBezTo>
                <a:lnTo>
                  <a:pt x="65731" y="811031"/>
                </a:lnTo>
                <a:cubicBezTo>
                  <a:pt x="70276" y="808190"/>
                  <a:pt x="73874" y="805956"/>
                  <a:pt x="77434" y="803721"/>
                </a:cubicBezTo>
                <a:cubicBezTo>
                  <a:pt x="106370" y="785314"/>
                  <a:pt x="136215" y="768763"/>
                  <a:pt x="169431" y="759257"/>
                </a:cubicBezTo>
                <a:cubicBezTo>
                  <a:pt x="202079" y="749901"/>
                  <a:pt x="234386" y="748652"/>
                  <a:pt x="266086" y="763612"/>
                </a:cubicBezTo>
                <a:cubicBezTo>
                  <a:pt x="284721" y="772399"/>
                  <a:pt x="303468" y="780997"/>
                  <a:pt x="322481" y="788875"/>
                </a:cubicBezTo>
                <a:cubicBezTo>
                  <a:pt x="402321" y="822052"/>
                  <a:pt x="485265" y="840497"/>
                  <a:pt x="572036" y="839967"/>
                </a:cubicBezTo>
                <a:cubicBezTo>
                  <a:pt x="608433" y="839740"/>
                  <a:pt x="644679" y="836596"/>
                  <a:pt x="680508" y="830157"/>
                </a:cubicBezTo>
                <a:cubicBezTo>
                  <a:pt x="760688" y="815727"/>
                  <a:pt x="835756" y="787966"/>
                  <a:pt x="903513" y="742100"/>
                </a:cubicBezTo>
                <a:cubicBezTo>
                  <a:pt x="966308" y="699604"/>
                  <a:pt x="1017060" y="646202"/>
                  <a:pt x="1049291" y="576778"/>
                </a:cubicBezTo>
                <a:cubicBezTo>
                  <a:pt x="1077887" y="515156"/>
                  <a:pt x="1086067" y="450770"/>
                  <a:pt x="1073000" y="383997"/>
                </a:cubicBezTo>
                <a:cubicBezTo>
                  <a:pt x="1059290" y="313853"/>
                  <a:pt x="1024219" y="255148"/>
                  <a:pt x="974679" y="204700"/>
                </a:cubicBezTo>
                <a:cubicBezTo>
                  <a:pt x="922185" y="151259"/>
                  <a:pt x="859389" y="113574"/>
                  <a:pt x="789549" y="87440"/>
                </a:cubicBezTo>
                <a:cubicBezTo>
                  <a:pt x="726563" y="63882"/>
                  <a:pt x="661343" y="51536"/>
                  <a:pt x="594117" y="48733"/>
                </a:cubicBezTo>
                <a:close/>
                <a:moveTo>
                  <a:pt x="529115" y="1073"/>
                </a:moveTo>
                <a:cubicBezTo>
                  <a:pt x="557284" y="-494"/>
                  <a:pt x="585538" y="-352"/>
                  <a:pt x="613887" y="1541"/>
                </a:cubicBezTo>
                <a:cubicBezTo>
                  <a:pt x="701339" y="7412"/>
                  <a:pt x="785042" y="28053"/>
                  <a:pt x="863745" y="67178"/>
                </a:cubicBezTo>
                <a:cubicBezTo>
                  <a:pt x="932941" y="101605"/>
                  <a:pt x="993578" y="147131"/>
                  <a:pt x="1041716" y="208108"/>
                </a:cubicBezTo>
                <a:cubicBezTo>
                  <a:pt x="1085234" y="263253"/>
                  <a:pt x="1114057" y="325026"/>
                  <a:pt x="1123487" y="395208"/>
                </a:cubicBezTo>
                <a:cubicBezTo>
                  <a:pt x="1135039" y="481031"/>
                  <a:pt x="1117048" y="560681"/>
                  <a:pt x="1072849" y="634650"/>
                </a:cubicBezTo>
                <a:cubicBezTo>
                  <a:pt x="1032097" y="702899"/>
                  <a:pt x="975398" y="755166"/>
                  <a:pt x="908020" y="796260"/>
                </a:cubicBezTo>
                <a:cubicBezTo>
                  <a:pt x="838142" y="838906"/>
                  <a:pt x="762317" y="865343"/>
                  <a:pt x="681606" y="878523"/>
                </a:cubicBezTo>
                <a:cubicBezTo>
                  <a:pt x="644224" y="884621"/>
                  <a:pt x="606615" y="887348"/>
                  <a:pt x="580482" y="887840"/>
                </a:cubicBezTo>
                <a:lnTo>
                  <a:pt x="580520" y="887878"/>
                </a:lnTo>
                <a:cubicBezTo>
                  <a:pt x="475077" y="888181"/>
                  <a:pt x="385732" y="867464"/>
                  <a:pt x="299567" y="831445"/>
                </a:cubicBezTo>
                <a:cubicBezTo>
                  <a:pt x="284001" y="824931"/>
                  <a:pt x="268207" y="818720"/>
                  <a:pt x="253436" y="810690"/>
                </a:cubicBezTo>
                <a:cubicBezTo>
                  <a:pt x="229613" y="797699"/>
                  <a:pt x="205525" y="798116"/>
                  <a:pt x="180604" y="805880"/>
                </a:cubicBezTo>
                <a:cubicBezTo>
                  <a:pt x="146593" y="816447"/>
                  <a:pt x="116748" y="835005"/>
                  <a:pt x="87471" y="854586"/>
                </a:cubicBezTo>
                <a:cubicBezTo>
                  <a:pt x="76942" y="861631"/>
                  <a:pt x="66716" y="869130"/>
                  <a:pt x="56414" y="876516"/>
                </a:cubicBezTo>
                <a:cubicBezTo>
                  <a:pt x="42703" y="886287"/>
                  <a:pt x="26606" y="886363"/>
                  <a:pt x="13957" y="876629"/>
                </a:cubicBezTo>
                <a:cubicBezTo>
                  <a:pt x="1079" y="866744"/>
                  <a:pt x="-3542" y="850534"/>
                  <a:pt x="2860" y="835043"/>
                </a:cubicBezTo>
                <a:cubicBezTo>
                  <a:pt x="16873" y="801032"/>
                  <a:pt x="31947" y="767437"/>
                  <a:pt x="45051" y="733085"/>
                </a:cubicBezTo>
                <a:cubicBezTo>
                  <a:pt x="52172" y="714375"/>
                  <a:pt x="56565" y="694605"/>
                  <a:pt x="61489" y="675138"/>
                </a:cubicBezTo>
                <a:cubicBezTo>
                  <a:pt x="67132" y="652792"/>
                  <a:pt x="61830" y="631923"/>
                  <a:pt x="50922" y="612228"/>
                </a:cubicBezTo>
                <a:cubicBezTo>
                  <a:pt x="34712" y="582913"/>
                  <a:pt x="22668" y="552084"/>
                  <a:pt x="15812" y="519209"/>
                </a:cubicBezTo>
                <a:cubicBezTo>
                  <a:pt x="-398" y="441301"/>
                  <a:pt x="7897" y="366120"/>
                  <a:pt x="40658" y="293818"/>
                </a:cubicBezTo>
                <a:cubicBezTo>
                  <a:pt x="76071" y="215683"/>
                  <a:pt x="132276" y="155311"/>
                  <a:pt x="202495" y="107362"/>
                </a:cubicBezTo>
                <a:cubicBezTo>
                  <a:pt x="276047" y="57179"/>
                  <a:pt x="357364" y="26273"/>
                  <a:pt x="444853" y="10858"/>
                </a:cubicBezTo>
                <a:cubicBezTo>
                  <a:pt x="472862" y="5916"/>
                  <a:pt x="500946" y="2640"/>
                  <a:pt x="529115" y="1073"/>
                </a:cubicBezTo>
                <a:close/>
              </a:path>
            </a:pathLst>
          </a:custGeom>
          <a:solidFill>
            <a:schemeClr val="bg1">
              <a:alpha val="20000"/>
            </a:schemeClr>
          </a:solidFill>
          <a:ln w="9525" cap="flat">
            <a:noFill/>
            <a:prstDash val="solid"/>
            <a:miter/>
          </a:ln>
        </p:spPr>
        <p:txBody>
          <a:bodyPr vert="horz" wrap="square" lIns="0" tIns="0" rIns="0" bIns="0" rtlCol="0" anchor="ctr"/>
          <a:lstStyle/>
          <a:p>
            <a:pPr algn="l">
              <a:lnSpc>
                <a:spcPct val="110000"/>
              </a:lnSpc>
            </a:pPr>
            <a:endParaRPr kumimoji="1" lang="zh-CN" altLang="en-US"/>
          </a:p>
        </p:txBody>
      </p:sp>
      <p:sp>
        <p:nvSpPr>
          <p:cNvPr id="15" name="4"/>
          <p:cNvSpPr txBox="1"/>
          <p:nvPr/>
        </p:nvSpPr>
        <p:spPr>
          <a:xfrm rot="0" flipH="0" flipV="0">
            <a:off x="774700" y="1115327"/>
            <a:ext cx="5885467" cy="2689098"/>
          </a:xfrm>
          <a:prstGeom prst="rect">
            <a:avLst/>
          </a:prstGeom>
          <a:noFill/>
          <a:ln>
            <a:noFill/>
          </a:ln>
        </p:spPr>
        <p:txBody>
          <a:bodyPr vert="horz" wrap="square" lIns="0" tIns="0" rIns="0" bIns="0" rtlCol="0" anchor="ctr"/>
          <a:lstStyle/>
          <a:p>
            <a:pPr algn="l">
              <a:lnSpc>
                <a:spcPct val="110000"/>
              </a:lnSpc>
            </a:pPr>
            <a:r>
              <a:rPr kumimoji="1" lang="en-US" altLang="zh-CN" sz="4700">
                <a:ln w="12700">
                  <a:noFill/>
                </a:ln>
                <a:solidFill>
                  <a:srgbClr val="FFFFFF">
                    <a:alpha val="100000"/>
                  </a:srgbClr>
                </a:solidFill>
                <a:latin typeface="OPPOSans H"/>
                <a:ea typeface="OPPOSans H"/>
                <a:cs typeface="OPPOSans H"/>
              </a:rPr>
              <a:t>谢谢大家</a:t>
            </a:r>
            <a:endParaRPr kumimoji="1" lang="zh-CN" altLang="en-US"/>
          </a:p>
        </p:txBody>
      </p:sp>
    </p:spTree>
  </p:cSld>
</p:sld>
</file>

<file path=ppt/theme/_rels/theme1.xml.rels><?xml version="1.0" encoding="UTF-8" standalone="yes"?>
<Relationships xmlns="http://schemas.openxmlformats.org/package/2006/relationships">

</Relationships>
</file>

<file path=ppt/theme/theme1.xml><?xml version="1.0" encoding="utf-8"?>
<a:theme xmlns:a="http://schemas.openxmlformats.org/drawingml/2006/main" xmlns:r="http://schemas.openxmlformats.org/officeDocument/2006/relationships" xmlns:p="http://schemas.openxmlformats.org/presentationml/2006/main" name="Office 主题​​">
  <a:themeElements>
    <a:clrScheme name="Office">
      <a:dk1>
        <a:srgbClr val="000000"/>
      </a:dk1>
      <a:lt1>
        <a:srgbClr val="FFFFFF"/>
      </a:lt1>
      <a:dk2>
        <a:srgbClr val="44546A"/>
      </a:dk2>
      <a:lt2>
        <a:srgbClr val="E7E6E6"/>
      </a:lt2>
      <a:accent1>
        <a:srgbClr val="063CE8"/>
      </a:accent1>
      <a:accent2>
        <a:srgbClr val="C6AB6A"/>
      </a:accent2>
      <a:accent3>
        <a:srgbClr val="063CE8"/>
      </a:accent3>
      <a:accent4>
        <a:srgbClr val="C6AB6A"/>
      </a:accent4>
      <a:accent5>
        <a:srgbClr val="063CE8"/>
      </a:accent5>
      <a:accent6>
        <a:srgbClr val="C6AB6A"/>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001191110105MA01D6BEX800000","ProduceID":"A1027D60949691Z53899316","ReservedCode1":"{\"SecurityData\":{\"Type\":\"TC260PG\",\"Version\":1,\"PubSD\":[{\"Type\":\"DS\",\"AlgID\":\"1.2.156.10197.1.501\",\"TBSData\":{\"Type\":\"LabelMataData\"},\"Signature\":\"3045022077fa610b840af1c4e67f8984f1cc6a0cf7ddb8b2ba0379ec0dcf10ebcc96acf7022100a916b079e33c20da78a933cc62cc90f096fd159b26b7a9fc5e178e8808961d9e\"},{\"Type\":\"PubKey\",\"AlgID\":\"1.2.156.10197.1.501\",\"KeyValue\":\"MFkwEwYHKoZIzj0CAQYIKoEcz1UBgi0DQgAE4htNGUcC6HU4Sf91jDiDCP+kHy7sm5Nd8uJmcY3w5omySS+3GQlfi/4sr6ilLGbKi9V2Z5I0ASiAQPEvlhe2mw==\",\"Certificate\":\"MIIBgzCCASmgAwIBAgIBATAKBggqgRzPVQGDdTAtMQ4wDAYDVQQKEwVBaVBQVDEbMBkGA1UEBRMSOTExMTAxMDVNQTAxRDZCRVg4MCAXDTI1MDgwODA4Mjk1MloYDzIxMjUwODA4MDgyOTUyWjAtMQ4wDAYDVQQKEwVBaVBQVDEbMBkGA1UEBRMSOTExMTAxMDVNQTAxRDZCRVg4MFkwEwYHKoZIzj0CAQYIKoEcz1UBgi0DQgAE4htNGUcC6HU4Sf91jDiDCP+kHy7sm5Nd8uJmcY3w5omySS+3GQlfi/4sr6ilLGbKi9V2Z5I0ASiAQPEvlhe2m6M4MDYwDgYDVR0PAQH/BAQDAgWgMBMGA1UdJQQMMAoGCCsGAQUFBwMBMA8GA1UdEwEB/wQFMAMBAf8wCgYIKoEcz1UBg3UDSAAwRQIgS9o/xI9kRYojx1MkW/gD8fAbyborHu7tLo1gGuqcuMwCIQDpeKBcdxdIHGAYHLU3bTjOkcDszYUezVcY2oQW7R1oQg==\"}]}}","ContentPropagator":"001191110105MA01D6BEX800000","PropagateID":"A1027D60949691Z53899316","ReservedCode2":"{\"SecurityData\":{\"Type\":\"TC260PG\",\"Version\":1,\"PubSD\":[{\"Type\":\"DS\",\"AlgID\":\"1.2.156.10197.1.501\",\"TBSData\":{\"Type\":\"LabelMataData\"},\"Signature\":\"304502202604d0f883e89a55582fe21a0a3c49318dff2729c2f64238623b7c8dba6e68ff022100df021ca263b453c8adbfd7f5d099afd951c6b742904dbebb14c439b15667cf6c\"},{\"Type\":\"PubKey\",\"AlgID\":\"1.2.156.10197.1.501\",\"KeyValue\":\"MFkwEwYHKoZIzj0CAQYIKoEcz1UBgi0DQgAE4htNGUcC6HU4Sf91jDiDCP+kHy7sm5Nd8uJmcY3w5omySS+3GQlfi/4sr6ilLGbKi9V2Z5I0ASiAQPEvlhe2mw==\",\"Certificate\":\"MIIBgzCCASmgAwIBAgIBATAKBggqgRzPVQGDdTAtMQ4wDAYDVQQKEwVBaVBQVDEbMBkGA1UEBRMSOTExMTAxMDVNQTAxRDZCRVg4MCAXDTI1MDgwODA4Mjk1MloYDzIxMjUwODA4MDgyOTUyWjAtMQ4wDAYDVQQKEwVBaVBQVDEbMBkGA1UEBRMSOTExMTAxMDVNQTAxRDZCRVg4MFkwEwYHKoZIzj0CAQYIKoEcz1UBgi0DQgAE4htNGUcC6HU4Sf91jDiDCP+kHy7sm5Nd8uJmcY3w5omySS+3GQlfi/4sr6ilLGbKi9V2Z5I0ASiAQPEvlhe2m6M4MDYwDgYDVR0PAQH/BAQDAgWgMBMGA1UdJQQMMAoGCCsGAQUFBwMBMA8GA1UdEwEB/wQFMAMBAf8wCgYIKoEcz1UBg3UDSAAwRQIgS9o/xI9kRYojx1MkW/gD8fAbyborHu7tLo1gGuqcuMwCIQDpeKBcdxdIHGAYHLU3bTjOkcDszYUezVcY2oQW7R1oQg==\"}]}}"}</vt:lpwstr>
  </property>
</Properties>
</file>